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/>
    <p:restoredTop sz="94715"/>
  </p:normalViewPr>
  <p:slideViewPr>
    <p:cSldViewPr>
      <p:cViewPr varScale="1">
        <p:scale>
          <a:sx n="122" d="100"/>
          <a:sy n="122" d="100"/>
        </p:scale>
        <p:origin x="13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647" y="332656"/>
            <a:ext cx="85689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/>
              <a:t>图片导入功能，可以批量导入</a:t>
            </a:r>
            <a:r>
              <a:rPr lang="zh-CN" altLang="en-US" dirty="0" smtClean="0"/>
              <a:t>，阅片完成</a:t>
            </a:r>
            <a:r>
              <a:rPr lang="zh-CN" altLang="en-US" dirty="0"/>
              <a:t>后按</a:t>
            </a:r>
            <a:r>
              <a:rPr lang="zh-CN" altLang="en-US" dirty="0" smtClean="0"/>
              <a:t>“下一张”继续分级。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无赤光转换、亮度调节、对比度调节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放大缩小功能（二选一）：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1</a:t>
            </a:r>
            <a:r>
              <a:rPr lang="zh-CN" altLang="en-US" dirty="0"/>
              <a:t>）</a:t>
            </a:r>
            <a:r>
              <a:rPr lang="zh-CN" altLang="en-US" dirty="0" smtClean="0"/>
              <a:t>局部放大，放大镜功能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2</a:t>
            </a:r>
            <a:r>
              <a:rPr lang="zh-CN" altLang="en-US" dirty="0" smtClean="0"/>
              <a:t>）整体放大，效果像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照片查看器，用鼠标滚轮放大缩小，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</a:t>
            </a:r>
            <a:r>
              <a:rPr lang="zh-CN" altLang="en-US" dirty="0" smtClean="0"/>
              <a:t>手抓工具移动图片。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图片</a:t>
            </a:r>
            <a:r>
              <a:rPr lang="zh-CN" altLang="en-US" dirty="0"/>
              <a:t>分级完成后进行保存提交，提交后之前选择的答案可以随时进行修改 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查看图片的分析结果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添加备注选项，可手写备注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统计功能，可查看已阅图片和未读读片</a:t>
            </a:r>
            <a:r>
              <a:rPr lang="zh-CN" altLang="en-US" dirty="0" smtClean="0"/>
              <a:t>数量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068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760" y="188640"/>
            <a:ext cx="930415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添加“</a:t>
            </a:r>
            <a:r>
              <a:rPr lang="zh-CN" altLang="en-US" dirty="0"/>
              <a:t>黄斑区</a:t>
            </a:r>
            <a:r>
              <a:rPr lang="zh-CN" altLang="en-US" dirty="0" smtClean="0"/>
              <a:t>”的</a:t>
            </a:r>
            <a:r>
              <a:rPr lang="zh-CN" altLang="en-US" dirty="0"/>
              <a:t>测量</a:t>
            </a:r>
            <a:r>
              <a:rPr lang="zh-CN" altLang="en-US" dirty="0" smtClean="0"/>
              <a:t>区域，点取视盘中心和黄斑中心凹，就会出现如下图的测量区域，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此测量区域是判断黄斑是否有水肿。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99592" y="1341641"/>
            <a:ext cx="6903794" cy="5378466"/>
            <a:chOff x="827584" y="980728"/>
            <a:chExt cx="6903794" cy="537846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980728"/>
              <a:ext cx="6903794" cy="5378466"/>
            </a:xfrm>
            <a:prstGeom prst="rect">
              <a:avLst/>
            </a:prstGeom>
          </p:spPr>
        </p:pic>
        <p:cxnSp>
          <p:nvCxnSpPr>
            <p:cNvPr id="7" name="直接箭头连接符 6"/>
            <p:cNvCxnSpPr/>
            <p:nvPr/>
          </p:nvCxnSpPr>
          <p:spPr>
            <a:xfrm flipH="1" flipV="1">
              <a:off x="5580112" y="3958866"/>
              <a:ext cx="504056" cy="7200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113057" y="3861048"/>
              <a:ext cx="1080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半径是一个视盘直径大小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2555776" y="4030874"/>
              <a:ext cx="576064" cy="153339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79712" y="4117349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半径是两个视盘直径大小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46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30145"/>
            <a:ext cx="7128792" cy="53971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979" y="172302"/>
            <a:ext cx="8895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添加</a:t>
            </a:r>
            <a:r>
              <a:rPr lang="zh-CN" altLang="en-US" dirty="0" smtClean="0"/>
              <a:t>“玻璃膜疣” </a:t>
            </a:r>
            <a:r>
              <a:rPr lang="zh-CN" altLang="en-US" dirty="0" smtClean="0"/>
              <a:t>大小测量工具，大概效果如下图，只需要其中两个小圆就可以了，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65~125</a:t>
            </a:r>
            <a:r>
              <a:rPr lang="el-GR" altLang="zh-CN" dirty="0"/>
              <a:t>μ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，＞</a:t>
            </a:r>
            <a:r>
              <a:rPr lang="en-US" altLang="zh-CN" dirty="0" smtClean="0"/>
              <a:t>125</a:t>
            </a:r>
            <a:r>
              <a:rPr lang="el-GR" altLang="zh-CN" dirty="0"/>
              <a:t> μ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 测量时可以与黄斑区测量区域一同使用。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37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240</Words>
  <Application>Microsoft Macintosh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宋体</vt:lpstr>
      <vt:lpstr>Arial</vt:lpstr>
      <vt:lpstr>Office 主题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xhr</dc:creator>
  <cp:lastModifiedBy> </cp:lastModifiedBy>
  <cp:revision>18</cp:revision>
  <dcterms:created xsi:type="dcterms:W3CDTF">2018-04-09T01:17:36Z</dcterms:created>
  <dcterms:modified xsi:type="dcterms:W3CDTF">2018-04-10T15:35:43Z</dcterms:modified>
</cp:coreProperties>
</file>