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4"/>
  </p:notesMasterIdLst>
  <p:sldIdLst>
    <p:sldId id="256" r:id="rId2"/>
    <p:sldId id="258" r:id="rId3"/>
    <p:sldId id="262" r:id="rId4"/>
    <p:sldId id="265" r:id="rId5"/>
    <p:sldId id="259" r:id="rId6"/>
    <p:sldId id="260" r:id="rId7"/>
    <p:sldId id="261" r:id="rId8"/>
    <p:sldId id="266" r:id="rId9"/>
    <p:sldId id="257" r:id="rId10"/>
    <p:sldId id="268" r:id="rId11"/>
    <p:sldId id="269"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061"/>
    <a:srgbClr val="30CAEF"/>
    <a:srgbClr val="FFFFFF"/>
    <a:srgbClr val="97ACC1"/>
    <a:srgbClr val="F29B12"/>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37"/>
    <p:restoredTop sz="62263"/>
  </p:normalViewPr>
  <p:slideViewPr>
    <p:cSldViewPr snapToGrid="0" snapToObjects="1" showGuides="1">
      <p:cViewPr varScale="1">
        <p:scale>
          <a:sx n="71" d="100"/>
          <a:sy n="71" d="100"/>
        </p:scale>
        <p:origin x="1308" y="5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F6C37-9BE2-F74F-8D4B-D28966B794D0}" type="datetimeFigureOut">
              <a:rPr kumimoji="1" lang="zh-CN" altLang="en-US" smtClean="0"/>
              <a:t>2018/4/26</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8A75E-356B-9B42-BD3A-25272D0FB171}" type="slidenum">
              <a:rPr kumimoji="1" lang="zh-CN" altLang="en-US" smtClean="0"/>
              <a:t>‹#›</a:t>
            </a:fld>
            <a:endParaRPr kumimoji="1" lang="zh-CN" altLang="en-US"/>
          </a:p>
        </p:txBody>
      </p:sp>
    </p:spTree>
    <p:extLst>
      <p:ext uri="{BB962C8B-B14F-4D97-AF65-F5344CB8AC3E}">
        <p14:creationId xmlns:p14="http://schemas.microsoft.com/office/powerpoint/2010/main" val="148334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老师们同学们，早上好，现在由我来给大家分享一下我们组的期末项目</a:t>
            </a:r>
            <a:r>
              <a:rPr kumimoji="1" lang="en-US" altLang="zh-CN" dirty="0"/>
              <a:t>——MineCube</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a:t>
            </a:fld>
            <a:endParaRPr kumimoji="1" lang="zh-CN" altLang="en-US"/>
          </a:p>
        </p:txBody>
      </p:sp>
    </p:spTree>
    <p:extLst>
      <p:ext uri="{BB962C8B-B14F-4D97-AF65-F5344CB8AC3E}">
        <p14:creationId xmlns:p14="http://schemas.microsoft.com/office/powerpoint/2010/main" val="13312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38A75E-356B-9B42-BD3A-25272D0FB171}" type="slidenum">
              <a:rPr kumimoji="1" lang="zh-CN" altLang="en-US" smtClean="0"/>
              <a:t>11</a:t>
            </a:fld>
            <a:endParaRPr kumimoji="1" lang="zh-CN" altLang="en-US"/>
          </a:p>
        </p:txBody>
      </p:sp>
    </p:spTree>
    <p:extLst>
      <p:ext uri="{BB962C8B-B14F-4D97-AF65-F5344CB8AC3E}">
        <p14:creationId xmlns:p14="http://schemas.microsoft.com/office/powerpoint/2010/main" val="4056093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未来，我们将会完善代码，在开发出初版后</a:t>
            </a:r>
            <a:r>
              <a:rPr kumimoji="1" lang="zh-CN" altLang="en-US"/>
              <a:t>不断迭代完善。</a:t>
            </a:r>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12</a:t>
            </a:fld>
            <a:endParaRPr kumimoji="1" lang="zh-CN" altLang="en-US"/>
          </a:p>
        </p:txBody>
      </p:sp>
    </p:spTree>
    <p:extLst>
      <p:ext uri="{BB962C8B-B14F-4D97-AF65-F5344CB8AC3E}">
        <p14:creationId xmlns:p14="http://schemas.microsoft.com/office/powerpoint/2010/main" val="140872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我们的项目灵感来源于组员无意发现的一个很有趣的软件</a:t>
            </a:r>
            <a:r>
              <a:rPr kumimoji="1" lang="en-US" altLang="zh-CN" dirty="0"/>
              <a:t>——</a:t>
            </a:r>
            <a:r>
              <a:rPr kumimoji="1" lang="en-US" altLang="zh-CN" dirty="0" err="1"/>
              <a:t>MagicaVoxel</a:t>
            </a:r>
            <a:r>
              <a:rPr kumimoji="1" lang="zh-CN" altLang="en-US" dirty="0"/>
              <a:t>，</a:t>
            </a:r>
            <a:r>
              <a:rPr kumimoji="1" lang="zh-CN" altLang="en-US" baseline="0" dirty="0"/>
              <a:t>一个允许用户自行设计方块世界的图形软件，先让我们看看它的大体界面</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2</a:t>
            </a:fld>
            <a:endParaRPr kumimoji="1" lang="zh-CN" altLang="en-US"/>
          </a:p>
        </p:txBody>
      </p:sp>
    </p:spTree>
    <p:extLst>
      <p:ext uri="{BB962C8B-B14F-4D97-AF65-F5344CB8AC3E}">
        <p14:creationId xmlns:p14="http://schemas.microsoft.com/office/powerpoint/2010/main" val="64728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这是软件的界面</a:t>
            </a:r>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3</a:t>
            </a:fld>
            <a:endParaRPr kumimoji="1" lang="zh-CN" altLang="en-US"/>
          </a:p>
        </p:txBody>
      </p:sp>
    </p:spTree>
    <p:extLst>
      <p:ext uri="{BB962C8B-B14F-4D97-AF65-F5344CB8AC3E}">
        <p14:creationId xmlns:p14="http://schemas.microsoft.com/office/powerpoint/2010/main" val="108625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然后让我们通过视频来看看这个东西能做出点什么</a:t>
            </a:r>
            <a:endParaRPr lang="en-US" altLang="zh-CN"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a:solidFill>
                  <a:schemeClr val="tx1"/>
                </a:solidFill>
                <a:effectLst/>
                <a:latin typeface="+mn-lt"/>
                <a:ea typeface="+mn-ea"/>
                <a:cs typeface="+mn-cs"/>
              </a:rPr>
              <a:t>https://</a:t>
            </a:r>
            <a:r>
              <a:rPr lang="en-US" altLang="zh-CN" sz="1200" b="0" i="0" u="none" strike="noStrike" kern="1200" dirty="0" err="1">
                <a:solidFill>
                  <a:schemeClr val="tx1"/>
                </a:solidFill>
                <a:effectLst/>
                <a:latin typeface="+mn-lt"/>
                <a:ea typeface="+mn-ea"/>
                <a:cs typeface="+mn-cs"/>
              </a:rPr>
              <a:t>www.youtube.com</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watch?v</a:t>
            </a:r>
            <a:r>
              <a:rPr lang="en-US" altLang="zh-CN" sz="1200" b="0" i="0" u="none" strike="noStrike" kern="1200" dirty="0">
                <a:solidFill>
                  <a:schemeClr val="tx1"/>
                </a:solidFill>
                <a:effectLst/>
                <a:latin typeface="+mn-lt"/>
                <a:ea typeface="+mn-ea"/>
                <a:cs typeface="+mn-cs"/>
              </a:rPr>
              <a:t>=vB1vqCVW4tw</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4</a:t>
            </a:fld>
            <a:endParaRPr kumimoji="1" lang="zh-CN" altLang="en-US"/>
          </a:p>
        </p:txBody>
      </p:sp>
    </p:spTree>
    <p:extLst>
      <p:ext uri="{BB962C8B-B14F-4D97-AF65-F5344CB8AC3E}">
        <p14:creationId xmlns:p14="http://schemas.microsoft.com/office/powerpoint/2010/main" val="366495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只要你富有想象力，你就可以构建以下的模型</a:t>
            </a:r>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5</a:t>
            </a:fld>
            <a:endParaRPr kumimoji="1" lang="zh-CN" altLang="en-US"/>
          </a:p>
        </p:txBody>
      </p:sp>
    </p:spTree>
    <p:extLst>
      <p:ext uri="{BB962C8B-B14F-4D97-AF65-F5344CB8AC3E}">
        <p14:creationId xmlns:p14="http://schemas.microsoft.com/office/powerpoint/2010/main" val="32157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再加上额外的渲染，他们就能创造出不可思议的图像。我们的想法就是，通过本课程所学的知识实现这个软件的部分基础功能并加上一些属于我们自己的效果。</a:t>
            </a:r>
          </a:p>
          <a:p>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7</a:t>
            </a:fld>
            <a:endParaRPr kumimoji="1" lang="zh-CN" altLang="en-US"/>
          </a:p>
        </p:txBody>
      </p:sp>
    </p:spTree>
    <p:extLst>
      <p:ext uri="{BB962C8B-B14F-4D97-AF65-F5344CB8AC3E}">
        <p14:creationId xmlns:p14="http://schemas.microsoft.com/office/powerpoint/2010/main" val="5653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下面让我们来看看团队分工</a:t>
            </a:r>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8</a:t>
            </a:fld>
            <a:endParaRPr kumimoji="1" lang="zh-CN" altLang="en-US"/>
          </a:p>
        </p:txBody>
      </p:sp>
    </p:spTree>
    <p:extLst>
      <p:ext uri="{BB962C8B-B14F-4D97-AF65-F5344CB8AC3E}">
        <p14:creationId xmlns:p14="http://schemas.microsoft.com/office/powerpoint/2010/main" val="180301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我们组由</a:t>
            </a:r>
            <a:r>
              <a:rPr kumimoji="1" lang="en-US" altLang="zh-CN" dirty="0" err="1"/>
              <a:t>xxxxxx</a:t>
            </a:r>
            <a:r>
              <a:rPr kumimoji="1" lang="zh-CN" altLang="en-US" dirty="0"/>
              <a:t>组成，第一次迭代分工如上图所示。</a:t>
            </a:r>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9</a:t>
            </a:fld>
            <a:endParaRPr kumimoji="1" lang="zh-CN" altLang="en-US"/>
          </a:p>
        </p:txBody>
      </p:sp>
    </p:spTree>
    <p:extLst>
      <p:ext uri="{BB962C8B-B14F-4D97-AF65-F5344CB8AC3E}">
        <p14:creationId xmlns:p14="http://schemas.microsoft.com/office/powerpoint/2010/main" val="584916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a:t>接下来说一下我们开始一周后的进度情况</a:t>
            </a:r>
            <a:endParaRPr kumimoji="1" lang="en-US" altLang="zh-CN" dirty="0"/>
          </a:p>
          <a:p>
            <a:endParaRPr kumimoji="1" lang="en-US" altLang="zh-CN" dirty="0"/>
          </a:p>
          <a:p>
            <a:r>
              <a:rPr kumimoji="1" lang="zh-CN" altLang="en-US" dirty="0"/>
              <a:t>（展示代码仓库，可运行文件）</a:t>
            </a:r>
            <a:endParaRPr kumimoji="1" lang="en-US" altLang="zh-CN"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10</a:t>
            </a:fld>
            <a:endParaRPr kumimoji="1" lang="zh-CN" altLang="en-US"/>
          </a:p>
        </p:txBody>
      </p:sp>
    </p:spTree>
    <p:extLst>
      <p:ext uri="{BB962C8B-B14F-4D97-AF65-F5344CB8AC3E}">
        <p14:creationId xmlns:p14="http://schemas.microsoft.com/office/powerpoint/2010/main" val="856441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kumimoji="1" lang="en-US" altLang="zh-CN"/>
              <a:t>Click to edit Master title style</a:t>
            </a:r>
            <a:endParaRPr kumimoji="1"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en-US" altLang="zh-CN"/>
              <a:t>Click to edit Master subtitle style</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686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750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39972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55321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en-US" altLang="zh-CN"/>
              <a:t>Click to edit Master text styles</a:t>
            </a:r>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5465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sz="half" idx="1"/>
          </p:nvPr>
        </p:nvSpPr>
        <p:spPr>
          <a:xfrm>
            <a:off x="628650" y="1825625"/>
            <a:ext cx="38862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Content Placeholder 3"/>
          <p:cNvSpPr>
            <a:spLocks noGrp="1"/>
          </p:cNvSpPr>
          <p:nvPr>
            <p:ph sz="half" idx="2"/>
          </p:nvPr>
        </p:nvSpPr>
        <p:spPr>
          <a:xfrm>
            <a:off x="4629150" y="1825625"/>
            <a:ext cx="38862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57921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Date Placeholder 6"/>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17436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Date Placeholder 2"/>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2680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75723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a:t>Click to edit Master title style</a:t>
            </a:r>
            <a:endParaRPr kumimoji="1"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64679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a:t>Click to edit Master title style</a:t>
            </a:r>
            <a:endParaRPr kumimoji="1"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a:t>Click to edit Master text styles</a:t>
            </a:r>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2018/4/26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861363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7D2CB8-4BF2-BF44-9FE2-0AB34705D650}" type="datetimeFigureOut">
              <a:rPr kumimoji="1" lang="zh-CN" altLang="en-US" smtClean="0"/>
              <a:t>2018/4/26</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7341782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5096269"/>
            <a:ext cx="9144000" cy="1823685"/>
          </a:xfrm>
          <a:prstGeom prst="rect">
            <a:avLst/>
          </a:prstGeom>
          <a:solidFill>
            <a:srgbClr val="4F50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2035775" y="5311142"/>
            <a:ext cx="5072449" cy="791477"/>
          </a:xfrm>
        </p:spPr>
        <p:txBody>
          <a:bodyPr/>
          <a:lstStyle/>
          <a:p>
            <a:r>
              <a:rPr lang="zh-CN" altLang="en-US" b="1" dirty="0">
                <a:solidFill>
                  <a:schemeClr val="bg1"/>
                </a:solidFill>
                <a:latin typeface="Microsoft YaHei" charset="-122"/>
                <a:ea typeface="Microsoft YaHei" charset="-122"/>
                <a:cs typeface="Microsoft YaHei" charset="-122"/>
              </a:rPr>
              <a:t>计算机图形学</a:t>
            </a:r>
          </a:p>
        </p:txBody>
      </p:sp>
      <p:sp>
        <p:nvSpPr>
          <p:cNvPr id="3" name="Subtitle 2"/>
          <p:cNvSpPr>
            <a:spLocks noGrp="1"/>
          </p:cNvSpPr>
          <p:nvPr>
            <p:ph type="subTitle" idx="1"/>
          </p:nvPr>
        </p:nvSpPr>
        <p:spPr>
          <a:xfrm>
            <a:off x="4004479" y="6255639"/>
            <a:ext cx="1135044" cy="329130"/>
          </a:xfrm>
          <a:solidFill>
            <a:srgbClr val="FFFFFF"/>
          </a:solidFill>
        </p:spPr>
        <p:txBody>
          <a:bodyPr>
            <a:noAutofit/>
          </a:bodyPr>
          <a:lstStyle/>
          <a:p>
            <a:r>
              <a:rPr lang="zh-CN" altLang="en-US" b="1" dirty="0">
                <a:solidFill>
                  <a:srgbClr val="4F5061"/>
                </a:solidFill>
                <a:latin typeface="Microsoft YaHei" charset="-122"/>
                <a:ea typeface="Microsoft YaHei" charset="-122"/>
                <a:cs typeface="Microsoft YaHei" charset="-122"/>
              </a:rPr>
              <a:t>期末项目</a:t>
            </a:r>
          </a:p>
        </p:txBody>
      </p:sp>
      <p:sp>
        <p:nvSpPr>
          <p:cNvPr id="9" name="TextBox 8"/>
          <p:cNvSpPr txBox="1"/>
          <p:nvPr/>
        </p:nvSpPr>
        <p:spPr>
          <a:xfrm>
            <a:off x="2683565" y="3802609"/>
            <a:ext cx="3776870" cy="646331"/>
          </a:xfrm>
          <a:prstGeom prst="rect">
            <a:avLst/>
          </a:prstGeom>
          <a:noFill/>
        </p:spPr>
        <p:txBody>
          <a:bodyPr wrap="square" rtlCol="0">
            <a:spAutoFit/>
          </a:bodyPr>
          <a:lstStyle/>
          <a:p>
            <a:pPr algn="ctr"/>
            <a:r>
              <a:rPr kumimoji="1" lang="en-US" altLang="zh-CN" sz="3600" b="1" dirty="0">
                <a:solidFill>
                  <a:srgbClr val="4F5061"/>
                </a:solidFill>
                <a:latin typeface="Hobo Std" charset="0"/>
                <a:ea typeface="Hobo Std" charset="0"/>
                <a:cs typeface="Hobo Std" charset="0"/>
              </a:rPr>
              <a:t>MineCube</a:t>
            </a:r>
            <a:endParaRPr kumimoji="1" lang="zh-CN" altLang="en-US" sz="3600" b="1" dirty="0">
              <a:solidFill>
                <a:srgbClr val="4F5061"/>
              </a:solidFill>
              <a:latin typeface="Hobo Std" charset="0"/>
              <a:ea typeface="Hobo Std" charset="0"/>
              <a:cs typeface="Hobo Std"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345" y="1597106"/>
            <a:ext cx="1905310" cy="2205503"/>
          </a:xfrm>
          <a:prstGeom prst="rect">
            <a:avLst/>
          </a:prstGeom>
        </p:spPr>
      </p:pic>
    </p:spTree>
    <p:extLst>
      <p:ext uri="{BB962C8B-B14F-4D97-AF65-F5344CB8AC3E}">
        <p14:creationId xmlns:p14="http://schemas.microsoft.com/office/powerpoint/2010/main" val="189805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806215"/>
            <a:ext cx="4200041" cy="769441"/>
          </a:xfrm>
          <a:prstGeom prst="rect">
            <a:avLst/>
          </a:prstGeom>
          <a:noFill/>
          <a:effectLst>
            <a:outerShdw blurRad="50800" dist="76200" algn="l" rotWithShape="0">
              <a:prstClr val="black">
                <a:alpha val="40000"/>
              </a:prstClr>
            </a:outerShdw>
          </a:effectLst>
        </p:spPr>
        <p:txBody>
          <a:bodyPr wrap="square" rtlCol="0">
            <a:spAutoFit/>
          </a:bodyPr>
          <a:lstStyle/>
          <a:p>
            <a:pPr algn="ctr"/>
            <a:r>
              <a:rPr kumimoji="1" lang="zh-CN" altLang="en-US" sz="4400" b="1" dirty="0">
                <a:solidFill>
                  <a:schemeClr val="bg1"/>
                </a:solidFill>
                <a:latin typeface="Microsoft YaHei" charset="-122"/>
                <a:ea typeface="Microsoft YaHei" charset="-122"/>
                <a:cs typeface="Microsoft YaHei" charset="-122"/>
              </a:rPr>
              <a:t>当前进度</a:t>
            </a:r>
            <a:endParaRPr kumimoji="1" lang="en-US" altLang="zh-CN" sz="2400" dirty="0">
              <a:solidFill>
                <a:srgbClr val="BDBDBD"/>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zh-CN" altLang="en-US" sz="2400" b="1" dirty="0">
                <a:solidFill>
                  <a:srgbClr val="FFFEEF"/>
                </a:solidFill>
                <a:latin typeface="Microsoft YaHei" charset="-122"/>
                <a:ea typeface="Microsoft YaHei" charset="-122"/>
                <a:cs typeface="Microsoft YaHei" charset="-122"/>
              </a:rPr>
              <a:t>刚开始呢</a:t>
            </a:r>
          </a:p>
        </p:txBody>
      </p:sp>
    </p:spTree>
    <p:extLst>
      <p:ext uri="{BB962C8B-B14F-4D97-AF65-F5344CB8AC3E}">
        <p14:creationId xmlns:p14="http://schemas.microsoft.com/office/powerpoint/2010/main" val="12564797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FF11887-E47A-43E7-A235-3DE35CA340D6}"/>
              </a:ext>
            </a:extLst>
          </p:cNvPr>
          <p:cNvPicPr>
            <a:picLocks noChangeAspect="1"/>
          </p:cNvPicPr>
          <p:nvPr/>
        </p:nvPicPr>
        <p:blipFill>
          <a:blip r:embed="rId3"/>
          <a:stretch>
            <a:fillRect/>
          </a:stretch>
        </p:blipFill>
        <p:spPr>
          <a:xfrm>
            <a:off x="0" y="0"/>
            <a:ext cx="3557016" cy="6858000"/>
          </a:xfrm>
          <a:prstGeom prst="rect">
            <a:avLst/>
          </a:prstGeom>
        </p:spPr>
      </p:pic>
      <p:pic>
        <p:nvPicPr>
          <p:cNvPr id="6" name="图片 5">
            <a:extLst>
              <a:ext uri="{FF2B5EF4-FFF2-40B4-BE49-F238E27FC236}">
                <a16:creationId xmlns:a16="http://schemas.microsoft.com/office/drawing/2014/main" id="{5822A4C8-38DA-4EFF-B186-84E3DF2CCEE2}"/>
              </a:ext>
            </a:extLst>
          </p:cNvPr>
          <p:cNvPicPr>
            <a:picLocks noChangeAspect="1"/>
          </p:cNvPicPr>
          <p:nvPr/>
        </p:nvPicPr>
        <p:blipFill>
          <a:blip r:embed="rId4"/>
          <a:stretch>
            <a:fillRect/>
          </a:stretch>
        </p:blipFill>
        <p:spPr>
          <a:xfrm>
            <a:off x="1890639" y="0"/>
            <a:ext cx="7253361" cy="6858000"/>
          </a:xfrm>
          <a:prstGeom prst="rect">
            <a:avLst/>
          </a:prstGeom>
        </p:spPr>
      </p:pic>
    </p:spTree>
    <p:extLst>
      <p:ext uri="{BB962C8B-B14F-4D97-AF65-F5344CB8AC3E}">
        <p14:creationId xmlns:p14="http://schemas.microsoft.com/office/powerpoint/2010/main" val="208160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806215"/>
            <a:ext cx="4200041" cy="769441"/>
          </a:xfrm>
          <a:prstGeom prst="rect">
            <a:avLst/>
          </a:prstGeom>
          <a:noFill/>
          <a:effectLst>
            <a:outerShdw blurRad="50800" dist="76200" algn="l" rotWithShape="0">
              <a:prstClr val="black">
                <a:alpha val="40000"/>
              </a:prstClr>
            </a:outerShdw>
          </a:effectLst>
        </p:spPr>
        <p:txBody>
          <a:bodyPr wrap="square" rtlCol="0">
            <a:spAutoFit/>
          </a:bodyPr>
          <a:lstStyle/>
          <a:p>
            <a:pPr algn="ctr"/>
            <a:r>
              <a:rPr kumimoji="1" lang="zh-CN" altLang="en-US" sz="4400" b="1" dirty="0">
                <a:solidFill>
                  <a:schemeClr val="bg1"/>
                </a:solidFill>
                <a:latin typeface="Microsoft YaHei" charset="-122"/>
                <a:ea typeface="Microsoft YaHei" charset="-122"/>
                <a:cs typeface="Microsoft YaHei" charset="-122"/>
              </a:rPr>
              <a:t>接下来的安排</a:t>
            </a:r>
            <a:endParaRPr kumimoji="1" lang="en-US" altLang="zh-CN" sz="2400" dirty="0">
              <a:solidFill>
                <a:srgbClr val="BDBDBD"/>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zh-CN" altLang="en-US" sz="2400" b="1" dirty="0">
                <a:solidFill>
                  <a:srgbClr val="FFFEEF"/>
                </a:solidFill>
                <a:latin typeface="Microsoft YaHei" charset="-122"/>
                <a:ea typeface="Microsoft YaHei" charset="-122"/>
                <a:cs typeface="Microsoft YaHei" charset="-122"/>
              </a:rPr>
              <a:t>理想状态</a:t>
            </a:r>
          </a:p>
        </p:txBody>
      </p:sp>
    </p:spTree>
    <p:extLst>
      <p:ext uri="{BB962C8B-B14F-4D97-AF65-F5344CB8AC3E}">
        <p14:creationId xmlns:p14="http://schemas.microsoft.com/office/powerpoint/2010/main" val="4278254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436883"/>
            <a:ext cx="4200041" cy="1138773"/>
          </a:xfrm>
          <a:prstGeom prst="rect">
            <a:avLst/>
          </a:prstGeom>
          <a:noFill/>
          <a:effectLst>
            <a:outerShdw blurRad="50800" dist="76200" algn="l" rotWithShape="0">
              <a:prstClr val="black">
                <a:alpha val="40000"/>
              </a:prstClr>
            </a:outerShdw>
          </a:effectLst>
        </p:spPr>
        <p:txBody>
          <a:bodyPr wrap="square" rtlCol="0">
            <a:spAutoFit/>
          </a:bodyPr>
          <a:lstStyle/>
          <a:p>
            <a:pPr algn="ctr"/>
            <a:endParaRPr kumimoji="1" lang="en-US" altLang="zh-CN" sz="2400" dirty="0">
              <a:solidFill>
                <a:srgbClr val="BDBDBD"/>
              </a:solidFill>
              <a:latin typeface="Microsoft YaHei" charset="-122"/>
              <a:ea typeface="Microsoft YaHei" charset="-122"/>
              <a:cs typeface="Microsoft YaHei" charset="-122"/>
            </a:endParaRPr>
          </a:p>
          <a:p>
            <a:pPr algn="ctr"/>
            <a:r>
              <a:rPr kumimoji="1" lang="zh-CN" altLang="en-US" sz="4400" b="1" dirty="0">
                <a:solidFill>
                  <a:schemeClr val="bg1"/>
                </a:solidFill>
                <a:latin typeface="Microsoft YaHei" charset="-122"/>
                <a:ea typeface="Microsoft YaHei" charset="-122"/>
                <a:cs typeface="Microsoft YaHei" charset="-122"/>
              </a:rPr>
              <a:t>项目介绍</a:t>
            </a: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zh-CN" altLang="en-US" sz="2400" b="1">
                <a:solidFill>
                  <a:srgbClr val="FFFEEF"/>
                </a:solidFill>
                <a:latin typeface="Microsoft YaHei" charset="-122"/>
                <a:ea typeface="Microsoft YaHei" charset="-122"/>
                <a:cs typeface="Microsoft YaHei" charset="-122"/>
              </a:rPr>
              <a:t>我们的</a:t>
            </a:r>
            <a:r>
              <a:rPr kumimoji="1" lang="zh-CN" altLang="en-US" sz="2400" b="1" dirty="0">
                <a:solidFill>
                  <a:srgbClr val="FFFEEF"/>
                </a:solidFill>
                <a:latin typeface="Microsoft YaHei" charset="-122"/>
                <a:ea typeface="Microsoft YaHei" charset="-122"/>
                <a:cs typeface="Microsoft YaHei" charset="-122"/>
              </a:rPr>
              <a:t>目标</a:t>
            </a:r>
          </a:p>
        </p:txBody>
      </p:sp>
    </p:spTree>
    <p:extLst>
      <p:ext uri="{BB962C8B-B14F-4D97-AF65-F5344CB8AC3E}">
        <p14:creationId xmlns:p14="http://schemas.microsoft.com/office/powerpoint/2010/main" val="18680315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2812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2" name="Rectangle 1"/>
          <p:cNvSpPr/>
          <p:nvPr/>
        </p:nvSpPr>
        <p:spPr>
          <a:xfrm>
            <a:off x="2918342" y="3075057"/>
            <a:ext cx="3307316" cy="707886"/>
          </a:xfrm>
          <a:prstGeom prst="rect">
            <a:avLst/>
          </a:prstGeom>
        </p:spPr>
        <p:txBody>
          <a:bodyPr wrap="none">
            <a:spAutoFit/>
          </a:bodyPr>
          <a:lstStyle/>
          <a:p>
            <a:r>
              <a:rPr lang="en-US" altLang="zh-CN" sz="4000" b="1">
                <a:solidFill>
                  <a:schemeClr val="bg1"/>
                </a:solidFill>
                <a:latin typeface="Microsoft YaHei" charset="-122"/>
                <a:ea typeface="Microsoft YaHei" charset="-122"/>
                <a:cs typeface="Microsoft YaHei" charset="-122"/>
              </a:rPr>
              <a:t>VEDIO TIME</a:t>
            </a:r>
            <a:endParaRPr lang="zh-CN" altLang="en-US" sz="4000" dirty="0"/>
          </a:p>
        </p:txBody>
      </p:sp>
    </p:spTree>
    <p:extLst>
      <p:ext uri="{BB962C8B-B14F-4D97-AF65-F5344CB8AC3E}">
        <p14:creationId xmlns:p14="http://schemas.microsoft.com/office/powerpoint/2010/main" val="120825827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7005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8756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8022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806215"/>
            <a:ext cx="4200041" cy="769441"/>
          </a:xfrm>
          <a:prstGeom prst="rect">
            <a:avLst/>
          </a:prstGeom>
          <a:noFill/>
          <a:effectLst>
            <a:outerShdw blurRad="50800" dist="76200" algn="l" rotWithShape="0">
              <a:prstClr val="black">
                <a:alpha val="40000"/>
              </a:prstClr>
            </a:outerShdw>
          </a:effectLst>
        </p:spPr>
        <p:txBody>
          <a:bodyPr wrap="square" rtlCol="0">
            <a:spAutoFit/>
          </a:bodyPr>
          <a:lstStyle/>
          <a:p>
            <a:pPr algn="ctr"/>
            <a:r>
              <a:rPr kumimoji="1" lang="zh-CN" altLang="en-US" sz="4400" b="1" dirty="0">
                <a:solidFill>
                  <a:schemeClr val="bg1"/>
                </a:solidFill>
                <a:latin typeface="Microsoft YaHei" charset="-122"/>
                <a:ea typeface="Microsoft YaHei" charset="-122"/>
                <a:cs typeface="Microsoft YaHei" charset="-122"/>
              </a:rPr>
              <a:t>成员分工</a:t>
            </a:r>
            <a:endParaRPr kumimoji="1" lang="en-US" altLang="zh-CN" sz="2400" dirty="0">
              <a:solidFill>
                <a:srgbClr val="BDBDBD"/>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en-US" altLang="zh-CN" sz="2400" b="1" dirty="0">
                <a:solidFill>
                  <a:srgbClr val="FFFEEF"/>
                </a:solidFill>
                <a:latin typeface="Microsoft YaHei" charset="-122"/>
                <a:ea typeface="Microsoft YaHei" charset="-122"/>
                <a:cs typeface="Microsoft YaHei" charset="-122"/>
              </a:rPr>
              <a:t>CG</a:t>
            </a:r>
            <a:r>
              <a:rPr kumimoji="1" lang="zh-CN" altLang="en-US" sz="2400" b="1" dirty="0">
                <a:solidFill>
                  <a:srgbClr val="FFFEEF"/>
                </a:solidFill>
                <a:latin typeface="Microsoft YaHei" charset="-122"/>
                <a:ea typeface="Microsoft YaHei" charset="-122"/>
                <a:cs typeface="Microsoft YaHei" charset="-122"/>
              </a:rPr>
              <a:t>五人小队</a:t>
            </a:r>
          </a:p>
        </p:txBody>
      </p:sp>
    </p:spTree>
    <p:extLst>
      <p:ext uri="{BB962C8B-B14F-4D97-AF65-F5344CB8AC3E}">
        <p14:creationId xmlns:p14="http://schemas.microsoft.com/office/powerpoint/2010/main" val="91147312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19" name="Rectangle 18"/>
          <p:cNvSpPr/>
          <p:nvPr/>
        </p:nvSpPr>
        <p:spPr>
          <a:xfrm>
            <a:off x="2673011" y="171386"/>
            <a:ext cx="3820814" cy="369332"/>
          </a:xfrm>
          <a:prstGeom prst="rect">
            <a:avLst/>
          </a:prstGeom>
        </p:spPr>
        <p:txBody>
          <a:bodyPr wrap="square">
            <a:spAutoFit/>
          </a:bodyPr>
          <a:lstStyle/>
          <a:p>
            <a:pPr algn="ctr"/>
            <a:r>
              <a:rPr kumimoji="1" lang="zh-CN" altLang="en-US" b="1" dirty="0">
                <a:solidFill>
                  <a:schemeClr val="bg1"/>
                </a:solidFill>
                <a:latin typeface="Microsoft YaHei" charset="-122"/>
                <a:ea typeface="Microsoft YaHei" charset="-122"/>
                <a:cs typeface="Microsoft YaHei" charset="-122"/>
              </a:rPr>
              <a:t>团队成员及当前分工</a:t>
            </a:r>
          </a:p>
        </p:txBody>
      </p:sp>
      <p:grpSp>
        <p:nvGrpSpPr>
          <p:cNvPr id="27" name="Group 26"/>
          <p:cNvGrpSpPr/>
          <p:nvPr/>
        </p:nvGrpSpPr>
        <p:grpSpPr>
          <a:xfrm>
            <a:off x="3796994" y="946623"/>
            <a:ext cx="1550012" cy="1382160"/>
            <a:chOff x="4121975" y="472901"/>
            <a:chExt cx="900050" cy="802583"/>
          </a:xfrm>
        </p:grpSpPr>
        <p:sp>
          <p:nvSpPr>
            <p:cNvPr id="25" name="TextBox 24"/>
            <p:cNvSpPr txBox="1"/>
            <p:nvPr/>
          </p:nvSpPr>
          <p:spPr>
            <a:xfrm>
              <a:off x="4121975" y="998485"/>
              <a:ext cx="900050" cy="276999"/>
            </a:xfrm>
            <a:prstGeom prst="rect">
              <a:avLst/>
            </a:prstGeom>
            <a:noFill/>
          </p:spPr>
          <p:txBody>
            <a:bodyPr wrap="square" rtlCol="0">
              <a:spAutoFit/>
            </a:bodyPr>
            <a:lstStyle/>
            <a:p>
              <a:pPr algn="ctr"/>
              <a:r>
                <a:rPr kumimoji="1" lang="en-US" altLang="zh-CN" sz="1200" b="1" dirty="0">
                  <a:solidFill>
                    <a:srgbClr val="FFFFFF"/>
                  </a:solidFill>
                  <a:latin typeface="Hobo Std" charset="0"/>
                  <a:ea typeface="Hobo Std" charset="0"/>
                  <a:cs typeface="Hobo Std" charset="0"/>
                </a:rPr>
                <a:t>MineCube</a:t>
              </a:r>
              <a:endParaRPr kumimoji="1" lang="zh-CN" altLang="en-US" sz="1200" b="1" dirty="0">
                <a:solidFill>
                  <a:srgbClr val="FFFFFF"/>
                </a:solidFill>
                <a:latin typeface="Hobo Std" charset="0"/>
                <a:ea typeface="Hobo Std" charset="0"/>
                <a:cs typeface="Hobo Std" charset="0"/>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977" y="472901"/>
              <a:ext cx="454046" cy="525584"/>
            </a:xfrm>
            <a:prstGeom prst="rect">
              <a:avLst/>
            </a:prstGeom>
          </p:spPr>
        </p:pic>
      </p:grpSp>
      <p:grpSp>
        <p:nvGrpSpPr>
          <p:cNvPr id="2" name="Group 1"/>
          <p:cNvGrpSpPr/>
          <p:nvPr/>
        </p:nvGrpSpPr>
        <p:grpSpPr>
          <a:xfrm>
            <a:off x="847216" y="2211269"/>
            <a:ext cx="7403514" cy="970042"/>
            <a:chOff x="847216" y="2211269"/>
            <a:chExt cx="7403514" cy="970042"/>
          </a:xfrm>
        </p:grpSpPr>
        <p:sp>
          <p:nvSpPr>
            <p:cNvPr id="6" name="Rounded Rectangle 5"/>
            <p:cNvSpPr/>
            <p:nvPr/>
          </p:nvSpPr>
          <p:spPr>
            <a:xfrm>
              <a:off x="4538518" y="2211269"/>
              <a:ext cx="72000" cy="478800"/>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Rounded Rectangle 30"/>
            <p:cNvSpPr/>
            <p:nvPr/>
          </p:nvSpPr>
          <p:spPr>
            <a:xfrm flipV="1">
              <a:off x="847216" y="2686772"/>
              <a:ext cx="3710757" cy="72000"/>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Rounded Rectangle 32"/>
            <p:cNvSpPr/>
            <p:nvPr/>
          </p:nvSpPr>
          <p:spPr>
            <a:xfrm flipV="1">
              <a:off x="4557973" y="2685573"/>
              <a:ext cx="3692757" cy="73200"/>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Rounded Rectangle 36"/>
            <p:cNvSpPr/>
            <p:nvPr/>
          </p:nvSpPr>
          <p:spPr>
            <a:xfrm flipH="1">
              <a:off x="847216" y="2685573"/>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Rounded Rectangle 38"/>
            <p:cNvSpPr/>
            <p:nvPr/>
          </p:nvSpPr>
          <p:spPr>
            <a:xfrm flipH="1">
              <a:off x="8178730" y="2685573"/>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Rounded Rectangle 39"/>
            <p:cNvSpPr/>
            <p:nvPr/>
          </p:nvSpPr>
          <p:spPr>
            <a:xfrm flipH="1">
              <a:off x="4536000" y="2702207"/>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Rounded Rectangle 40"/>
            <p:cNvSpPr/>
            <p:nvPr/>
          </p:nvSpPr>
          <p:spPr>
            <a:xfrm flipH="1">
              <a:off x="2734637" y="2692370"/>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Rounded Rectangle 41"/>
            <p:cNvSpPr/>
            <p:nvPr/>
          </p:nvSpPr>
          <p:spPr>
            <a:xfrm flipH="1">
              <a:off x="6391394" y="2699198"/>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 name="Group 2"/>
          <p:cNvGrpSpPr/>
          <p:nvPr/>
        </p:nvGrpSpPr>
        <p:grpSpPr>
          <a:xfrm>
            <a:off x="210230" y="3303921"/>
            <a:ext cx="8817706" cy="2194126"/>
            <a:chOff x="210230" y="3303921"/>
            <a:chExt cx="8817706" cy="2194126"/>
          </a:xfrm>
        </p:grpSpPr>
        <p:sp>
          <p:nvSpPr>
            <p:cNvPr id="34" name="TextBox 33"/>
            <p:cNvSpPr txBox="1"/>
            <p:nvPr/>
          </p:nvSpPr>
          <p:spPr>
            <a:xfrm>
              <a:off x="4137572" y="3303922"/>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吴博文</a:t>
              </a:r>
            </a:p>
          </p:txBody>
        </p:sp>
        <p:sp>
          <p:nvSpPr>
            <p:cNvPr id="35" name="TextBox 34"/>
            <p:cNvSpPr txBox="1"/>
            <p:nvPr/>
          </p:nvSpPr>
          <p:spPr>
            <a:xfrm>
              <a:off x="4041390" y="3685954"/>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15331310</a:t>
              </a:r>
              <a:endParaRPr kumimoji="1" lang="zh-CN" altLang="en-US" sz="1400" b="1" dirty="0">
                <a:solidFill>
                  <a:schemeClr val="bg1"/>
                </a:solidFill>
                <a:latin typeface="Microsoft YaHei" charset="-122"/>
                <a:ea typeface="Microsoft YaHei" charset="-122"/>
                <a:cs typeface="Microsoft YaHei" charset="-122"/>
              </a:endParaRPr>
            </a:p>
          </p:txBody>
        </p:sp>
        <p:sp>
          <p:nvSpPr>
            <p:cNvPr id="46" name="TextBox 45"/>
            <p:cNvSpPr txBox="1"/>
            <p:nvPr/>
          </p:nvSpPr>
          <p:spPr>
            <a:xfrm>
              <a:off x="5988814" y="3303922"/>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徐海洋</a:t>
              </a:r>
            </a:p>
          </p:txBody>
        </p:sp>
        <p:sp>
          <p:nvSpPr>
            <p:cNvPr id="47" name="TextBox 46"/>
            <p:cNvSpPr txBox="1"/>
            <p:nvPr/>
          </p:nvSpPr>
          <p:spPr>
            <a:xfrm>
              <a:off x="5892632" y="3685954"/>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15331260</a:t>
              </a:r>
              <a:endParaRPr kumimoji="1" lang="zh-CN" altLang="en-US" sz="1400" b="1" dirty="0">
                <a:solidFill>
                  <a:schemeClr val="bg1"/>
                </a:solidFill>
                <a:latin typeface="Microsoft YaHei" charset="-122"/>
                <a:ea typeface="Microsoft YaHei" charset="-122"/>
                <a:cs typeface="Microsoft YaHei" charset="-122"/>
              </a:endParaRPr>
            </a:p>
          </p:txBody>
        </p:sp>
        <p:sp>
          <p:nvSpPr>
            <p:cNvPr id="49" name="TextBox 48"/>
            <p:cNvSpPr txBox="1"/>
            <p:nvPr/>
          </p:nvSpPr>
          <p:spPr>
            <a:xfrm>
              <a:off x="2333504" y="3303922"/>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罗剑杰</a:t>
              </a:r>
            </a:p>
          </p:txBody>
        </p:sp>
        <p:sp>
          <p:nvSpPr>
            <p:cNvPr id="50" name="TextBox 49"/>
            <p:cNvSpPr txBox="1"/>
            <p:nvPr/>
          </p:nvSpPr>
          <p:spPr>
            <a:xfrm>
              <a:off x="2237322" y="3685954"/>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15331229</a:t>
              </a:r>
              <a:endParaRPr kumimoji="1" lang="zh-CN" altLang="en-US" sz="1400" b="1" dirty="0">
                <a:solidFill>
                  <a:schemeClr val="bg1"/>
                </a:solidFill>
                <a:latin typeface="Microsoft YaHei" charset="-122"/>
                <a:ea typeface="Microsoft YaHei" charset="-122"/>
                <a:cs typeface="Microsoft YaHei" charset="-122"/>
              </a:endParaRPr>
            </a:p>
          </p:txBody>
        </p:sp>
        <p:sp>
          <p:nvSpPr>
            <p:cNvPr id="51" name="TextBox 50"/>
            <p:cNvSpPr txBox="1"/>
            <p:nvPr/>
          </p:nvSpPr>
          <p:spPr>
            <a:xfrm>
              <a:off x="2022174" y="4020719"/>
              <a:ext cx="1498600" cy="923330"/>
            </a:xfrm>
            <a:prstGeom prst="rect">
              <a:avLst/>
            </a:prstGeom>
            <a:noFill/>
          </p:spPr>
          <p:txBody>
            <a:bodyPr wrap="square" rtlCol="0">
              <a:spAutoFit/>
            </a:bodyPr>
            <a:lstStyle/>
            <a:p>
              <a:pPr algn="ctr"/>
              <a:r>
                <a:rPr kumimoji="1" lang="zh-CN" altLang="en-US" dirty="0">
                  <a:solidFill>
                    <a:schemeClr val="bg1"/>
                  </a:solidFill>
                </a:rPr>
                <a:t>仓库创建</a:t>
              </a:r>
              <a:endParaRPr kumimoji="1" lang="en-US" altLang="zh-CN" dirty="0">
                <a:solidFill>
                  <a:schemeClr val="bg1"/>
                </a:solidFill>
              </a:endParaRPr>
            </a:p>
            <a:p>
              <a:pPr algn="ctr"/>
              <a:r>
                <a:rPr kumimoji="1" lang="en-US" altLang="zh-CN" dirty="0" err="1">
                  <a:solidFill>
                    <a:schemeClr val="bg1"/>
                  </a:solidFill>
                </a:rPr>
                <a:t>Cmake</a:t>
              </a:r>
              <a:r>
                <a:rPr kumimoji="1" lang="zh-CN" altLang="en-US" dirty="0">
                  <a:solidFill>
                    <a:schemeClr val="bg1"/>
                  </a:solidFill>
                </a:rPr>
                <a:t>实现多平台合作</a:t>
              </a:r>
              <a:endParaRPr kumimoji="1" lang="en-US" altLang="zh-CN" dirty="0">
                <a:solidFill>
                  <a:schemeClr val="bg1"/>
                </a:solidFill>
              </a:endParaRPr>
            </a:p>
          </p:txBody>
        </p:sp>
        <p:sp>
          <p:nvSpPr>
            <p:cNvPr id="52" name="TextBox 51"/>
            <p:cNvSpPr txBox="1"/>
            <p:nvPr/>
          </p:nvSpPr>
          <p:spPr>
            <a:xfrm>
              <a:off x="410037" y="3316713"/>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王治鋆</a:t>
              </a:r>
            </a:p>
          </p:txBody>
        </p:sp>
        <p:sp>
          <p:nvSpPr>
            <p:cNvPr id="53" name="TextBox 52"/>
            <p:cNvSpPr txBox="1"/>
            <p:nvPr/>
          </p:nvSpPr>
          <p:spPr>
            <a:xfrm>
              <a:off x="313855" y="3698745"/>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15331304</a:t>
              </a:r>
              <a:endParaRPr kumimoji="1" lang="zh-CN" altLang="en-US" sz="1400" b="1" dirty="0">
                <a:solidFill>
                  <a:schemeClr val="bg1"/>
                </a:solidFill>
                <a:latin typeface="Microsoft YaHei" charset="-122"/>
                <a:ea typeface="Microsoft YaHei" charset="-122"/>
                <a:cs typeface="Microsoft YaHei" charset="-122"/>
              </a:endParaRPr>
            </a:p>
          </p:txBody>
        </p:sp>
        <p:sp>
          <p:nvSpPr>
            <p:cNvPr id="54" name="TextBox 53"/>
            <p:cNvSpPr txBox="1"/>
            <p:nvPr/>
          </p:nvSpPr>
          <p:spPr>
            <a:xfrm>
              <a:off x="210230" y="4066885"/>
              <a:ext cx="1498600" cy="1200329"/>
            </a:xfrm>
            <a:prstGeom prst="rect">
              <a:avLst/>
            </a:prstGeom>
            <a:noFill/>
          </p:spPr>
          <p:txBody>
            <a:bodyPr wrap="square" rtlCol="0">
              <a:spAutoFit/>
            </a:bodyPr>
            <a:lstStyle/>
            <a:p>
              <a:r>
                <a:rPr kumimoji="1" lang="zh-CN" altLang="en-US" dirty="0">
                  <a:solidFill>
                    <a:schemeClr val="bg1"/>
                  </a:solidFill>
                </a:rPr>
                <a:t>把已完成作业所用到的技术整合到本次项目中</a:t>
              </a:r>
              <a:endParaRPr kumimoji="1" lang="en-US" altLang="zh-CN" dirty="0">
                <a:solidFill>
                  <a:schemeClr val="bg1"/>
                </a:solidFill>
              </a:endParaRPr>
            </a:p>
          </p:txBody>
        </p:sp>
        <p:sp>
          <p:nvSpPr>
            <p:cNvPr id="55" name="TextBox 54"/>
            <p:cNvSpPr txBox="1"/>
            <p:nvPr/>
          </p:nvSpPr>
          <p:spPr>
            <a:xfrm>
              <a:off x="7840056" y="3303921"/>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邱兆丰</a:t>
              </a:r>
            </a:p>
          </p:txBody>
        </p:sp>
        <p:sp>
          <p:nvSpPr>
            <p:cNvPr id="56" name="TextBox 55"/>
            <p:cNvSpPr txBox="1"/>
            <p:nvPr/>
          </p:nvSpPr>
          <p:spPr>
            <a:xfrm>
              <a:off x="7743874" y="3685953"/>
              <a:ext cx="1069524" cy="307777"/>
            </a:xfrm>
            <a:prstGeom prst="rect">
              <a:avLst/>
            </a:prstGeom>
            <a:solidFill>
              <a:srgbClr val="30CAEF"/>
            </a:solidFill>
          </p:spPr>
          <p:txBody>
            <a:bodyPr wrap="none" rtlCol="0">
              <a:spAutoFit/>
            </a:bodyPr>
            <a:lstStyle/>
            <a:p>
              <a:r>
                <a:rPr kumimoji="1" lang="en-US" altLang="zh-CN" sz="1400" b="1" dirty="0">
                  <a:solidFill>
                    <a:schemeClr val="bg1"/>
                  </a:solidFill>
                  <a:latin typeface="Microsoft YaHei" charset="-122"/>
                  <a:ea typeface="Microsoft YaHei" charset="-122"/>
                  <a:cs typeface="Microsoft YaHei" charset="-122"/>
                </a:rPr>
                <a:t>15331260</a:t>
              </a:r>
              <a:endParaRPr kumimoji="1" lang="zh-CN" altLang="en-US" sz="1400" b="1" dirty="0">
                <a:solidFill>
                  <a:schemeClr val="bg1"/>
                </a:solidFill>
                <a:latin typeface="Microsoft YaHei" charset="-122"/>
                <a:ea typeface="Microsoft YaHei" charset="-122"/>
                <a:cs typeface="Microsoft YaHei" charset="-122"/>
              </a:endParaRPr>
            </a:p>
          </p:txBody>
        </p:sp>
        <p:sp>
          <p:nvSpPr>
            <p:cNvPr id="57" name="TextBox 56"/>
            <p:cNvSpPr txBox="1"/>
            <p:nvPr/>
          </p:nvSpPr>
          <p:spPr>
            <a:xfrm>
              <a:off x="7529336" y="4020719"/>
              <a:ext cx="1498600" cy="646331"/>
            </a:xfrm>
            <a:prstGeom prst="rect">
              <a:avLst/>
            </a:prstGeom>
            <a:noFill/>
          </p:spPr>
          <p:txBody>
            <a:bodyPr wrap="square" rtlCol="0">
              <a:spAutoFit/>
            </a:bodyPr>
            <a:lstStyle/>
            <a:p>
              <a:pPr algn="ctr"/>
              <a:r>
                <a:rPr kumimoji="1" lang="en-US" altLang="zh-CN" dirty="0">
                  <a:solidFill>
                    <a:schemeClr val="bg1"/>
                  </a:solidFill>
                </a:rPr>
                <a:t>PPT </a:t>
              </a:r>
            </a:p>
            <a:p>
              <a:pPr algn="ctr"/>
              <a:r>
                <a:rPr kumimoji="1" lang="zh-CN" altLang="en-US" dirty="0">
                  <a:solidFill>
                    <a:schemeClr val="bg1"/>
                  </a:solidFill>
                </a:rPr>
                <a:t>展示准备</a:t>
              </a:r>
              <a:endParaRPr kumimoji="1" lang="en-US" altLang="zh-CN" dirty="0">
                <a:solidFill>
                  <a:schemeClr val="bg1"/>
                </a:solidFill>
              </a:endParaRPr>
            </a:p>
          </p:txBody>
        </p:sp>
        <p:sp>
          <p:nvSpPr>
            <p:cNvPr id="43" name="TextBox 42"/>
            <p:cNvSpPr txBox="1"/>
            <p:nvPr/>
          </p:nvSpPr>
          <p:spPr>
            <a:xfrm>
              <a:off x="3834118" y="4020719"/>
              <a:ext cx="1498600" cy="1477328"/>
            </a:xfrm>
            <a:prstGeom prst="rect">
              <a:avLst/>
            </a:prstGeom>
            <a:noFill/>
          </p:spPr>
          <p:txBody>
            <a:bodyPr wrap="square" rtlCol="0">
              <a:spAutoFit/>
            </a:bodyPr>
            <a:lstStyle/>
            <a:p>
              <a:pPr algn="ctr"/>
              <a:r>
                <a:rPr kumimoji="1" lang="zh-CN" altLang="en-US" dirty="0">
                  <a:solidFill>
                    <a:schemeClr val="bg1"/>
                  </a:solidFill>
                </a:rPr>
                <a:t>实现通过一个小的立方体模型生成一个大的立方体模型</a:t>
              </a:r>
              <a:endParaRPr kumimoji="1" lang="en-US" altLang="zh-CN" dirty="0">
                <a:solidFill>
                  <a:schemeClr val="bg1"/>
                </a:solidFill>
              </a:endParaRPr>
            </a:p>
          </p:txBody>
        </p:sp>
        <p:sp>
          <p:nvSpPr>
            <p:cNvPr id="44" name="TextBox 43"/>
            <p:cNvSpPr txBox="1"/>
            <p:nvPr/>
          </p:nvSpPr>
          <p:spPr>
            <a:xfrm>
              <a:off x="5678094" y="4020719"/>
              <a:ext cx="1498600" cy="923330"/>
            </a:xfrm>
            <a:prstGeom prst="rect">
              <a:avLst/>
            </a:prstGeom>
            <a:noFill/>
          </p:spPr>
          <p:txBody>
            <a:bodyPr wrap="square" rtlCol="0">
              <a:spAutoFit/>
            </a:bodyPr>
            <a:lstStyle/>
            <a:p>
              <a:pPr algn="ctr"/>
              <a:r>
                <a:rPr kumimoji="1" lang="en-US" altLang="zh-CN" dirty="0" err="1">
                  <a:solidFill>
                    <a:schemeClr val="bg1"/>
                  </a:solidFill>
                </a:rPr>
                <a:t>Imgui</a:t>
              </a:r>
              <a:r>
                <a:rPr kumimoji="1" lang="zh-CN" altLang="en-US" dirty="0">
                  <a:solidFill>
                    <a:schemeClr val="bg1"/>
                  </a:solidFill>
                </a:rPr>
                <a:t>交互界面设计与实现</a:t>
              </a:r>
              <a:endParaRPr kumimoji="1" lang="en-US" altLang="zh-CN" dirty="0">
                <a:solidFill>
                  <a:schemeClr val="bg1"/>
                </a:solidFill>
              </a:endParaRPr>
            </a:p>
          </p:txBody>
        </p:sp>
      </p:grpSp>
    </p:spTree>
    <p:extLst>
      <p:ext uri="{BB962C8B-B14F-4D97-AF65-F5344CB8AC3E}">
        <p14:creationId xmlns:p14="http://schemas.microsoft.com/office/powerpoint/2010/main" val="2057267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308</Words>
  <Application>Microsoft Office PowerPoint</Application>
  <PresentationFormat>全屏显示(4:3)</PresentationFormat>
  <Paragraphs>56</Paragraphs>
  <Slides>12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DengXian</vt:lpstr>
      <vt:lpstr>DengXian Light</vt:lpstr>
      <vt:lpstr>Microsoft YaHei</vt:lpstr>
      <vt:lpstr>Arial</vt:lpstr>
      <vt:lpstr>Hobo Std</vt:lpstr>
      <vt:lpstr>Office Theme</vt:lpstr>
      <vt:lpstr>计算机图形学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计算机图形学</dc:title>
  <dc:creator>mgsweet@126.com</dc:creator>
  <cp:lastModifiedBy>mgsweet@126.com</cp:lastModifiedBy>
  <cp:revision>34</cp:revision>
  <dcterms:created xsi:type="dcterms:W3CDTF">2018-04-17T02:03:17Z</dcterms:created>
  <dcterms:modified xsi:type="dcterms:W3CDTF">2018-04-25T17:34:05Z</dcterms:modified>
</cp:coreProperties>
</file>