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73" r:id="rId8"/>
    <p:sldId id="267" r:id="rId9"/>
    <p:sldId id="270" r:id="rId10"/>
    <p:sldId id="275" r:id="rId11"/>
    <p:sldId id="269" r:id="rId12"/>
    <p:sldId id="272" r:id="rId13"/>
    <p:sldId id="264" r:id="rId14"/>
    <p:sldId id="268" r:id="rId15"/>
    <p:sldId id="271" r:id="rId16"/>
    <p:sldId id="265" r:id="rId17"/>
    <p:sldId id="261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47178-0F7E-4612-8CBA-9A96870FA83E}" v="41" dt="2023-11-18T02:18:03.662"/>
    <p1510:client id="{43532D3F-88D7-8A3B-98A0-11EB5F3FF983}" v="4" dt="2023-11-29T01:24:07.841"/>
    <p1510:client id="{53A64F5E-575F-3D02-3018-80E05B1247C6}" v="547" dt="2023-11-29T17:46:47.521"/>
    <p1510:client id="{5E03A304-6A3B-CD8F-E625-EABB69CDDC2E}" v="9" dt="2023-11-29T20:40:01.255"/>
    <p1510:client id="{86B2EB3D-C616-CC2C-D17E-C9DFE642667E}" v="58" dt="2023-11-29T17:54:11.456"/>
    <p1510:client id="{8D2923F2-09BB-4C80-9023-F8CE8E7C5C9C}" v="3" dt="2023-11-29T21:00:53.998"/>
    <p1510:client id="{9D1A5AFC-CEB2-41D3-B99B-DEC7D6FF82A4}" v="795" dt="2023-11-29T02:17:20.048"/>
    <p1510:client id="{CDD1975D-DE17-7C29-29DB-AFD6CB151C6A}" v="4" dt="2023-11-20T03:50:28.148"/>
    <p1510:client id="{F444DEC5-C3D2-8E3E-00DC-B5EBD1C8381C}" v="7" dt="2023-11-20T04:49:50.586"/>
    <p1510:client id="{F70F8238-7AC4-AD9B-3F58-2B4A3F8FF228}" v="1009" dt="2023-11-29T02:22:06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>
                <a:cs typeface="Calibri Light"/>
              </a:rPr>
              <a:t>MIXELLE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>
                <a:cs typeface="Calibri"/>
              </a:rPr>
              <a:t>Pixel Game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68D7842E-C840-77CA-41E8-195A9A76E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874" y="971696"/>
            <a:ext cx="8375794" cy="3044969"/>
          </a:xfrm>
          <a:prstGeom prst="rect">
            <a:avLst/>
          </a:prstGeom>
        </p:spPr>
      </p:pic>
      <p:pic>
        <p:nvPicPr>
          <p:cNvPr id="8" name="Picture 7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6C935147-510B-57D6-9E92-E10CD751A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146" y="4022871"/>
            <a:ext cx="10719522" cy="23404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FC4C78-4A0A-3ECD-1AC4-FE99F069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98" y="227090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File I/O</a:t>
            </a:r>
          </a:p>
        </p:txBody>
      </p:sp>
    </p:spTree>
    <p:extLst>
      <p:ext uri="{BB962C8B-B14F-4D97-AF65-F5344CB8AC3E}">
        <p14:creationId xmlns:p14="http://schemas.microsoft.com/office/powerpoint/2010/main" val="415433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C4C78-4A0A-3ECD-1AC4-FE99F069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UML Diagram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C15AF04-1903-D41B-CAA7-EE46AF434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450" y="50390"/>
            <a:ext cx="2824653" cy="6646403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A9BEDF5-FB10-D0FE-A4E4-32BF614EF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609" y="30228"/>
            <a:ext cx="4014153" cy="672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1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11B1EE5-5B80-507A-B01F-177CB9CA7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74" b="84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C4C78-4A0A-3ECD-1AC4-FE99F069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Good Programing Practices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03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C4C78-4A0A-3ECD-1AC4-FE99F069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Constructors </a:t>
            </a:r>
            <a:br>
              <a:rPr lang="en-US">
                <a:cs typeface="Calibri Light"/>
              </a:rPr>
            </a:br>
            <a:r>
              <a:rPr lang="en-US">
                <a:solidFill>
                  <a:srgbClr val="FFFFFF"/>
                </a:solidFill>
                <a:cs typeface="Calibri Light"/>
              </a:rPr>
              <a:t>Destructors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DFDC2DB-7B59-4D73-DD87-ABD33AFB3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7037" y="2056671"/>
            <a:ext cx="5230759" cy="767148"/>
          </a:xfr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0B2F084-E16C-352F-5EB1-864C76A2A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741" y="3023323"/>
            <a:ext cx="4091353" cy="309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23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C4C78-4A0A-3ECD-1AC4-FE99F069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Exceptions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3FB99F-8BD3-FD3E-C81A-377B3DA81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0153" y="1978828"/>
            <a:ext cx="5536397" cy="3029690"/>
          </a:xfrm>
        </p:spPr>
      </p:pic>
    </p:spTree>
    <p:extLst>
      <p:ext uri="{BB962C8B-B14F-4D97-AF65-F5344CB8AC3E}">
        <p14:creationId xmlns:p14="http://schemas.microsoft.com/office/powerpoint/2010/main" val="472117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C4C78-4A0A-3ECD-1AC4-FE99F069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Header Files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24B6711-662E-6C0D-9DE8-19D564C89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3614" y="437462"/>
            <a:ext cx="3043861" cy="5986818"/>
          </a:xfrm>
        </p:spPr>
      </p:pic>
    </p:spTree>
    <p:extLst>
      <p:ext uri="{BB962C8B-B14F-4D97-AF65-F5344CB8AC3E}">
        <p14:creationId xmlns:p14="http://schemas.microsoft.com/office/powerpoint/2010/main" val="3034554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C4C78-4A0A-3ECD-1AC4-FE99F069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Operator Overloading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804D0DC-2C5B-6574-B960-C887B2578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2296" y="1920940"/>
            <a:ext cx="4565057" cy="197315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D50F2A-B39C-9FF5-6B2A-8DC4C69B4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312" y="1479046"/>
            <a:ext cx="4443046" cy="30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93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C4C78-4A0A-3ECD-1AC4-FE99F069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447" y="1533322"/>
            <a:ext cx="3229133" cy="390682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Loops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55B46A3-EA52-24B2-8D61-226823BC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499" y="3067309"/>
            <a:ext cx="3413090" cy="3599723"/>
          </a:xfrm>
          <a:prstGeom prst="rect">
            <a:avLst/>
          </a:prstGeom>
        </p:spPr>
      </p:pic>
      <p:pic>
        <p:nvPicPr>
          <p:cNvPr id="5" name="Picture 4" descr="A computer screen shot of white text&#10;&#10;Description automatically generated">
            <a:extLst>
              <a:ext uri="{FF2B5EF4-FFF2-40B4-BE49-F238E27FC236}">
                <a16:creationId xmlns:a16="http://schemas.microsoft.com/office/drawing/2014/main" id="{BB379601-3697-ADFA-75C4-382FA3BA9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99" y="1600010"/>
            <a:ext cx="3819210" cy="133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22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03C4E-7924-44AA-917E-A703C0B3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84" y="1153572"/>
            <a:ext cx="3819525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Demonstration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3D7E0-D47C-9C89-B4BF-FCBCB42E5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>
                <a:cs typeface="Calibri"/>
              </a:rPr>
              <a:t>https://github.com/Ace-03/CS225_Project_Repo?search=1</a:t>
            </a:r>
          </a:p>
        </p:txBody>
      </p:sp>
    </p:spTree>
    <p:extLst>
      <p:ext uri="{BB962C8B-B14F-4D97-AF65-F5344CB8AC3E}">
        <p14:creationId xmlns:p14="http://schemas.microsoft.com/office/powerpoint/2010/main" val="163608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0F092-CB45-2095-0FC1-0049C1C6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Git Hub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3A43-C887-7FCF-6A77-ABCD57B76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https://github.com/Ace-03/CS225_Project_Repo?search=1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7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77FBD-9823-0B6A-F54F-11950219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cs typeface="Calibri Light"/>
              </a:rPr>
              <a:t>Game Overview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7A0F3-B488-8D68-BF59-323EB2ED9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Based on the game Little Alchemy </a:t>
            </a:r>
          </a:p>
          <a:p>
            <a:r>
              <a:rPr lang="en-US">
                <a:cs typeface="Calibri"/>
              </a:rPr>
              <a:t>Click to drag elements on top of each other to combine and create new elements </a:t>
            </a:r>
          </a:p>
          <a:p>
            <a:r>
              <a:rPr lang="en-US">
                <a:cs typeface="Calibri"/>
              </a:rPr>
              <a:t>These systems were also used to create a pachinko machine</a:t>
            </a:r>
          </a:p>
        </p:txBody>
      </p:sp>
    </p:spTree>
    <p:extLst>
      <p:ext uri="{BB962C8B-B14F-4D97-AF65-F5344CB8AC3E}">
        <p14:creationId xmlns:p14="http://schemas.microsoft.com/office/powerpoint/2010/main" val="347017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C4C78-4A0A-3ECD-1AC4-FE99F069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36" y="1396686"/>
            <a:ext cx="3891382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Naming Style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C1B9E53-CF0A-3CF7-7A02-89644C267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2820" y="1798430"/>
            <a:ext cx="4000500" cy="16573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6E8553-B573-510A-9A18-809CE2372F45}"/>
              </a:ext>
            </a:extLst>
          </p:cNvPr>
          <p:cNvSpPr txBox="1"/>
          <p:nvPr/>
        </p:nvSpPr>
        <p:spPr>
          <a:xfrm>
            <a:off x="6252202" y="5231173"/>
            <a:ext cx="337597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Short descriptive names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Variables Camel Case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Functions/Classes Pacal Case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Describes variable's purpose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EEE15-8A08-702F-46DA-A268CFB7B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594" y="3808962"/>
            <a:ext cx="2743200" cy="403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DD0853-AF9A-B74A-EA99-B52498CBD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489" y="4598952"/>
            <a:ext cx="4378603" cy="4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C4C78-4A0A-3ECD-1AC4-FE99F069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Functions 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07018-8B06-B37E-BE21-7A48382A6A7E}"/>
              </a:ext>
            </a:extLst>
          </p:cNvPr>
          <p:cNvSpPr txBox="1"/>
          <p:nvPr/>
        </p:nvSpPr>
        <p:spPr>
          <a:xfrm>
            <a:off x="5709048" y="1956594"/>
            <a:ext cx="609203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 panose="020F0502020204030204"/>
              </a:rPr>
              <a:t>Multiple functions were used and called while playing the game 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Example the </a:t>
            </a:r>
            <a:r>
              <a:rPr lang="en-US" err="1">
                <a:cs typeface="Calibri" panose="020F0502020204030204"/>
              </a:rPr>
              <a:t>OnStartGame</a:t>
            </a:r>
            <a:r>
              <a:rPr lang="en-US">
                <a:cs typeface="Calibri" panose="020F0502020204030204"/>
              </a:rPr>
              <a:t>() function shown above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Called when Start Button is pressed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Sets Start Button and Title to false </a:t>
            </a:r>
          </a:p>
        </p:txBody>
      </p:sp>
      <p:pic>
        <p:nvPicPr>
          <p:cNvPr id="6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D05C3E15-5EC7-6FEF-A6AB-05AC4DB86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7913" y="3316505"/>
            <a:ext cx="3737263" cy="1104034"/>
          </a:xfrm>
        </p:spPr>
      </p:pic>
    </p:spTree>
    <p:extLst>
      <p:ext uri="{BB962C8B-B14F-4D97-AF65-F5344CB8AC3E}">
        <p14:creationId xmlns:p14="http://schemas.microsoft.com/office/powerpoint/2010/main" val="333763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C4C78-4A0A-3ECD-1AC4-FE99F069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86" y="1460186"/>
            <a:ext cx="4153319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Class Definitions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3AF87954-6CE0-3430-1410-57CF4FB06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" t="46667" r="-393" b="-1334"/>
          <a:stretch/>
        </p:blipFill>
        <p:spPr>
          <a:xfrm>
            <a:off x="5939746" y="1791344"/>
            <a:ext cx="5421349" cy="44445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A04489-5186-3A0E-7197-A2B3232E5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055" y="2445367"/>
            <a:ext cx="5419955" cy="445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64A8CB-9039-E135-410C-D9039BD0F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055" y="3049670"/>
            <a:ext cx="5432924" cy="451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FDF0B0-E513-284E-DCBF-1E4635DE0949}"/>
              </a:ext>
            </a:extLst>
          </p:cNvPr>
          <p:cNvSpPr txBox="1"/>
          <p:nvPr/>
        </p:nvSpPr>
        <p:spPr>
          <a:xfrm>
            <a:off x="6097850" y="3827578"/>
            <a:ext cx="400428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These keep are scripts organized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Unity creates them by default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err="1">
                <a:cs typeface="Calibri" panose="020F0502020204030204"/>
              </a:rPr>
              <a:t>MonoBehavour</a:t>
            </a:r>
            <a:r>
              <a:rPr lang="en-US">
                <a:cs typeface="Calibri" panose="020F0502020204030204"/>
              </a:rPr>
              <a:t> is the base class that Unity pulls from</a:t>
            </a:r>
          </a:p>
        </p:txBody>
      </p:sp>
    </p:spTree>
    <p:extLst>
      <p:ext uri="{BB962C8B-B14F-4D97-AF65-F5344CB8AC3E}">
        <p14:creationId xmlns:p14="http://schemas.microsoft.com/office/powerpoint/2010/main" val="312800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C4C78-4A0A-3ECD-1AC4-FE99F069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18" y="639520"/>
            <a:ext cx="3858295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If Statements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7E317-8471-460C-E391-12FA7602D49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statement checks if you can make a new element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Then creates that element and destroys used elements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Or plays error animation</a:t>
            </a:r>
          </a:p>
        </p:txBody>
      </p:sp>
      <p:pic>
        <p:nvPicPr>
          <p:cNvPr id="4" name="Content Placeholder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5F2B75FD-EA69-58F0-4BA8-1BAAEB6E1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558" b="250"/>
          <a:stretch/>
        </p:blipFill>
        <p:spPr>
          <a:xfrm>
            <a:off x="4396719" y="982252"/>
            <a:ext cx="7483035" cy="490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7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C4C78-4A0A-3ECD-1AC4-FE99F069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Inheritance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A12D4E-C2C2-1CB3-D511-410DF671D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8135" y="1968667"/>
            <a:ext cx="6217141" cy="30251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B97715-FC2D-4A20-B400-5DB646D2302D}"/>
              </a:ext>
            </a:extLst>
          </p:cNvPr>
          <p:cNvSpPr txBox="1"/>
          <p:nvPr/>
        </p:nvSpPr>
        <p:spPr>
          <a:xfrm>
            <a:off x="5393027" y="2862865"/>
            <a:ext cx="600584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Every class in our Unity project inherits from </a:t>
            </a:r>
            <a:r>
              <a:rPr lang="en-US" err="1">
                <a:cs typeface="Calibri"/>
              </a:rPr>
              <a:t>MonoBehaviour</a:t>
            </a:r>
            <a:r>
              <a:rPr lang="en-US">
                <a:cs typeface="Calibri"/>
              </a:rPr>
              <a:t> with the exception of </a:t>
            </a:r>
            <a:r>
              <a:rPr lang="en-US" err="1">
                <a:cs typeface="Calibri"/>
              </a:rPr>
              <a:t>PachinkoMarbleBehavior</a:t>
            </a:r>
            <a:r>
              <a:rPr lang="en-US">
                <a:cs typeface="Calibri"/>
              </a:rPr>
              <a:t> which Inherits from  </a:t>
            </a:r>
            <a:r>
              <a:rPr lang="en-US" err="1">
                <a:cs typeface="Calibri"/>
              </a:rPr>
              <a:t>ElementBehaviour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168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C4C78-4A0A-3ECD-1AC4-FE99F069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BoxCollider</a:t>
            </a:r>
            <a:br>
              <a:rPr lang="en-US" sz="5400"/>
            </a:br>
            <a:r>
              <a:rPr lang="en-US" sz="5400"/>
              <a:t>OnTriggerEnter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4BEF4-73F5-A96C-9529-484A61D6A3AD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BoxCollider2D is a component in Unity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It allows for object collision</a:t>
            </a:r>
          </a:p>
        </p:txBody>
      </p:sp>
      <p:pic>
        <p:nvPicPr>
          <p:cNvPr id="4" name="Content Placeholder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51CED89-6378-2522-7A7E-DF4B691E8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9" r="5350" b="-386"/>
          <a:stretch/>
        </p:blipFill>
        <p:spPr>
          <a:xfrm>
            <a:off x="5631502" y="451170"/>
            <a:ext cx="5959458" cy="2982119"/>
          </a:xfrm>
          <a:prstGeom prst="rect">
            <a:avLst/>
          </a:prstGeom>
        </p:spPr>
      </p:pic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092B425-6023-35C0-C17E-2815D212D4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" t="-424" r="1798" b="-848"/>
          <a:stretch/>
        </p:blipFill>
        <p:spPr>
          <a:xfrm>
            <a:off x="758995" y="3629025"/>
            <a:ext cx="10832717" cy="300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4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MIXELLE</vt:lpstr>
      <vt:lpstr>Git Hub</vt:lpstr>
      <vt:lpstr>Game Overview</vt:lpstr>
      <vt:lpstr>Naming Style</vt:lpstr>
      <vt:lpstr>Functions </vt:lpstr>
      <vt:lpstr>Class Definitions</vt:lpstr>
      <vt:lpstr>If Statements</vt:lpstr>
      <vt:lpstr>Inheritance</vt:lpstr>
      <vt:lpstr>BoxCollider OnTriggerEnter</vt:lpstr>
      <vt:lpstr>File I/O</vt:lpstr>
      <vt:lpstr>UML Diagram</vt:lpstr>
      <vt:lpstr>Good Programing Practices</vt:lpstr>
      <vt:lpstr>Constructors  Destructors</vt:lpstr>
      <vt:lpstr>Exceptions</vt:lpstr>
      <vt:lpstr>Header Files</vt:lpstr>
      <vt:lpstr>Operator Overloading</vt:lpstr>
      <vt:lpstr>Loops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2023-11-18T02:14:43Z</dcterms:created>
  <dcterms:modified xsi:type="dcterms:W3CDTF">2023-11-29T21:14:05Z</dcterms:modified>
</cp:coreProperties>
</file>