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9" r:id="rId1"/>
  </p:sldMasterIdLst>
  <p:notesMasterIdLst>
    <p:notesMasterId r:id="rId17"/>
  </p:notesMasterIdLst>
  <p:sldIdLst>
    <p:sldId id="256" r:id="rId2"/>
    <p:sldId id="257" r:id="rId3"/>
    <p:sldId id="339" r:id="rId4"/>
    <p:sldId id="319" r:id="rId5"/>
    <p:sldId id="263" r:id="rId6"/>
    <p:sldId id="314" r:id="rId7"/>
    <p:sldId id="320" r:id="rId8"/>
    <p:sldId id="332" r:id="rId9"/>
    <p:sldId id="315" r:id="rId10"/>
    <p:sldId id="260" r:id="rId11"/>
    <p:sldId id="313" r:id="rId12"/>
    <p:sldId id="337" r:id="rId13"/>
    <p:sldId id="338" r:id="rId14"/>
    <p:sldId id="271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ara R. Rzayeva" initials="DRR" lastIdx="1" clrIdx="0">
    <p:extLst>
      <p:ext uri="{19B8F6BF-5375-455C-9EA6-DF929625EA0E}">
        <p15:presenceInfo xmlns:p15="http://schemas.microsoft.com/office/powerpoint/2012/main" userId="Dinara R. Rzay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95" autoAdjust="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48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n\Downloads\archive\Evaluatio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n\Downloads\archive\Evaluatio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n\Downloads\archive\Evaluation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n\Downloads\archive\Evaluation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45161290322581E-2"/>
          <c:y val="6.7039106145251395E-2"/>
          <c:w val="0.94322580645161291"/>
          <c:h val="0.77817489992521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Accuracy!$B$2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Accuracy!$C$1:$F$1</c:f>
              <c:strCache>
                <c:ptCount val="4"/>
                <c:pt idx="0">
                  <c:v>LGBM</c:v>
                </c:pt>
                <c:pt idx="1">
                  <c:v>Gboost</c:v>
                </c:pt>
                <c:pt idx="2">
                  <c:v>RF</c:v>
                </c:pt>
                <c:pt idx="3">
                  <c:v>KNN</c:v>
                </c:pt>
              </c:strCache>
            </c:strRef>
          </c:cat>
          <c:val>
            <c:numRef>
              <c:f>Accuracy!$C$2:$F$2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0.95799999999999996</c:v>
                </c:pt>
                <c:pt idx="2">
                  <c:v>0.98899999999999999</c:v>
                </c:pt>
                <c:pt idx="3">
                  <c:v>0.9869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3B-4A0E-A16D-6F7B891EEE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93597231"/>
        <c:axId val="1993593487"/>
      </c:barChart>
      <c:catAx>
        <c:axId val="1993597231"/>
        <c:scaling>
          <c:orientation val="minMax"/>
        </c:scaling>
        <c:delete val="0"/>
        <c:axPos val="b"/>
        <c:minorGridlines>
          <c:spPr>
            <a:ln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593487"/>
        <c:crosses val="autoZero"/>
        <c:auto val="1"/>
        <c:lblAlgn val="ctr"/>
        <c:lblOffset val="100"/>
        <c:noMultiLvlLbl val="0"/>
      </c:catAx>
      <c:valAx>
        <c:axId val="19935934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9359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Accuracy!$H$2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Accuracy!$I$1:$L$1</c:f>
              <c:strCache>
                <c:ptCount val="4"/>
                <c:pt idx="0">
                  <c:v>LGBM</c:v>
                </c:pt>
                <c:pt idx="1">
                  <c:v>Gboost</c:v>
                </c:pt>
                <c:pt idx="2">
                  <c:v>RF</c:v>
                </c:pt>
                <c:pt idx="3">
                  <c:v>KNN</c:v>
                </c:pt>
              </c:strCache>
            </c:strRef>
          </c:cat>
          <c:val>
            <c:numRef>
              <c:f>Accuracy!$I$2:$L$2</c:f>
              <c:numCache>
                <c:formatCode>General</c:formatCode>
                <c:ptCount val="4"/>
                <c:pt idx="0">
                  <c:v>0.18210000000000001</c:v>
                </c:pt>
                <c:pt idx="1">
                  <c:v>0.14749999999999999</c:v>
                </c:pt>
                <c:pt idx="2">
                  <c:v>0.377</c:v>
                </c:pt>
                <c:pt idx="3">
                  <c:v>0.30270000000000002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7D-4EC5-95F1-547AFF3EF2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93597231"/>
        <c:axId val="1993593487"/>
      </c:barChart>
      <c:catAx>
        <c:axId val="199359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3593487"/>
        <c:crosses val="autoZero"/>
        <c:auto val="1"/>
        <c:lblAlgn val="ctr"/>
        <c:lblOffset val="100"/>
        <c:noMultiLvlLbl val="0"/>
      </c:catAx>
      <c:valAx>
        <c:axId val="19935934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9359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Accuracy!$H$6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Accuracy!$I$5:$L$5</c:f>
              <c:strCache>
                <c:ptCount val="4"/>
                <c:pt idx="0">
                  <c:v>LGBM</c:v>
                </c:pt>
                <c:pt idx="1">
                  <c:v>Gboost</c:v>
                </c:pt>
                <c:pt idx="2">
                  <c:v>RF</c:v>
                </c:pt>
                <c:pt idx="3">
                  <c:v>KNN</c:v>
                </c:pt>
              </c:strCache>
            </c:strRef>
          </c:cat>
          <c:val>
            <c:numRef>
              <c:f>Accuracy!$I$6:$L$6</c:f>
              <c:numCache>
                <c:formatCode>General</c:formatCode>
                <c:ptCount val="4"/>
                <c:pt idx="0">
                  <c:v>0.95189999999999997</c:v>
                </c:pt>
                <c:pt idx="1">
                  <c:v>0.94069999999999998</c:v>
                </c:pt>
                <c:pt idx="2">
                  <c:v>0.86099999999999999</c:v>
                </c:pt>
                <c:pt idx="3">
                  <c:v>0.73560000000000003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31-4008-9EDB-3D5A58F19B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93597231"/>
        <c:axId val="1993593487"/>
      </c:barChart>
      <c:catAx>
        <c:axId val="199359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3593487"/>
        <c:crosses val="autoZero"/>
        <c:auto val="1"/>
        <c:lblAlgn val="ctr"/>
        <c:lblOffset val="100"/>
        <c:noMultiLvlLbl val="0"/>
      </c:catAx>
      <c:valAx>
        <c:axId val="19935934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9359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409316692407231E-2"/>
          <c:y val="5.5620397357374195E-2"/>
          <c:w val="0.94168718954794006"/>
          <c:h val="0.76923338012162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Accuracy!$H$4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Accuracy!$I$3:$L$3</c:f>
              <c:strCache>
                <c:ptCount val="4"/>
                <c:pt idx="0">
                  <c:v>LGBM</c:v>
                </c:pt>
                <c:pt idx="1">
                  <c:v>Gboost</c:v>
                </c:pt>
                <c:pt idx="2">
                  <c:v>RF</c:v>
                </c:pt>
                <c:pt idx="3">
                  <c:v>KNN</c:v>
                </c:pt>
              </c:strCache>
            </c:strRef>
          </c:cat>
          <c:val>
            <c:numRef>
              <c:f>Accuracy!$I$4:$L$4</c:f>
              <c:numCache>
                <c:formatCode>General</c:formatCode>
                <c:ptCount val="4"/>
                <c:pt idx="0">
                  <c:v>0.1007</c:v>
                </c:pt>
                <c:pt idx="1">
                  <c:v>0.08</c:v>
                </c:pt>
                <c:pt idx="2">
                  <c:v>0.24129999999999999</c:v>
                </c:pt>
                <c:pt idx="3">
                  <c:v>0.1905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8-47F8-AF25-88D381A6D4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93597231"/>
        <c:axId val="1993593487"/>
      </c:barChart>
      <c:catAx>
        <c:axId val="199359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93593487"/>
        <c:crosses val="autoZero"/>
        <c:auto val="1"/>
        <c:lblAlgn val="ctr"/>
        <c:lblOffset val="100"/>
        <c:noMultiLvlLbl val="0"/>
      </c:catAx>
      <c:valAx>
        <c:axId val="19935934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9359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241A-0806-4A9B-8AD4-E3CFB42676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87B35F-D431-49C5-BE9D-999E80C3D69C}">
      <dgm:prSet phldrT="[Text]" custT="1"/>
      <dgm:spPr/>
      <dgm:t>
        <a:bodyPr/>
        <a:lstStyle/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Protection Mechanisms</a:t>
          </a:r>
        </a:p>
      </dgm:t>
    </dgm:pt>
    <dgm:pt modelId="{F0F207A4-663A-4D00-96D6-88EC5516E353}" type="parTrans" cxnId="{C6B8CCB5-3230-41DA-BF66-AFC850275FE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8428E5-1D7B-4601-B0B5-9C6684C67356}" type="sibTrans" cxnId="{C6B8CCB5-3230-41DA-BF66-AFC850275FE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581F66-4DD9-4072-94E1-30B3C93DF28B}">
      <dgm:prSet phldrT="[Text]" custT="1"/>
      <dgm:spPr/>
      <dgm:t>
        <a:bodyPr/>
        <a:lstStyle/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Prevention</a:t>
          </a:r>
        </a:p>
      </dgm:t>
    </dgm:pt>
    <dgm:pt modelId="{69D458E4-EABE-433D-BBF6-F53B42829029}" type="parTrans" cxnId="{72E37AB2-8738-4ECF-925D-C055B933CDB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3B5A0-BC68-4564-B730-BD48E6A9F059}" type="sibTrans" cxnId="{72E37AB2-8738-4ECF-925D-C055B933CDB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21606-3BE6-4F21-BF33-A0FECB20E1C3}">
      <dgm:prSet phldrT="[Text]"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Firewall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D12D77-E40F-4B8A-B51E-AC67A0E7AA37}" type="parTrans" cxnId="{C58B2040-BE28-424C-8723-6EC85D0C525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5FFEC-978E-4EFD-83BE-B71364B7FA49}" type="sibTrans" cxnId="{C58B2040-BE28-424C-8723-6EC85D0C525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E80AE-42B5-4DF9-8496-7DF4F7565864}">
      <dgm:prSet phldrT="[Text]" custT="1"/>
      <dgm:spPr/>
      <dgm:t>
        <a:bodyPr/>
        <a:lstStyle/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Encryption/</a:t>
          </a:r>
        </a:p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Decryption</a:t>
          </a:r>
        </a:p>
      </dgm:t>
    </dgm:pt>
    <dgm:pt modelId="{78EA0D68-F72B-495F-A274-62AFE41FE86B}" type="parTrans" cxnId="{94F66FFD-43C0-4730-8E35-55E39A5C095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17E2A-4D5D-40B8-907D-DD0E6F044300}" type="sibTrans" cxnId="{94F66FFD-43C0-4730-8E35-55E39A5C095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C1F547-9E12-4224-9CAF-8D4CD243F77E}">
      <dgm:prSet phldrT="[Text]"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Detection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AEE309-CE36-4CAF-88C8-176C49FAE69A}" type="parTrans" cxnId="{4122BC91-1854-45DB-A9D4-40BC7E1ACCC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F2F0FF-43C6-4ED8-9831-BCCE078CDF29}" type="sibTrans" cxnId="{4122BC91-1854-45DB-A9D4-40BC7E1ACCC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54730A-CD5B-416F-B94F-3B9484AD9242}">
      <dgm:prSet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BF685-3A13-441A-B191-46A5C97B79FA}" type="parTrans" cxnId="{BE31F739-4575-4A55-84E2-B4BD9A902A2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36829-5800-4938-828F-2DF3097CD58E}" type="sibTrans" cxnId="{BE31F739-4575-4A55-84E2-B4BD9A902A2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9D2CBB-272F-4DFF-94FA-849B1EACF8D4}">
      <dgm:prSet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Supervised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1AB68A-37ED-40EE-BA6A-90750EF06E1C}" type="parTrans" cxnId="{947355E4-0D9E-47D2-A224-70A084BBB85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C429B-3185-4C73-AB00-18A6C5D021C4}" type="sibTrans" cxnId="{947355E4-0D9E-47D2-A224-70A084BBB85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A9C00B-4461-4255-8E82-B755FD98B2A5}">
      <dgm:prSet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Unsupervised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A67068-313D-4424-AC87-523B501E5A55}" type="parTrans" cxnId="{6B41A83F-4911-4781-96D6-FB01750014F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743643-C842-4049-B202-FE09AB420625}" type="sibTrans" cxnId="{6B41A83F-4911-4781-96D6-FB01750014F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736BBC-EE2B-420E-98BB-75DBB7F90CF8}">
      <dgm:prSet custT="1"/>
      <dgm:spPr/>
      <dgm:t>
        <a:bodyPr/>
        <a:lstStyle/>
        <a:p>
          <a:r>
            <a:rPr lang="en-US" sz="1500" b="1">
              <a:latin typeface="Times New Roman" panose="02020603050405020304" pitchFamily="18" charset="0"/>
              <a:cs typeface="Times New Roman" panose="02020603050405020304" pitchFamily="18" charset="0"/>
            </a:rPr>
            <a:t>Semi-supervised</a:t>
          </a:r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10A933-F390-4D6B-8342-D0207C5F1B6F}" type="parTrans" cxnId="{70447756-D5E2-4716-B4A8-4555D20B190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957D2-42EA-4DAF-880D-150D491206B7}" type="sibTrans" cxnId="{70447756-D5E2-4716-B4A8-4555D20B190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4AA0F9-4B70-4FDA-9C5E-BFDD4FE5A30D}" type="pres">
      <dgm:prSet presAssocID="{CDFF241A-0806-4A9B-8AD4-E3CFB4267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31FFF-0ED1-4C92-A941-1B14A266A7C8}" type="pres">
      <dgm:prSet presAssocID="{7087B35F-D431-49C5-BE9D-999E80C3D69C}" presName="hierRoot1" presStyleCnt="0"/>
      <dgm:spPr/>
    </dgm:pt>
    <dgm:pt modelId="{6590202B-CBAF-4871-B61D-2AE9C3D956D1}" type="pres">
      <dgm:prSet presAssocID="{7087B35F-D431-49C5-BE9D-999E80C3D69C}" presName="composite" presStyleCnt="0"/>
      <dgm:spPr/>
    </dgm:pt>
    <dgm:pt modelId="{09B01C3B-0360-42FF-819B-0024AB0B7AD4}" type="pres">
      <dgm:prSet presAssocID="{7087B35F-D431-49C5-BE9D-999E80C3D69C}" presName="background" presStyleLbl="node0" presStyleIdx="0" presStyleCnt="1"/>
      <dgm:spPr/>
    </dgm:pt>
    <dgm:pt modelId="{C80D6D5D-6C3E-40A7-A6BC-6CAC28053B4F}" type="pres">
      <dgm:prSet presAssocID="{7087B35F-D431-49C5-BE9D-999E80C3D69C}" presName="text" presStyleLbl="fgAcc0" presStyleIdx="0" presStyleCnt="1" custScaleX="110879" custScaleY="52955">
        <dgm:presLayoutVars>
          <dgm:chPref val="3"/>
        </dgm:presLayoutVars>
      </dgm:prSet>
      <dgm:spPr/>
    </dgm:pt>
    <dgm:pt modelId="{9C6D5C25-FB53-441D-A28F-ABA7DA1796D3}" type="pres">
      <dgm:prSet presAssocID="{7087B35F-D431-49C5-BE9D-999E80C3D69C}" presName="hierChild2" presStyleCnt="0"/>
      <dgm:spPr/>
    </dgm:pt>
    <dgm:pt modelId="{67D77FD4-CD12-4791-8F9F-81FEF896A765}" type="pres">
      <dgm:prSet presAssocID="{69D458E4-EABE-433D-BBF6-F53B42829029}" presName="Name10" presStyleLbl="parChTrans1D2" presStyleIdx="0" presStyleCnt="2"/>
      <dgm:spPr/>
    </dgm:pt>
    <dgm:pt modelId="{120346B8-AB2F-43E3-B110-82F709166372}" type="pres">
      <dgm:prSet presAssocID="{6F581F66-4DD9-4072-94E1-30B3C93DF28B}" presName="hierRoot2" presStyleCnt="0"/>
      <dgm:spPr/>
    </dgm:pt>
    <dgm:pt modelId="{E1F4A9C0-20B9-4E54-9E05-77264BFF63C7}" type="pres">
      <dgm:prSet presAssocID="{6F581F66-4DD9-4072-94E1-30B3C93DF28B}" presName="composite2" presStyleCnt="0"/>
      <dgm:spPr/>
    </dgm:pt>
    <dgm:pt modelId="{7520575F-A086-434E-8A27-3922B2F59956}" type="pres">
      <dgm:prSet presAssocID="{6F581F66-4DD9-4072-94E1-30B3C93DF28B}" presName="background2" presStyleLbl="node2" presStyleIdx="0" presStyleCnt="2"/>
      <dgm:spPr/>
    </dgm:pt>
    <dgm:pt modelId="{BF452DD2-94CE-412F-88EE-89B2FF49864A}" type="pres">
      <dgm:prSet presAssocID="{6F581F66-4DD9-4072-94E1-30B3C93DF28B}" presName="text2" presStyleLbl="fgAcc2" presStyleIdx="0" presStyleCnt="2" custScaleX="110879" custScaleY="52955">
        <dgm:presLayoutVars>
          <dgm:chPref val="3"/>
        </dgm:presLayoutVars>
      </dgm:prSet>
      <dgm:spPr/>
    </dgm:pt>
    <dgm:pt modelId="{326D5234-B48D-4504-8809-AA562EA534FA}" type="pres">
      <dgm:prSet presAssocID="{6F581F66-4DD9-4072-94E1-30B3C93DF28B}" presName="hierChild3" presStyleCnt="0"/>
      <dgm:spPr/>
    </dgm:pt>
    <dgm:pt modelId="{9186C8F2-2310-4E11-A9FB-0BC5F8B49B61}" type="pres">
      <dgm:prSet presAssocID="{70D12D77-E40F-4B8A-B51E-AC67A0E7AA37}" presName="Name17" presStyleLbl="parChTrans1D3" presStyleIdx="0" presStyleCnt="3"/>
      <dgm:spPr/>
    </dgm:pt>
    <dgm:pt modelId="{8F4CDBB6-C016-4B74-AD29-AFD0C0A5D19E}" type="pres">
      <dgm:prSet presAssocID="{B2C21606-3BE6-4F21-BF33-A0FECB20E1C3}" presName="hierRoot3" presStyleCnt="0"/>
      <dgm:spPr/>
    </dgm:pt>
    <dgm:pt modelId="{CD9F1698-D9E5-4EB8-BE55-FFBE9A347530}" type="pres">
      <dgm:prSet presAssocID="{B2C21606-3BE6-4F21-BF33-A0FECB20E1C3}" presName="composite3" presStyleCnt="0"/>
      <dgm:spPr/>
    </dgm:pt>
    <dgm:pt modelId="{C246F022-F3DE-46A9-A201-2284A011E553}" type="pres">
      <dgm:prSet presAssocID="{B2C21606-3BE6-4F21-BF33-A0FECB20E1C3}" presName="background3" presStyleLbl="node3" presStyleIdx="0" presStyleCnt="3"/>
      <dgm:spPr/>
    </dgm:pt>
    <dgm:pt modelId="{2819CE59-DE93-4A8E-96EE-2C315EC32582}" type="pres">
      <dgm:prSet presAssocID="{B2C21606-3BE6-4F21-BF33-A0FECB20E1C3}" presName="text3" presStyleLbl="fgAcc3" presStyleIdx="0" presStyleCnt="3" custScaleX="110879" custScaleY="52955">
        <dgm:presLayoutVars>
          <dgm:chPref val="3"/>
        </dgm:presLayoutVars>
      </dgm:prSet>
      <dgm:spPr/>
    </dgm:pt>
    <dgm:pt modelId="{F04D2801-D67D-46D9-A931-E046B97532D8}" type="pres">
      <dgm:prSet presAssocID="{B2C21606-3BE6-4F21-BF33-A0FECB20E1C3}" presName="hierChild4" presStyleCnt="0"/>
      <dgm:spPr/>
    </dgm:pt>
    <dgm:pt modelId="{8AA13C3C-BB2F-4598-8D69-94F1B1F6BFF6}" type="pres">
      <dgm:prSet presAssocID="{78EA0D68-F72B-495F-A274-62AFE41FE86B}" presName="Name17" presStyleLbl="parChTrans1D3" presStyleIdx="1" presStyleCnt="3"/>
      <dgm:spPr/>
    </dgm:pt>
    <dgm:pt modelId="{6614A500-A6A3-405C-A7DC-748242F861E4}" type="pres">
      <dgm:prSet presAssocID="{F26E80AE-42B5-4DF9-8496-7DF4F7565864}" presName="hierRoot3" presStyleCnt="0"/>
      <dgm:spPr/>
    </dgm:pt>
    <dgm:pt modelId="{B3BAD00D-5FD6-4733-A13B-5A1809E83045}" type="pres">
      <dgm:prSet presAssocID="{F26E80AE-42B5-4DF9-8496-7DF4F7565864}" presName="composite3" presStyleCnt="0"/>
      <dgm:spPr/>
    </dgm:pt>
    <dgm:pt modelId="{05668569-2F44-414C-8ED0-96DFDF3A434D}" type="pres">
      <dgm:prSet presAssocID="{F26E80AE-42B5-4DF9-8496-7DF4F7565864}" presName="background3" presStyleLbl="node3" presStyleIdx="1" presStyleCnt="3"/>
      <dgm:spPr/>
    </dgm:pt>
    <dgm:pt modelId="{300BC0BB-A229-43C0-B752-248F6346304B}" type="pres">
      <dgm:prSet presAssocID="{F26E80AE-42B5-4DF9-8496-7DF4F7565864}" presName="text3" presStyleLbl="fgAcc3" presStyleIdx="1" presStyleCnt="3" custScaleX="110879" custScaleY="52955">
        <dgm:presLayoutVars>
          <dgm:chPref val="3"/>
        </dgm:presLayoutVars>
      </dgm:prSet>
      <dgm:spPr/>
    </dgm:pt>
    <dgm:pt modelId="{BAD1A8AD-39D1-4AB2-B24D-0FE22024FEC2}" type="pres">
      <dgm:prSet presAssocID="{F26E80AE-42B5-4DF9-8496-7DF4F7565864}" presName="hierChild4" presStyleCnt="0"/>
      <dgm:spPr/>
    </dgm:pt>
    <dgm:pt modelId="{97108766-405A-4B40-9F0E-A85F5CDB302A}" type="pres">
      <dgm:prSet presAssocID="{CDAEE309-CE36-4CAF-88C8-176C49FAE69A}" presName="Name10" presStyleLbl="parChTrans1D2" presStyleIdx="1" presStyleCnt="2"/>
      <dgm:spPr/>
    </dgm:pt>
    <dgm:pt modelId="{7DB6299A-62F5-4555-98AF-FDD284533828}" type="pres">
      <dgm:prSet presAssocID="{AEC1F547-9E12-4224-9CAF-8D4CD243F77E}" presName="hierRoot2" presStyleCnt="0"/>
      <dgm:spPr/>
    </dgm:pt>
    <dgm:pt modelId="{58C8B7DB-CEAE-4645-B7B5-FD2E38177186}" type="pres">
      <dgm:prSet presAssocID="{AEC1F547-9E12-4224-9CAF-8D4CD243F77E}" presName="composite2" presStyleCnt="0"/>
      <dgm:spPr/>
    </dgm:pt>
    <dgm:pt modelId="{4F4D85BF-FBDE-4016-AD93-23167F47B907}" type="pres">
      <dgm:prSet presAssocID="{AEC1F547-9E12-4224-9CAF-8D4CD243F77E}" presName="background2" presStyleLbl="node2" presStyleIdx="1" presStyleCnt="2"/>
      <dgm:spPr/>
    </dgm:pt>
    <dgm:pt modelId="{CFDF7708-E323-47E0-B4E2-B4072CD2CCF5}" type="pres">
      <dgm:prSet presAssocID="{AEC1F547-9E12-4224-9CAF-8D4CD243F77E}" presName="text2" presStyleLbl="fgAcc2" presStyleIdx="1" presStyleCnt="2" custScaleX="110879" custScaleY="52955">
        <dgm:presLayoutVars>
          <dgm:chPref val="3"/>
        </dgm:presLayoutVars>
      </dgm:prSet>
      <dgm:spPr/>
    </dgm:pt>
    <dgm:pt modelId="{CBE9743D-6E3A-4F14-A47F-4E9F974D800E}" type="pres">
      <dgm:prSet presAssocID="{AEC1F547-9E12-4224-9CAF-8D4CD243F77E}" presName="hierChild3" presStyleCnt="0"/>
      <dgm:spPr/>
    </dgm:pt>
    <dgm:pt modelId="{3898E01D-87FE-4230-B695-6555D790D36B}" type="pres">
      <dgm:prSet presAssocID="{B18BF685-3A13-441A-B191-46A5C97B79FA}" presName="Name17" presStyleLbl="parChTrans1D3" presStyleIdx="2" presStyleCnt="3"/>
      <dgm:spPr/>
    </dgm:pt>
    <dgm:pt modelId="{8E0590E8-0BFA-4F01-B99A-718B223549AB}" type="pres">
      <dgm:prSet presAssocID="{E054730A-CD5B-416F-B94F-3B9484AD9242}" presName="hierRoot3" presStyleCnt="0"/>
      <dgm:spPr/>
    </dgm:pt>
    <dgm:pt modelId="{99E2DFE1-A32C-4093-A735-7BA0C02038D8}" type="pres">
      <dgm:prSet presAssocID="{E054730A-CD5B-416F-B94F-3B9484AD9242}" presName="composite3" presStyleCnt="0"/>
      <dgm:spPr/>
    </dgm:pt>
    <dgm:pt modelId="{039962CF-9665-47DF-9A92-7B660345FF55}" type="pres">
      <dgm:prSet presAssocID="{E054730A-CD5B-416F-B94F-3B9484AD9242}" presName="background3" presStyleLbl="node3" presStyleIdx="2" presStyleCnt="3"/>
      <dgm:spPr/>
    </dgm:pt>
    <dgm:pt modelId="{EBEDE0B5-24EA-4D04-A2BB-B2D9CA99158E}" type="pres">
      <dgm:prSet presAssocID="{E054730A-CD5B-416F-B94F-3B9484AD9242}" presName="text3" presStyleLbl="fgAcc3" presStyleIdx="2" presStyleCnt="3" custScaleX="110879" custScaleY="52955">
        <dgm:presLayoutVars>
          <dgm:chPref val="3"/>
        </dgm:presLayoutVars>
      </dgm:prSet>
      <dgm:spPr/>
    </dgm:pt>
    <dgm:pt modelId="{F2A3B370-2615-4EB5-8E75-45D7DCC12AE7}" type="pres">
      <dgm:prSet presAssocID="{E054730A-CD5B-416F-B94F-3B9484AD9242}" presName="hierChild4" presStyleCnt="0"/>
      <dgm:spPr/>
    </dgm:pt>
    <dgm:pt modelId="{93B4CC9B-9E47-499E-AEA3-7DE16528EBB1}" type="pres">
      <dgm:prSet presAssocID="{ED1AB68A-37ED-40EE-BA6A-90750EF06E1C}" presName="Name23" presStyleLbl="parChTrans1D4" presStyleIdx="0" presStyleCnt="3"/>
      <dgm:spPr/>
    </dgm:pt>
    <dgm:pt modelId="{E675F19A-D111-4DFF-AD2E-6E254306DD47}" type="pres">
      <dgm:prSet presAssocID="{529D2CBB-272F-4DFF-94FA-849B1EACF8D4}" presName="hierRoot4" presStyleCnt="0"/>
      <dgm:spPr/>
    </dgm:pt>
    <dgm:pt modelId="{79C8456B-40CC-486E-833E-EE5EEAA285FC}" type="pres">
      <dgm:prSet presAssocID="{529D2CBB-272F-4DFF-94FA-849B1EACF8D4}" presName="composite4" presStyleCnt="0"/>
      <dgm:spPr/>
    </dgm:pt>
    <dgm:pt modelId="{751C9686-BF13-4C9F-B10B-2B036D038EC1}" type="pres">
      <dgm:prSet presAssocID="{529D2CBB-272F-4DFF-94FA-849B1EACF8D4}" presName="background4" presStyleLbl="node4" presStyleIdx="0" presStyleCnt="3"/>
      <dgm:spPr/>
    </dgm:pt>
    <dgm:pt modelId="{CC051E94-DE7C-48E8-93AC-617773ED4C26}" type="pres">
      <dgm:prSet presAssocID="{529D2CBB-272F-4DFF-94FA-849B1EACF8D4}" presName="text4" presStyleLbl="fgAcc4" presStyleIdx="0" presStyleCnt="3" custScaleX="110879" custScaleY="52955">
        <dgm:presLayoutVars>
          <dgm:chPref val="3"/>
        </dgm:presLayoutVars>
      </dgm:prSet>
      <dgm:spPr/>
    </dgm:pt>
    <dgm:pt modelId="{90128303-CDEB-4C49-B3C7-CE4CDA1878F6}" type="pres">
      <dgm:prSet presAssocID="{529D2CBB-272F-4DFF-94FA-849B1EACF8D4}" presName="hierChild5" presStyleCnt="0"/>
      <dgm:spPr/>
    </dgm:pt>
    <dgm:pt modelId="{FBD503F4-1729-4445-9E17-3AB94DD460EF}" type="pres">
      <dgm:prSet presAssocID="{C9A67068-313D-4424-AC87-523B501E5A55}" presName="Name23" presStyleLbl="parChTrans1D4" presStyleIdx="1" presStyleCnt="3"/>
      <dgm:spPr/>
    </dgm:pt>
    <dgm:pt modelId="{AE300AF9-B975-453B-A905-9B3D9C3663B9}" type="pres">
      <dgm:prSet presAssocID="{D1A9C00B-4461-4255-8E82-B755FD98B2A5}" presName="hierRoot4" presStyleCnt="0"/>
      <dgm:spPr/>
    </dgm:pt>
    <dgm:pt modelId="{A46D1E6D-06D7-4C8A-A4E9-2DD797988FA7}" type="pres">
      <dgm:prSet presAssocID="{D1A9C00B-4461-4255-8E82-B755FD98B2A5}" presName="composite4" presStyleCnt="0"/>
      <dgm:spPr/>
    </dgm:pt>
    <dgm:pt modelId="{254A6E21-7273-4BBA-8189-F5E8A5DAD3EA}" type="pres">
      <dgm:prSet presAssocID="{D1A9C00B-4461-4255-8E82-B755FD98B2A5}" presName="background4" presStyleLbl="node4" presStyleIdx="1" presStyleCnt="3"/>
      <dgm:spPr/>
    </dgm:pt>
    <dgm:pt modelId="{EA1FEBCA-7469-4EC8-AB35-465E6037A96B}" type="pres">
      <dgm:prSet presAssocID="{D1A9C00B-4461-4255-8E82-B755FD98B2A5}" presName="text4" presStyleLbl="fgAcc4" presStyleIdx="1" presStyleCnt="3" custScaleX="110879" custScaleY="52955">
        <dgm:presLayoutVars>
          <dgm:chPref val="3"/>
        </dgm:presLayoutVars>
      </dgm:prSet>
      <dgm:spPr/>
    </dgm:pt>
    <dgm:pt modelId="{43D848D0-26D1-4105-8621-FF2D2047BB0D}" type="pres">
      <dgm:prSet presAssocID="{D1A9C00B-4461-4255-8E82-B755FD98B2A5}" presName="hierChild5" presStyleCnt="0"/>
      <dgm:spPr/>
    </dgm:pt>
    <dgm:pt modelId="{8B77DDAC-095B-433B-819F-18F24F36D5DF}" type="pres">
      <dgm:prSet presAssocID="{9010A933-F390-4D6B-8342-D0207C5F1B6F}" presName="Name23" presStyleLbl="parChTrans1D4" presStyleIdx="2" presStyleCnt="3"/>
      <dgm:spPr/>
    </dgm:pt>
    <dgm:pt modelId="{A89E41A2-AFA4-44A6-B494-186DF232FACA}" type="pres">
      <dgm:prSet presAssocID="{1F736BBC-EE2B-420E-98BB-75DBB7F90CF8}" presName="hierRoot4" presStyleCnt="0"/>
      <dgm:spPr/>
    </dgm:pt>
    <dgm:pt modelId="{E9EA4600-EA48-4553-9CC3-CF802B765A8C}" type="pres">
      <dgm:prSet presAssocID="{1F736BBC-EE2B-420E-98BB-75DBB7F90CF8}" presName="composite4" presStyleCnt="0"/>
      <dgm:spPr/>
    </dgm:pt>
    <dgm:pt modelId="{9573640A-B2DB-43E8-938E-BF52BA6E2D0B}" type="pres">
      <dgm:prSet presAssocID="{1F736BBC-EE2B-420E-98BB-75DBB7F90CF8}" presName="background4" presStyleLbl="node4" presStyleIdx="2" presStyleCnt="3"/>
      <dgm:spPr/>
    </dgm:pt>
    <dgm:pt modelId="{A9C275E8-6078-4E80-A2A0-D6D18C4C9353}" type="pres">
      <dgm:prSet presAssocID="{1F736BBC-EE2B-420E-98BB-75DBB7F90CF8}" presName="text4" presStyleLbl="fgAcc4" presStyleIdx="2" presStyleCnt="3" custScaleX="110879" custScaleY="52955">
        <dgm:presLayoutVars>
          <dgm:chPref val="3"/>
        </dgm:presLayoutVars>
      </dgm:prSet>
      <dgm:spPr/>
    </dgm:pt>
    <dgm:pt modelId="{4BD82DB3-2905-4D71-A167-6BD1BD2B353C}" type="pres">
      <dgm:prSet presAssocID="{1F736BBC-EE2B-420E-98BB-75DBB7F90CF8}" presName="hierChild5" presStyleCnt="0"/>
      <dgm:spPr/>
    </dgm:pt>
  </dgm:ptLst>
  <dgm:cxnLst>
    <dgm:cxn modelId="{D982B41C-9E4C-4ED7-875E-8914B70F440D}" type="presOf" srcId="{E054730A-CD5B-416F-B94F-3B9484AD9242}" destId="{EBEDE0B5-24EA-4D04-A2BB-B2D9CA99158E}" srcOrd="0" destOrd="0" presId="urn:microsoft.com/office/officeart/2005/8/layout/hierarchy1"/>
    <dgm:cxn modelId="{4050D42A-A7F9-4BCA-A5E5-761B3F9D6231}" type="presOf" srcId="{B18BF685-3A13-441A-B191-46A5C97B79FA}" destId="{3898E01D-87FE-4230-B695-6555D790D36B}" srcOrd="0" destOrd="0" presId="urn:microsoft.com/office/officeart/2005/8/layout/hierarchy1"/>
    <dgm:cxn modelId="{1FA4A332-C85E-4995-8E4C-F14F143FDC04}" type="presOf" srcId="{69D458E4-EABE-433D-BBF6-F53B42829029}" destId="{67D77FD4-CD12-4791-8F9F-81FEF896A765}" srcOrd="0" destOrd="0" presId="urn:microsoft.com/office/officeart/2005/8/layout/hierarchy1"/>
    <dgm:cxn modelId="{BE31F739-4575-4A55-84E2-B4BD9A902A25}" srcId="{AEC1F547-9E12-4224-9CAF-8D4CD243F77E}" destId="{E054730A-CD5B-416F-B94F-3B9484AD9242}" srcOrd="0" destOrd="0" parTransId="{B18BF685-3A13-441A-B191-46A5C97B79FA}" sibTransId="{1E436829-5800-4938-828F-2DF3097CD58E}"/>
    <dgm:cxn modelId="{6B41A83F-4911-4781-96D6-FB01750014FD}" srcId="{E054730A-CD5B-416F-B94F-3B9484AD9242}" destId="{D1A9C00B-4461-4255-8E82-B755FD98B2A5}" srcOrd="1" destOrd="0" parTransId="{C9A67068-313D-4424-AC87-523B501E5A55}" sibTransId="{2E743643-C842-4049-B202-FE09AB420625}"/>
    <dgm:cxn modelId="{C58B2040-BE28-424C-8723-6EC85D0C525B}" srcId="{6F581F66-4DD9-4072-94E1-30B3C93DF28B}" destId="{B2C21606-3BE6-4F21-BF33-A0FECB20E1C3}" srcOrd="0" destOrd="0" parTransId="{70D12D77-E40F-4B8A-B51E-AC67A0E7AA37}" sibTransId="{0895FFEC-978E-4EFD-83BE-B71364B7FA49}"/>
    <dgm:cxn modelId="{6C8D6742-D2BD-40DC-84B4-4CBF4FCD6B73}" type="presOf" srcId="{F26E80AE-42B5-4DF9-8496-7DF4F7565864}" destId="{300BC0BB-A229-43C0-B752-248F6346304B}" srcOrd="0" destOrd="0" presId="urn:microsoft.com/office/officeart/2005/8/layout/hierarchy1"/>
    <dgm:cxn modelId="{E8DE1B6F-5CAA-4A37-9F6F-68D8563791BF}" type="presOf" srcId="{C9A67068-313D-4424-AC87-523B501E5A55}" destId="{FBD503F4-1729-4445-9E17-3AB94DD460EF}" srcOrd="0" destOrd="0" presId="urn:microsoft.com/office/officeart/2005/8/layout/hierarchy1"/>
    <dgm:cxn modelId="{0FA06950-AABD-4A27-AB05-9F7F40142AFC}" type="presOf" srcId="{ED1AB68A-37ED-40EE-BA6A-90750EF06E1C}" destId="{93B4CC9B-9E47-499E-AEA3-7DE16528EBB1}" srcOrd="0" destOrd="0" presId="urn:microsoft.com/office/officeart/2005/8/layout/hierarchy1"/>
    <dgm:cxn modelId="{A640CB54-F7A2-4A39-AE60-051BDC3252D5}" type="presOf" srcId="{9010A933-F390-4D6B-8342-D0207C5F1B6F}" destId="{8B77DDAC-095B-433B-819F-18F24F36D5DF}" srcOrd="0" destOrd="0" presId="urn:microsoft.com/office/officeart/2005/8/layout/hierarchy1"/>
    <dgm:cxn modelId="{70447756-D5E2-4716-B4A8-4555D20B190C}" srcId="{E054730A-CD5B-416F-B94F-3B9484AD9242}" destId="{1F736BBC-EE2B-420E-98BB-75DBB7F90CF8}" srcOrd="2" destOrd="0" parTransId="{9010A933-F390-4D6B-8342-D0207C5F1B6F}" sibTransId="{A6B957D2-42EA-4DAF-880D-150D491206B7}"/>
    <dgm:cxn modelId="{491CEF79-9B9E-4A7F-996E-33910BFE772D}" type="presOf" srcId="{1F736BBC-EE2B-420E-98BB-75DBB7F90CF8}" destId="{A9C275E8-6078-4E80-A2A0-D6D18C4C9353}" srcOrd="0" destOrd="0" presId="urn:microsoft.com/office/officeart/2005/8/layout/hierarchy1"/>
    <dgm:cxn modelId="{61A38584-3FE8-4BA8-A16D-B86EF298FCBB}" type="presOf" srcId="{CDFF241A-0806-4A9B-8AD4-E3CFB42676FF}" destId="{504AA0F9-4B70-4FDA-9C5E-BFDD4FE5A30D}" srcOrd="0" destOrd="0" presId="urn:microsoft.com/office/officeart/2005/8/layout/hierarchy1"/>
    <dgm:cxn modelId="{FBCB2B8D-45C3-4DE8-8C9C-A640B2AA1E85}" type="presOf" srcId="{78EA0D68-F72B-495F-A274-62AFE41FE86B}" destId="{8AA13C3C-BB2F-4598-8D69-94F1B1F6BFF6}" srcOrd="0" destOrd="0" presId="urn:microsoft.com/office/officeart/2005/8/layout/hierarchy1"/>
    <dgm:cxn modelId="{4122BC91-1854-45DB-A9D4-40BC7E1ACCC2}" srcId="{7087B35F-D431-49C5-BE9D-999E80C3D69C}" destId="{AEC1F547-9E12-4224-9CAF-8D4CD243F77E}" srcOrd="1" destOrd="0" parTransId="{CDAEE309-CE36-4CAF-88C8-176C49FAE69A}" sibTransId="{E4F2F0FF-43C6-4ED8-9831-BCCE078CDF29}"/>
    <dgm:cxn modelId="{C73BF89D-DB4C-4757-977E-83A10D72E973}" type="presOf" srcId="{B2C21606-3BE6-4F21-BF33-A0FECB20E1C3}" destId="{2819CE59-DE93-4A8E-96EE-2C315EC32582}" srcOrd="0" destOrd="0" presId="urn:microsoft.com/office/officeart/2005/8/layout/hierarchy1"/>
    <dgm:cxn modelId="{BA7C18AA-B12F-46F7-8DDE-EB5E02E4D9AC}" type="presOf" srcId="{D1A9C00B-4461-4255-8E82-B755FD98B2A5}" destId="{EA1FEBCA-7469-4EC8-AB35-465E6037A96B}" srcOrd="0" destOrd="0" presId="urn:microsoft.com/office/officeart/2005/8/layout/hierarchy1"/>
    <dgm:cxn modelId="{72E37AB2-8738-4ECF-925D-C055B933CDB4}" srcId="{7087B35F-D431-49C5-BE9D-999E80C3D69C}" destId="{6F581F66-4DD9-4072-94E1-30B3C93DF28B}" srcOrd="0" destOrd="0" parTransId="{69D458E4-EABE-433D-BBF6-F53B42829029}" sibTransId="{2363B5A0-BC68-4564-B730-BD48E6A9F059}"/>
    <dgm:cxn modelId="{C6B8CCB5-3230-41DA-BF66-AFC850275FE4}" srcId="{CDFF241A-0806-4A9B-8AD4-E3CFB42676FF}" destId="{7087B35F-D431-49C5-BE9D-999E80C3D69C}" srcOrd="0" destOrd="0" parTransId="{F0F207A4-663A-4D00-96D6-88EC5516E353}" sibTransId="{1F8428E5-1D7B-4601-B0B5-9C6684C67356}"/>
    <dgm:cxn modelId="{29CFADB9-A7C9-414B-9D8D-17495C2FF580}" type="presOf" srcId="{6F581F66-4DD9-4072-94E1-30B3C93DF28B}" destId="{BF452DD2-94CE-412F-88EE-89B2FF49864A}" srcOrd="0" destOrd="0" presId="urn:microsoft.com/office/officeart/2005/8/layout/hierarchy1"/>
    <dgm:cxn modelId="{8C1288DD-51A9-4755-B8E2-A05102EBC6E7}" type="presOf" srcId="{529D2CBB-272F-4DFF-94FA-849B1EACF8D4}" destId="{CC051E94-DE7C-48E8-93AC-617773ED4C26}" srcOrd="0" destOrd="0" presId="urn:microsoft.com/office/officeart/2005/8/layout/hierarchy1"/>
    <dgm:cxn modelId="{947355E4-0D9E-47D2-A224-70A084BBB852}" srcId="{E054730A-CD5B-416F-B94F-3B9484AD9242}" destId="{529D2CBB-272F-4DFF-94FA-849B1EACF8D4}" srcOrd="0" destOrd="0" parTransId="{ED1AB68A-37ED-40EE-BA6A-90750EF06E1C}" sibTransId="{6BCC429B-3185-4C73-AB00-18A6C5D021C4}"/>
    <dgm:cxn modelId="{8B5BF5E7-158C-454C-8B31-869D5F1E3008}" type="presOf" srcId="{7087B35F-D431-49C5-BE9D-999E80C3D69C}" destId="{C80D6D5D-6C3E-40A7-A6BC-6CAC28053B4F}" srcOrd="0" destOrd="0" presId="urn:microsoft.com/office/officeart/2005/8/layout/hierarchy1"/>
    <dgm:cxn modelId="{B65491EC-18EE-45BC-B15E-791455C0966B}" type="presOf" srcId="{AEC1F547-9E12-4224-9CAF-8D4CD243F77E}" destId="{CFDF7708-E323-47E0-B4E2-B4072CD2CCF5}" srcOrd="0" destOrd="0" presId="urn:microsoft.com/office/officeart/2005/8/layout/hierarchy1"/>
    <dgm:cxn modelId="{3227E3EF-9E22-46C0-A7F1-F99FFA8065BC}" type="presOf" srcId="{70D12D77-E40F-4B8A-B51E-AC67A0E7AA37}" destId="{9186C8F2-2310-4E11-A9FB-0BC5F8B49B61}" srcOrd="0" destOrd="0" presId="urn:microsoft.com/office/officeart/2005/8/layout/hierarchy1"/>
    <dgm:cxn modelId="{62A843F2-86DC-4BAB-9A03-5C76FB014AFF}" type="presOf" srcId="{CDAEE309-CE36-4CAF-88C8-176C49FAE69A}" destId="{97108766-405A-4B40-9F0E-A85F5CDB302A}" srcOrd="0" destOrd="0" presId="urn:microsoft.com/office/officeart/2005/8/layout/hierarchy1"/>
    <dgm:cxn modelId="{94F66FFD-43C0-4730-8E35-55E39A5C0950}" srcId="{6F581F66-4DD9-4072-94E1-30B3C93DF28B}" destId="{F26E80AE-42B5-4DF9-8496-7DF4F7565864}" srcOrd="1" destOrd="0" parTransId="{78EA0D68-F72B-495F-A274-62AFE41FE86B}" sibTransId="{9A617E2A-4D5D-40B8-907D-DD0E6F044300}"/>
    <dgm:cxn modelId="{E492C63C-37EE-4509-81EC-6C8B5BB1B06B}" type="presParOf" srcId="{504AA0F9-4B70-4FDA-9C5E-BFDD4FE5A30D}" destId="{96231FFF-0ED1-4C92-A941-1B14A266A7C8}" srcOrd="0" destOrd="0" presId="urn:microsoft.com/office/officeart/2005/8/layout/hierarchy1"/>
    <dgm:cxn modelId="{8F62ECE9-0A5A-40B3-80EF-0A020F6BE1B1}" type="presParOf" srcId="{96231FFF-0ED1-4C92-A941-1B14A266A7C8}" destId="{6590202B-CBAF-4871-B61D-2AE9C3D956D1}" srcOrd="0" destOrd="0" presId="urn:microsoft.com/office/officeart/2005/8/layout/hierarchy1"/>
    <dgm:cxn modelId="{814694C7-4B70-456A-ABA6-7A4B28CB82F7}" type="presParOf" srcId="{6590202B-CBAF-4871-B61D-2AE9C3D956D1}" destId="{09B01C3B-0360-42FF-819B-0024AB0B7AD4}" srcOrd="0" destOrd="0" presId="urn:microsoft.com/office/officeart/2005/8/layout/hierarchy1"/>
    <dgm:cxn modelId="{B19AC832-E860-4D0C-BD49-01809CB5EA29}" type="presParOf" srcId="{6590202B-CBAF-4871-B61D-2AE9C3D956D1}" destId="{C80D6D5D-6C3E-40A7-A6BC-6CAC28053B4F}" srcOrd="1" destOrd="0" presId="urn:microsoft.com/office/officeart/2005/8/layout/hierarchy1"/>
    <dgm:cxn modelId="{E6B6E2FB-9D6B-4585-82FE-439D9DDAD90F}" type="presParOf" srcId="{96231FFF-0ED1-4C92-A941-1B14A266A7C8}" destId="{9C6D5C25-FB53-441D-A28F-ABA7DA1796D3}" srcOrd="1" destOrd="0" presId="urn:microsoft.com/office/officeart/2005/8/layout/hierarchy1"/>
    <dgm:cxn modelId="{3CF28252-921A-482D-B321-83A3AF778110}" type="presParOf" srcId="{9C6D5C25-FB53-441D-A28F-ABA7DA1796D3}" destId="{67D77FD4-CD12-4791-8F9F-81FEF896A765}" srcOrd="0" destOrd="0" presId="urn:microsoft.com/office/officeart/2005/8/layout/hierarchy1"/>
    <dgm:cxn modelId="{65536908-2E11-4FBB-BB20-1F01CC0B9058}" type="presParOf" srcId="{9C6D5C25-FB53-441D-A28F-ABA7DA1796D3}" destId="{120346B8-AB2F-43E3-B110-82F709166372}" srcOrd="1" destOrd="0" presId="urn:microsoft.com/office/officeart/2005/8/layout/hierarchy1"/>
    <dgm:cxn modelId="{C69C626C-393D-4C18-843E-A9C6387FA6F7}" type="presParOf" srcId="{120346B8-AB2F-43E3-B110-82F709166372}" destId="{E1F4A9C0-20B9-4E54-9E05-77264BFF63C7}" srcOrd="0" destOrd="0" presId="urn:microsoft.com/office/officeart/2005/8/layout/hierarchy1"/>
    <dgm:cxn modelId="{0972E3FD-0A94-48CA-9FAF-285DD91B5E2A}" type="presParOf" srcId="{E1F4A9C0-20B9-4E54-9E05-77264BFF63C7}" destId="{7520575F-A086-434E-8A27-3922B2F59956}" srcOrd="0" destOrd="0" presId="urn:microsoft.com/office/officeart/2005/8/layout/hierarchy1"/>
    <dgm:cxn modelId="{A3485267-6FBC-44C0-8D8A-8D6FF4EF470D}" type="presParOf" srcId="{E1F4A9C0-20B9-4E54-9E05-77264BFF63C7}" destId="{BF452DD2-94CE-412F-88EE-89B2FF49864A}" srcOrd="1" destOrd="0" presId="urn:microsoft.com/office/officeart/2005/8/layout/hierarchy1"/>
    <dgm:cxn modelId="{9440DB5B-380A-4095-8EEE-BFFFA2CB6180}" type="presParOf" srcId="{120346B8-AB2F-43E3-B110-82F709166372}" destId="{326D5234-B48D-4504-8809-AA562EA534FA}" srcOrd="1" destOrd="0" presId="urn:microsoft.com/office/officeart/2005/8/layout/hierarchy1"/>
    <dgm:cxn modelId="{A73B3488-7C32-4727-8586-D604A3DCA69A}" type="presParOf" srcId="{326D5234-B48D-4504-8809-AA562EA534FA}" destId="{9186C8F2-2310-4E11-A9FB-0BC5F8B49B61}" srcOrd="0" destOrd="0" presId="urn:microsoft.com/office/officeart/2005/8/layout/hierarchy1"/>
    <dgm:cxn modelId="{FA6380D7-D068-4FE4-96E8-5F3ED9ADC6EB}" type="presParOf" srcId="{326D5234-B48D-4504-8809-AA562EA534FA}" destId="{8F4CDBB6-C016-4B74-AD29-AFD0C0A5D19E}" srcOrd="1" destOrd="0" presId="urn:microsoft.com/office/officeart/2005/8/layout/hierarchy1"/>
    <dgm:cxn modelId="{3E9F9714-6C3E-4585-A612-A40711346DAD}" type="presParOf" srcId="{8F4CDBB6-C016-4B74-AD29-AFD0C0A5D19E}" destId="{CD9F1698-D9E5-4EB8-BE55-FFBE9A347530}" srcOrd="0" destOrd="0" presId="urn:microsoft.com/office/officeart/2005/8/layout/hierarchy1"/>
    <dgm:cxn modelId="{6D993772-35CF-4B54-AA5E-E4B301713B55}" type="presParOf" srcId="{CD9F1698-D9E5-4EB8-BE55-FFBE9A347530}" destId="{C246F022-F3DE-46A9-A201-2284A011E553}" srcOrd="0" destOrd="0" presId="urn:microsoft.com/office/officeart/2005/8/layout/hierarchy1"/>
    <dgm:cxn modelId="{E22006EE-7EEB-4D05-BEB4-6A5F330E2C7E}" type="presParOf" srcId="{CD9F1698-D9E5-4EB8-BE55-FFBE9A347530}" destId="{2819CE59-DE93-4A8E-96EE-2C315EC32582}" srcOrd="1" destOrd="0" presId="urn:microsoft.com/office/officeart/2005/8/layout/hierarchy1"/>
    <dgm:cxn modelId="{810EB960-7A3B-42A3-8F85-EE39CF465AEC}" type="presParOf" srcId="{8F4CDBB6-C016-4B74-AD29-AFD0C0A5D19E}" destId="{F04D2801-D67D-46D9-A931-E046B97532D8}" srcOrd="1" destOrd="0" presId="urn:microsoft.com/office/officeart/2005/8/layout/hierarchy1"/>
    <dgm:cxn modelId="{6D0161A4-821D-48F4-AB14-DA1B3B9A33A8}" type="presParOf" srcId="{326D5234-B48D-4504-8809-AA562EA534FA}" destId="{8AA13C3C-BB2F-4598-8D69-94F1B1F6BFF6}" srcOrd="2" destOrd="0" presId="urn:microsoft.com/office/officeart/2005/8/layout/hierarchy1"/>
    <dgm:cxn modelId="{7D628B86-95A6-4E82-B4EB-6516DC3265D4}" type="presParOf" srcId="{326D5234-B48D-4504-8809-AA562EA534FA}" destId="{6614A500-A6A3-405C-A7DC-748242F861E4}" srcOrd="3" destOrd="0" presId="urn:microsoft.com/office/officeart/2005/8/layout/hierarchy1"/>
    <dgm:cxn modelId="{788E31F1-6DD4-472D-9F6B-BE74B84C1283}" type="presParOf" srcId="{6614A500-A6A3-405C-A7DC-748242F861E4}" destId="{B3BAD00D-5FD6-4733-A13B-5A1809E83045}" srcOrd="0" destOrd="0" presId="urn:microsoft.com/office/officeart/2005/8/layout/hierarchy1"/>
    <dgm:cxn modelId="{85885467-B34B-48DD-B2F4-1F35325DF164}" type="presParOf" srcId="{B3BAD00D-5FD6-4733-A13B-5A1809E83045}" destId="{05668569-2F44-414C-8ED0-96DFDF3A434D}" srcOrd="0" destOrd="0" presId="urn:microsoft.com/office/officeart/2005/8/layout/hierarchy1"/>
    <dgm:cxn modelId="{20506553-B30C-4B14-B781-C8E60F3E5E1F}" type="presParOf" srcId="{B3BAD00D-5FD6-4733-A13B-5A1809E83045}" destId="{300BC0BB-A229-43C0-B752-248F6346304B}" srcOrd="1" destOrd="0" presId="urn:microsoft.com/office/officeart/2005/8/layout/hierarchy1"/>
    <dgm:cxn modelId="{4275F9D0-6DCA-47FA-B65B-E8A56D55CA75}" type="presParOf" srcId="{6614A500-A6A3-405C-A7DC-748242F861E4}" destId="{BAD1A8AD-39D1-4AB2-B24D-0FE22024FEC2}" srcOrd="1" destOrd="0" presId="urn:microsoft.com/office/officeart/2005/8/layout/hierarchy1"/>
    <dgm:cxn modelId="{B3C17A1B-BA29-4270-88E1-4F6779535F89}" type="presParOf" srcId="{9C6D5C25-FB53-441D-A28F-ABA7DA1796D3}" destId="{97108766-405A-4B40-9F0E-A85F5CDB302A}" srcOrd="2" destOrd="0" presId="urn:microsoft.com/office/officeart/2005/8/layout/hierarchy1"/>
    <dgm:cxn modelId="{832C8890-809A-4DE4-BACC-4FA0D2668315}" type="presParOf" srcId="{9C6D5C25-FB53-441D-A28F-ABA7DA1796D3}" destId="{7DB6299A-62F5-4555-98AF-FDD284533828}" srcOrd="3" destOrd="0" presId="urn:microsoft.com/office/officeart/2005/8/layout/hierarchy1"/>
    <dgm:cxn modelId="{80873184-C564-4250-B707-A514F98662A7}" type="presParOf" srcId="{7DB6299A-62F5-4555-98AF-FDD284533828}" destId="{58C8B7DB-CEAE-4645-B7B5-FD2E38177186}" srcOrd="0" destOrd="0" presId="urn:microsoft.com/office/officeart/2005/8/layout/hierarchy1"/>
    <dgm:cxn modelId="{E6E817C0-AEAF-4FA3-AD53-F3216657C7A3}" type="presParOf" srcId="{58C8B7DB-CEAE-4645-B7B5-FD2E38177186}" destId="{4F4D85BF-FBDE-4016-AD93-23167F47B907}" srcOrd="0" destOrd="0" presId="urn:microsoft.com/office/officeart/2005/8/layout/hierarchy1"/>
    <dgm:cxn modelId="{73F96A95-A79C-40A6-A1AE-853F77D94D5C}" type="presParOf" srcId="{58C8B7DB-CEAE-4645-B7B5-FD2E38177186}" destId="{CFDF7708-E323-47E0-B4E2-B4072CD2CCF5}" srcOrd="1" destOrd="0" presId="urn:microsoft.com/office/officeart/2005/8/layout/hierarchy1"/>
    <dgm:cxn modelId="{8DAFA6A6-A55C-4BC8-9F32-4764C1013743}" type="presParOf" srcId="{7DB6299A-62F5-4555-98AF-FDD284533828}" destId="{CBE9743D-6E3A-4F14-A47F-4E9F974D800E}" srcOrd="1" destOrd="0" presId="urn:microsoft.com/office/officeart/2005/8/layout/hierarchy1"/>
    <dgm:cxn modelId="{2F8DB086-2F27-43D3-B04B-02FB529D5C0D}" type="presParOf" srcId="{CBE9743D-6E3A-4F14-A47F-4E9F974D800E}" destId="{3898E01D-87FE-4230-B695-6555D790D36B}" srcOrd="0" destOrd="0" presId="urn:microsoft.com/office/officeart/2005/8/layout/hierarchy1"/>
    <dgm:cxn modelId="{3AF55D49-A7B9-4C26-9387-236DD6112B7D}" type="presParOf" srcId="{CBE9743D-6E3A-4F14-A47F-4E9F974D800E}" destId="{8E0590E8-0BFA-4F01-B99A-718B223549AB}" srcOrd="1" destOrd="0" presId="urn:microsoft.com/office/officeart/2005/8/layout/hierarchy1"/>
    <dgm:cxn modelId="{A6F9B5C0-CE98-489C-B21F-F77C8939A0DE}" type="presParOf" srcId="{8E0590E8-0BFA-4F01-B99A-718B223549AB}" destId="{99E2DFE1-A32C-4093-A735-7BA0C02038D8}" srcOrd="0" destOrd="0" presId="urn:microsoft.com/office/officeart/2005/8/layout/hierarchy1"/>
    <dgm:cxn modelId="{05BB2F35-7D56-4A98-A31E-525B998FB992}" type="presParOf" srcId="{99E2DFE1-A32C-4093-A735-7BA0C02038D8}" destId="{039962CF-9665-47DF-9A92-7B660345FF55}" srcOrd="0" destOrd="0" presId="urn:microsoft.com/office/officeart/2005/8/layout/hierarchy1"/>
    <dgm:cxn modelId="{ACC892A8-35C4-49FF-9067-AB0904F332CF}" type="presParOf" srcId="{99E2DFE1-A32C-4093-A735-7BA0C02038D8}" destId="{EBEDE0B5-24EA-4D04-A2BB-B2D9CA99158E}" srcOrd="1" destOrd="0" presId="urn:microsoft.com/office/officeart/2005/8/layout/hierarchy1"/>
    <dgm:cxn modelId="{A918886C-C158-4D22-A619-D20B0C2157DB}" type="presParOf" srcId="{8E0590E8-0BFA-4F01-B99A-718B223549AB}" destId="{F2A3B370-2615-4EB5-8E75-45D7DCC12AE7}" srcOrd="1" destOrd="0" presId="urn:microsoft.com/office/officeart/2005/8/layout/hierarchy1"/>
    <dgm:cxn modelId="{C1096F4A-D219-4D93-B968-E6ABA88B6897}" type="presParOf" srcId="{F2A3B370-2615-4EB5-8E75-45D7DCC12AE7}" destId="{93B4CC9B-9E47-499E-AEA3-7DE16528EBB1}" srcOrd="0" destOrd="0" presId="urn:microsoft.com/office/officeart/2005/8/layout/hierarchy1"/>
    <dgm:cxn modelId="{52D289B9-E8C1-4FB7-932D-E1C04A24F608}" type="presParOf" srcId="{F2A3B370-2615-4EB5-8E75-45D7DCC12AE7}" destId="{E675F19A-D111-4DFF-AD2E-6E254306DD47}" srcOrd="1" destOrd="0" presId="urn:microsoft.com/office/officeart/2005/8/layout/hierarchy1"/>
    <dgm:cxn modelId="{0C66EE8B-DB99-4733-9C43-FF38AB6DF1EC}" type="presParOf" srcId="{E675F19A-D111-4DFF-AD2E-6E254306DD47}" destId="{79C8456B-40CC-486E-833E-EE5EEAA285FC}" srcOrd="0" destOrd="0" presId="urn:microsoft.com/office/officeart/2005/8/layout/hierarchy1"/>
    <dgm:cxn modelId="{9BD6DD5D-537C-4DE8-83C5-D9FF7BB5CA63}" type="presParOf" srcId="{79C8456B-40CC-486E-833E-EE5EEAA285FC}" destId="{751C9686-BF13-4C9F-B10B-2B036D038EC1}" srcOrd="0" destOrd="0" presId="urn:microsoft.com/office/officeart/2005/8/layout/hierarchy1"/>
    <dgm:cxn modelId="{5A414B31-16E9-479C-92C0-E54B1A381B82}" type="presParOf" srcId="{79C8456B-40CC-486E-833E-EE5EEAA285FC}" destId="{CC051E94-DE7C-48E8-93AC-617773ED4C26}" srcOrd="1" destOrd="0" presId="urn:microsoft.com/office/officeart/2005/8/layout/hierarchy1"/>
    <dgm:cxn modelId="{31739503-FB7E-49BC-914D-31D4EB50AADA}" type="presParOf" srcId="{E675F19A-D111-4DFF-AD2E-6E254306DD47}" destId="{90128303-CDEB-4C49-B3C7-CE4CDA1878F6}" srcOrd="1" destOrd="0" presId="urn:microsoft.com/office/officeart/2005/8/layout/hierarchy1"/>
    <dgm:cxn modelId="{BAC060CD-B8A6-4CE1-ACE6-DE35F0517317}" type="presParOf" srcId="{F2A3B370-2615-4EB5-8E75-45D7DCC12AE7}" destId="{FBD503F4-1729-4445-9E17-3AB94DD460EF}" srcOrd="2" destOrd="0" presId="urn:microsoft.com/office/officeart/2005/8/layout/hierarchy1"/>
    <dgm:cxn modelId="{EEE15599-DB73-4BFE-AD13-C50F6A009244}" type="presParOf" srcId="{F2A3B370-2615-4EB5-8E75-45D7DCC12AE7}" destId="{AE300AF9-B975-453B-A905-9B3D9C3663B9}" srcOrd="3" destOrd="0" presId="urn:microsoft.com/office/officeart/2005/8/layout/hierarchy1"/>
    <dgm:cxn modelId="{2C6BC70E-3ED1-423E-B4C9-C9A91CFA451B}" type="presParOf" srcId="{AE300AF9-B975-453B-A905-9B3D9C3663B9}" destId="{A46D1E6D-06D7-4C8A-A4E9-2DD797988FA7}" srcOrd="0" destOrd="0" presId="urn:microsoft.com/office/officeart/2005/8/layout/hierarchy1"/>
    <dgm:cxn modelId="{9E47D3BB-1061-465B-8F4C-E0FB884A32B4}" type="presParOf" srcId="{A46D1E6D-06D7-4C8A-A4E9-2DD797988FA7}" destId="{254A6E21-7273-4BBA-8189-F5E8A5DAD3EA}" srcOrd="0" destOrd="0" presId="urn:microsoft.com/office/officeart/2005/8/layout/hierarchy1"/>
    <dgm:cxn modelId="{09B5047E-A685-4ADD-9734-1B4E7C2F5CD3}" type="presParOf" srcId="{A46D1E6D-06D7-4C8A-A4E9-2DD797988FA7}" destId="{EA1FEBCA-7469-4EC8-AB35-465E6037A96B}" srcOrd="1" destOrd="0" presId="urn:microsoft.com/office/officeart/2005/8/layout/hierarchy1"/>
    <dgm:cxn modelId="{2BF869F4-4B27-4F7D-A43E-47088CFA5DB0}" type="presParOf" srcId="{AE300AF9-B975-453B-A905-9B3D9C3663B9}" destId="{43D848D0-26D1-4105-8621-FF2D2047BB0D}" srcOrd="1" destOrd="0" presId="urn:microsoft.com/office/officeart/2005/8/layout/hierarchy1"/>
    <dgm:cxn modelId="{EA7ABD56-84C2-4C1E-9811-A8681D382C5E}" type="presParOf" srcId="{F2A3B370-2615-4EB5-8E75-45D7DCC12AE7}" destId="{8B77DDAC-095B-433B-819F-18F24F36D5DF}" srcOrd="4" destOrd="0" presId="urn:microsoft.com/office/officeart/2005/8/layout/hierarchy1"/>
    <dgm:cxn modelId="{ABDED5EF-5EE9-4EA1-9DE3-31844F840077}" type="presParOf" srcId="{F2A3B370-2615-4EB5-8E75-45D7DCC12AE7}" destId="{A89E41A2-AFA4-44A6-B494-186DF232FACA}" srcOrd="5" destOrd="0" presId="urn:microsoft.com/office/officeart/2005/8/layout/hierarchy1"/>
    <dgm:cxn modelId="{56C94475-3FF9-4FE1-9180-349D93679720}" type="presParOf" srcId="{A89E41A2-AFA4-44A6-B494-186DF232FACA}" destId="{E9EA4600-EA48-4553-9CC3-CF802B765A8C}" srcOrd="0" destOrd="0" presId="urn:microsoft.com/office/officeart/2005/8/layout/hierarchy1"/>
    <dgm:cxn modelId="{67F80B7C-DC49-44A5-8EE4-38FED784AB8B}" type="presParOf" srcId="{E9EA4600-EA48-4553-9CC3-CF802B765A8C}" destId="{9573640A-B2DB-43E8-938E-BF52BA6E2D0B}" srcOrd="0" destOrd="0" presId="urn:microsoft.com/office/officeart/2005/8/layout/hierarchy1"/>
    <dgm:cxn modelId="{953BD603-C38D-4574-9D99-DFB9ACE31211}" type="presParOf" srcId="{E9EA4600-EA48-4553-9CC3-CF802B765A8C}" destId="{A9C275E8-6078-4E80-A2A0-D6D18C4C9353}" srcOrd="1" destOrd="0" presId="urn:microsoft.com/office/officeart/2005/8/layout/hierarchy1"/>
    <dgm:cxn modelId="{1EBC9A22-2078-4F54-B465-B6338B412683}" type="presParOf" srcId="{A89E41A2-AFA4-44A6-B494-186DF232FACA}" destId="{4BD82DB3-2905-4D71-A167-6BD1BD2B35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C2C14-4A77-4BD8-8612-E647365CB5F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3BF8D-6148-480E-ACBB-20843266CC28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Deficiency</a:t>
          </a:r>
        </a:p>
      </dgm:t>
    </dgm:pt>
    <dgm:pt modelId="{4C91A7AC-C9C1-4C7D-B257-E64355F0AAFB}" type="parTrans" cxnId="{DDCD38F1-2F19-414D-AECE-F039E524B70F}">
      <dgm:prSet/>
      <dgm:spPr/>
      <dgm:t>
        <a:bodyPr/>
        <a:lstStyle/>
        <a:p>
          <a:endParaRPr lang="en-US"/>
        </a:p>
      </dgm:t>
    </dgm:pt>
    <dgm:pt modelId="{E7EFF3B4-B7EF-4644-BD94-9350CA7CFFC1}" type="sibTrans" cxnId="{DDCD38F1-2F19-414D-AECE-F039E524B70F}">
      <dgm:prSet/>
      <dgm:spPr/>
      <dgm:t>
        <a:bodyPr/>
        <a:lstStyle/>
        <a:p>
          <a:endParaRPr lang="en-US"/>
        </a:p>
      </dgm:t>
    </dgm:pt>
    <dgm:pt modelId="{C86FEE31-75EC-493E-8E48-552D8F3BF0E0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Highly Imbalanced Data</a:t>
          </a:r>
        </a:p>
      </dgm:t>
    </dgm:pt>
    <dgm:pt modelId="{AF489D37-4F1D-4CD7-9EFA-8D298C3E3AD0}" type="parTrans" cxnId="{74F85F60-EACF-47A8-ADA1-E033DA06B22A}">
      <dgm:prSet/>
      <dgm:spPr/>
      <dgm:t>
        <a:bodyPr/>
        <a:lstStyle/>
        <a:p>
          <a:endParaRPr lang="en-US"/>
        </a:p>
      </dgm:t>
    </dgm:pt>
    <dgm:pt modelId="{946B8B4C-8845-4EB6-9E19-EEA275043E01}" type="sibTrans" cxnId="{74F85F60-EACF-47A8-ADA1-E033DA06B22A}">
      <dgm:prSet/>
      <dgm:spPr/>
      <dgm:t>
        <a:bodyPr/>
        <a:lstStyle/>
        <a:p>
          <a:endParaRPr lang="en-US"/>
        </a:p>
      </dgm:t>
    </dgm:pt>
    <dgm:pt modelId="{C346E805-42C2-419F-9B49-6BEB741DE43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 Variations</a:t>
          </a:r>
        </a:p>
      </dgm:t>
    </dgm:pt>
    <dgm:pt modelId="{8A6FF305-94D2-48B4-9CD3-286C9BD74B09}" type="parTrans" cxnId="{47DA5421-F0AA-4E13-90EC-B02218DC9315}">
      <dgm:prSet/>
      <dgm:spPr/>
      <dgm:t>
        <a:bodyPr/>
        <a:lstStyle/>
        <a:p>
          <a:endParaRPr lang="en-US"/>
        </a:p>
      </dgm:t>
    </dgm:pt>
    <dgm:pt modelId="{6F6BD046-1082-43C7-9910-77D76BCB5DD6}" type="sibTrans" cxnId="{47DA5421-F0AA-4E13-90EC-B02218DC9315}">
      <dgm:prSet/>
      <dgm:spPr/>
      <dgm:t>
        <a:bodyPr/>
        <a:lstStyle/>
        <a:p>
          <a:endParaRPr lang="en-US"/>
        </a:p>
      </dgm:t>
    </dgm:pt>
    <dgm:pt modelId="{92E2A673-0080-4387-9E95-D6E9C7093E5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Cost-sensitive Problem</a:t>
          </a:r>
        </a:p>
      </dgm:t>
    </dgm:pt>
    <dgm:pt modelId="{023B0237-7F6D-4135-AED1-1701D5DE6DBD}" type="parTrans" cxnId="{223D9AF7-6B2A-4CFE-B093-16B70735DB0C}">
      <dgm:prSet/>
      <dgm:spPr/>
      <dgm:t>
        <a:bodyPr/>
        <a:lstStyle/>
        <a:p>
          <a:endParaRPr lang="en-US"/>
        </a:p>
      </dgm:t>
    </dgm:pt>
    <dgm:pt modelId="{0F4CD7DD-14C5-44AC-8BAF-39FDE29D1A15}" type="sibTrans" cxnId="{223D9AF7-6B2A-4CFE-B093-16B70735DB0C}">
      <dgm:prSet/>
      <dgm:spPr/>
      <dgm:t>
        <a:bodyPr/>
        <a:lstStyle/>
        <a:p>
          <a:endParaRPr lang="en-US"/>
        </a:p>
      </dgm:t>
    </dgm:pt>
    <dgm:pt modelId="{052B8FE0-E873-4EA9-AA8A-566B60BDD280}" type="pres">
      <dgm:prSet presAssocID="{23EC2C14-4A77-4BD8-8612-E647365CB5FD}" presName="linear" presStyleCnt="0">
        <dgm:presLayoutVars>
          <dgm:dir/>
          <dgm:animLvl val="lvl"/>
          <dgm:resizeHandles val="exact"/>
        </dgm:presLayoutVars>
      </dgm:prSet>
      <dgm:spPr/>
    </dgm:pt>
    <dgm:pt modelId="{3F184AB4-50F8-4F21-B2F5-395C6FB82491}" type="pres">
      <dgm:prSet presAssocID="{6943BF8D-6148-480E-ACBB-20843266CC28}" presName="parentLin" presStyleCnt="0"/>
      <dgm:spPr/>
    </dgm:pt>
    <dgm:pt modelId="{7C3C8481-3BBE-42E7-A730-3C5304476505}" type="pres">
      <dgm:prSet presAssocID="{6943BF8D-6148-480E-ACBB-20843266CC28}" presName="parentLeftMargin" presStyleLbl="node1" presStyleIdx="0" presStyleCnt="4"/>
      <dgm:spPr/>
    </dgm:pt>
    <dgm:pt modelId="{1C9F095E-0E29-41B8-8D5B-564504A02DED}" type="pres">
      <dgm:prSet presAssocID="{6943BF8D-6148-480E-ACBB-20843266CC28}" presName="parentText" presStyleLbl="node1" presStyleIdx="0" presStyleCnt="4" custLinFactNeighborY="-3090">
        <dgm:presLayoutVars>
          <dgm:chMax val="0"/>
          <dgm:bulletEnabled val="1"/>
        </dgm:presLayoutVars>
      </dgm:prSet>
      <dgm:spPr/>
    </dgm:pt>
    <dgm:pt modelId="{F4339230-3189-46A6-9E6E-8EDFE6718B7E}" type="pres">
      <dgm:prSet presAssocID="{6943BF8D-6148-480E-ACBB-20843266CC28}" presName="negativeSpace" presStyleCnt="0"/>
      <dgm:spPr/>
    </dgm:pt>
    <dgm:pt modelId="{31B936D9-398C-4F96-8F05-A8B6370AFA08}" type="pres">
      <dgm:prSet presAssocID="{6943BF8D-6148-480E-ACBB-20843266CC28}" presName="childText" presStyleLbl="conFgAcc1" presStyleIdx="0" presStyleCnt="4">
        <dgm:presLayoutVars>
          <dgm:bulletEnabled val="1"/>
        </dgm:presLayoutVars>
      </dgm:prSet>
      <dgm:spPr/>
    </dgm:pt>
    <dgm:pt modelId="{0C4EE0DD-8100-43B4-893D-477A1BA0C128}" type="pres">
      <dgm:prSet presAssocID="{E7EFF3B4-B7EF-4644-BD94-9350CA7CFFC1}" presName="spaceBetweenRectangles" presStyleCnt="0"/>
      <dgm:spPr/>
    </dgm:pt>
    <dgm:pt modelId="{F74FA15A-0A04-43A7-9863-65C404A3B6CA}" type="pres">
      <dgm:prSet presAssocID="{C86FEE31-75EC-493E-8E48-552D8F3BF0E0}" presName="parentLin" presStyleCnt="0"/>
      <dgm:spPr/>
    </dgm:pt>
    <dgm:pt modelId="{EA72E21C-9197-47B2-B056-75BA642B6A08}" type="pres">
      <dgm:prSet presAssocID="{C86FEE31-75EC-493E-8E48-552D8F3BF0E0}" presName="parentLeftMargin" presStyleLbl="node1" presStyleIdx="0" presStyleCnt="4"/>
      <dgm:spPr/>
    </dgm:pt>
    <dgm:pt modelId="{BCADC349-29B0-4AA7-8069-4B15AA8C7043}" type="pres">
      <dgm:prSet presAssocID="{C86FEE31-75EC-493E-8E48-552D8F3BF0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EEB38A-83BA-4CD1-8A91-7C86C60C30CC}" type="pres">
      <dgm:prSet presAssocID="{C86FEE31-75EC-493E-8E48-552D8F3BF0E0}" presName="negativeSpace" presStyleCnt="0"/>
      <dgm:spPr/>
    </dgm:pt>
    <dgm:pt modelId="{13A3F8AA-0FDA-43B4-A791-BFA702B41A46}" type="pres">
      <dgm:prSet presAssocID="{C86FEE31-75EC-493E-8E48-552D8F3BF0E0}" presName="childText" presStyleLbl="conFgAcc1" presStyleIdx="1" presStyleCnt="4">
        <dgm:presLayoutVars>
          <dgm:bulletEnabled val="1"/>
        </dgm:presLayoutVars>
      </dgm:prSet>
      <dgm:spPr/>
    </dgm:pt>
    <dgm:pt modelId="{00734AB1-97EC-465D-85A7-7A0C939486D2}" type="pres">
      <dgm:prSet presAssocID="{946B8B4C-8845-4EB6-9E19-EEA275043E01}" presName="spaceBetweenRectangles" presStyleCnt="0"/>
      <dgm:spPr/>
    </dgm:pt>
    <dgm:pt modelId="{C9EF938F-19A1-4853-9F49-922A5580C919}" type="pres">
      <dgm:prSet presAssocID="{C346E805-42C2-419F-9B49-6BEB741DE43D}" presName="parentLin" presStyleCnt="0"/>
      <dgm:spPr/>
    </dgm:pt>
    <dgm:pt modelId="{B2DBEB8D-3535-4F57-A642-0CC9269F43A5}" type="pres">
      <dgm:prSet presAssocID="{C346E805-42C2-419F-9B49-6BEB741DE43D}" presName="parentLeftMargin" presStyleLbl="node1" presStyleIdx="1" presStyleCnt="4"/>
      <dgm:spPr/>
    </dgm:pt>
    <dgm:pt modelId="{E53A93D6-F6FA-4B4A-BFF6-EE68A6BB41A8}" type="pres">
      <dgm:prSet presAssocID="{C346E805-42C2-419F-9B49-6BEB741DE4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DAC653-ECE9-48FD-A52D-24DB8E454A64}" type="pres">
      <dgm:prSet presAssocID="{C346E805-42C2-419F-9B49-6BEB741DE43D}" presName="negativeSpace" presStyleCnt="0"/>
      <dgm:spPr/>
    </dgm:pt>
    <dgm:pt modelId="{F8300564-E9A5-471A-9021-28C1DC32FD84}" type="pres">
      <dgm:prSet presAssocID="{C346E805-42C2-419F-9B49-6BEB741DE43D}" presName="childText" presStyleLbl="conFgAcc1" presStyleIdx="2" presStyleCnt="4">
        <dgm:presLayoutVars>
          <dgm:bulletEnabled val="1"/>
        </dgm:presLayoutVars>
      </dgm:prSet>
      <dgm:spPr/>
    </dgm:pt>
    <dgm:pt modelId="{FE3EDB6B-028B-4D82-A64E-A52655ABDFEC}" type="pres">
      <dgm:prSet presAssocID="{6F6BD046-1082-43C7-9910-77D76BCB5DD6}" presName="spaceBetweenRectangles" presStyleCnt="0"/>
      <dgm:spPr/>
    </dgm:pt>
    <dgm:pt modelId="{53AD2DB5-7487-4B02-9866-B66BE9CF28C1}" type="pres">
      <dgm:prSet presAssocID="{92E2A673-0080-4387-9E95-D6E9C7093E5C}" presName="parentLin" presStyleCnt="0"/>
      <dgm:spPr/>
    </dgm:pt>
    <dgm:pt modelId="{FB68C5E9-1439-4280-8B79-9328DD187106}" type="pres">
      <dgm:prSet presAssocID="{92E2A673-0080-4387-9E95-D6E9C7093E5C}" presName="parentLeftMargin" presStyleLbl="node1" presStyleIdx="2" presStyleCnt="4"/>
      <dgm:spPr/>
    </dgm:pt>
    <dgm:pt modelId="{311BA3D0-33BC-45C6-A2CC-5F30E2E429A4}" type="pres">
      <dgm:prSet presAssocID="{92E2A673-0080-4387-9E95-D6E9C7093E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17C463-7EB1-4E98-8CA8-02994B4EFDE4}" type="pres">
      <dgm:prSet presAssocID="{92E2A673-0080-4387-9E95-D6E9C7093E5C}" presName="negativeSpace" presStyleCnt="0"/>
      <dgm:spPr/>
    </dgm:pt>
    <dgm:pt modelId="{C1C6908C-DDA7-41B7-9CAF-643373DAFDC0}" type="pres">
      <dgm:prSet presAssocID="{92E2A673-0080-4387-9E95-D6E9C7093E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906905-474F-4253-96EF-7CCCA819F704}" type="presOf" srcId="{23EC2C14-4A77-4BD8-8612-E647365CB5FD}" destId="{052B8FE0-E873-4EA9-AA8A-566B60BDD280}" srcOrd="0" destOrd="0" presId="urn:microsoft.com/office/officeart/2005/8/layout/list1"/>
    <dgm:cxn modelId="{47DA5421-F0AA-4E13-90EC-B02218DC9315}" srcId="{23EC2C14-4A77-4BD8-8612-E647365CB5FD}" destId="{C346E805-42C2-419F-9B49-6BEB741DE43D}" srcOrd="2" destOrd="0" parTransId="{8A6FF305-94D2-48B4-9CD3-286C9BD74B09}" sibTransId="{6F6BD046-1082-43C7-9910-77D76BCB5DD6}"/>
    <dgm:cxn modelId="{B15DA024-F5EA-45DE-BC3C-2C3B1D80542C}" type="presOf" srcId="{C346E805-42C2-419F-9B49-6BEB741DE43D}" destId="{B2DBEB8D-3535-4F57-A642-0CC9269F43A5}" srcOrd="0" destOrd="0" presId="urn:microsoft.com/office/officeart/2005/8/layout/list1"/>
    <dgm:cxn modelId="{45933B29-7524-4881-AC6B-E75988DDD5CB}" type="presOf" srcId="{C86FEE31-75EC-493E-8E48-552D8F3BF0E0}" destId="{EA72E21C-9197-47B2-B056-75BA642B6A08}" srcOrd="0" destOrd="0" presId="urn:microsoft.com/office/officeart/2005/8/layout/list1"/>
    <dgm:cxn modelId="{74F85F60-EACF-47A8-ADA1-E033DA06B22A}" srcId="{23EC2C14-4A77-4BD8-8612-E647365CB5FD}" destId="{C86FEE31-75EC-493E-8E48-552D8F3BF0E0}" srcOrd="1" destOrd="0" parTransId="{AF489D37-4F1D-4CD7-9EFA-8D298C3E3AD0}" sibTransId="{946B8B4C-8845-4EB6-9E19-EEA275043E01}"/>
    <dgm:cxn modelId="{B0C24465-8E7F-4EA6-863F-5FFEA4A4CD56}" type="presOf" srcId="{6943BF8D-6148-480E-ACBB-20843266CC28}" destId="{7C3C8481-3BBE-42E7-A730-3C5304476505}" srcOrd="0" destOrd="0" presId="urn:microsoft.com/office/officeart/2005/8/layout/list1"/>
    <dgm:cxn modelId="{E878AA9F-5D06-483B-8206-89BC79999EF7}" type="presOf" srcId="{6943BF8D-6148-480E-ACBB-20843266CC28}" destId="{1C9F095E-0E29-41B8-8D5B-564504A02DED}" srcOrd="1" destOrd="0" presId="urn:microsoft.com/office/officeart/2005/8/layout/list1"/>
    <dgm:cxn modelId="{A590ABB1-37E8-47B1-AE17-CFFB596022EF}" type="presOf" srcId="{C346E805-42C2-419F-9B49-6BEB741DE43D}" destId="{E53A93D6-F6FA-4B4A-BFF6-EE68A6BB41A8}" srcOrd="1" destOrd="0" presId="urn:microsoft.com/office/officeart/2005/8/layout/list1"/>
    <dgm:cxn modelId="{C5E4E4DB-9851-4C31-BEE9-7397CBE5CA8E}" type="presOf" srcId="{92E2A673-0080-4387-9E95-D6E9C7093E5C}" destId="{FB68C5E9-1439-4280-8B79-9328DD187106}" srcOrd="0" destOrd="0" presId="urn:microsoft.com/office/officeart/2005/8/layout/list1"/>
    <dgm:cxn modelId="{8BB64FEF-29F7-4407-9323-BAE6DD75B2F5}" type="presOf" srcId="{C86FEE31-75EC-493E-8E48-552D8F3BF0E0}" destId="{BCADC349-29B0-4AA7-8069-4B15AA8C7043}" srcOrd="1" destOrd="0" presId="urn:microsoft.com/office/officeart/2005/8/layout/list1"/>
    <dgm:cxn modelId="{DDCD38F1-2F19-414D-AECE-F039E524B70F}" srcId="{23EC2C14-4A77-4BD8-8612-E647365CB5FD}" destId="{6943BF8D-6148-480E-ACBB-20843266CC28}" srcOrd="0" destOrd="0" parTransId="{4C91A7AC-C9C1-4C7D-B257-E64355F0AAFB}" sibTransId="{E7EFF3B4-B7EF-4644-BD94-9350CA7CFFC1}"/>
    <dgm:cxn modelId="{223D9AF7-6B2A-4CFE-B093-16B70735DB0C}" srcId="{23EC2C14-4A77-4BD8-8612-E647365CB5FD}" destId="{92E2A673-0080-4387-9E95-D6E9C7093E5C}" srcOrd="3" destOrd="0" parTransId="{023B0237-7F6D-4135-AED1-1701D5DE6DBD}" sibTransId="{0F4CD7DD-14C5-44AC-8BAF-39FDE29D1A15}"/>
    <dgm:cxn modelId="{54E82DF9-93DC-4C6A-A2FF-D09B78623C01}" type="presOf" srcId="{92E2A673-0080-4387-9E95-D6E9C7093E5C}" destId="{311BA3D0-33BC-45C6-A2CC-5F30E2E429A4}" srcOrd="1" destOrd="0" presId="urn:microsoft.com/office/officeart/2005/8/layout/list1"/>
    <dgm:cxn modelId="{3974C6C1-0A64-4E21-A5B2-6064D30D7A7E}" type="presParOf" srcId="{052B8FE0-E873-4EA9-AA8A-566B60BDD280}" destId="{3F184AB4-50F8-4F21-B2F5-395C6FB82491}" srcOrd="0" destOrd="0" presId="urn:microsoft.com/office/officeart/2005/8/layout/list1"/>
    <dgm:cxn modelId="{8ED1F360-E0E2-40E1-9FEC-B16B86FEB992}" type="presParOf" srcId="{3F184AB4-50F8-4F21-B2F5-395C6FB82491}" destId="{7C3C8481-3BBE-42E7-A730-3C5304476505}" srcOrd="0" destOrd="0" presId="urn:microsoft.com/office/officeart/2005/8/layout/list1"/>
    <dgm:cxn modelId="{CDC6C455-0E07-4EF0-9F93-25175B383631}" type="presParOf" srcId="{3F184AB4-50F8-4F21-B2F5-395C6FB82491}" destId="{1C9F095E-0E29-41B8-8D5B-564504A02DED}" srcOrd="1" destOrd="0" presId="urn:microsoft.com/office/officeart/2005/8/layout/list1"/>
    <dgm:cxn modelId="{70E8B0A0-E0DC-495D-AF46-F0CE5D25D5F5}" type="presParOf" srcId="{052B8FE0-E873-4EA9-AA8A-566B60BDD280}" destId="{F4339230-3189-46A6-9E6E-8EDFE6718B7E}" srcOrd="1" destOrd="0" presId="urn:microsoft.com/office/officeart/2005/8/layout/list1"/>
    <dgm:cxn modelId="{01E5C6C5-4C68-4B75-9BB7-17E4AE488C5B}" type="presParOf" srcId="{052B8FE0-E873-4EA9-AA8A-566B60BDD280}" destId="{31B936D9-398C-4F96-8F05-A8B6370AFA08}" srcOrd="2" destOrd="0" presId="urn:microsoft.com/office/officeart/2005/8/layout/list1"/>
    <dgm:cxn modelId="{455C6E0D-3E6B-4134-8AC8-1C39E254F9A2}" type="presParOf" srcId="{052B8FE0-E873-4EA9-AA8A-566B60BDD280}" destId="{0C4EE0DD-8100-43B4-893D-477A1BA0C128}" srcOrd="3" destOrd="0" presId="urn:microsoft.com/office/officeart/2005/8/layout/list1"/>
    <dgm:cxn modelId="{E4DA2AA0-599C-4E72-BE12-BD1EAE34FD88}" type="presParOf" srcId="{052B8FE0-E873-4EA9-AA8A-566B60BDD280}" destId="{F74FA15A-0A04-43A7-9863-65C404A3B6CA}" srcOrd="4" destOrd="0" presId="urn:microsoft.com/office/officeart/2005/8/layout/list1"/>
    <dgm:cxn modelId="{2043D31D-F6E1-4D3E-998E-31D486188A60}" type="presParOf" srcId="{F74FA15A-0A04-43A7-9863-65C404A3B6CA}" destId="{EA72E21C-9197-47B2-B056-75BA642B6A08}" srcOrd="0" destOrd="0" presId="urn:microsoft.com/office/officeart/2005/8/layout/list1"/>
    <dgm:cxn modelId="{CA465B72-445C-4631-90F9-BD8C25A942EE}" type="presParOf" srcId="{F74FA15A-0A04-43A7-9863-65C404A3B6CA}" destId="{BCADC349-29B0-4AA7-8069-4B15AA8C7043}" srcOrd="1" destOrd="0" presId="urn:microsoft.com/office/officeart/2005/8/layout/list1"/>
    <dgm:cxn modelId="{6BAEC13A-D045-4AD2-91D4-856B8C47D39E}" type="presParOf" srcId="{052B8FE0-E873-4EA9-AA8A-566B60BDD280}" destId="{0EEEB38A-83BA-4CD1-8A91-7C86C60C30CC}" srcOrd="5" destOrd="0" presId="urn:microsoft.com/office/officeart/2005/8/layout/list1"/>
    <dgm:cxn modelId="{83B97030-BD0B-4FFC-93F8-59DB5011BA32}" type="presParOf" srcId="{052B8FE0-E873-4EA9-AA8A-566B60BDD280}" destId="{13A3F8AA-0FDA-43B4-A791-BFA702B41A46}" srcOrd="6" destOrd="0" presId="urn:microsoft.com/office/officeart/2005/8/layout/list1"/>
    <dgm:cxn modelId="{48BCEE8C-9224-4E69-AB6A-DE53492D8F17}" type="presParOf" srcId="{052B8FE0-E873-4EA9-AA8A-566B60BDD280}" destId="{00734AB1-97EC-465D-85A7-7A0C939486D2}" srcOrd="7" destOrd="0" presId="urn:microsoft.com/office/officeart/2005/8/layout/list1"/>
    <dgm:cxn modelId="{5BC3693C-8342-4CF3-A4D1-11B914D94B28}" type="presParOf" srcId="{052B8FE0-E873-4EA9-AA8A-566B60BDD280}" destId="{C9EF938F-19A1-4853-9F49-922A5580C919}" srcOrd="8" destOrd="0" presId="urn:microsoft.com/office/officeart/2005/8/layout/list1"/>
    <dgm:cxn modelId="{DD406B32-76A3-4B58-A520-7BED31D1A4A1}" type="presParOf" srcId="{C9EF938F-19A1-4853-9F49-922A5580C919}" destId="{B2DBEB8D-3535-4F57-A642-0CC9269F43A5}" srcOrd="0" destOrd="0" presId="urn:microsoft.com/office/officeart/2005/8/layout/list1"/>
    <dgm:cxn modelId="{7A448191-4355-4F4A-B305-28A668266EC8}" type="presParOf" srcId="{C9EF938F-19A1-4853-9F49-922A5580C919}" destId="{E53A93D6-F6FA-4B4A-BFF6-EE68A6BB41A8}" srcOrd="1" destOrd="0" presId="urn:microsoft.com/office/officeart/2005/8/layout/list1"/>
    <dgm:cxn modelId="{E8271CEB-73CA-45E3-9776-DB739159B269}" type="presParOf" srcId="{052B8FE0-E873-4EA9-AA8A-566B60BDD280}" destId="{30DAC653-ECE9-48FD-A52D-24DB8E454A64}" srcOrd="9" destOrd="0" presId="urn:microsoft.com/office/officeart/2005/8/layout/list1"/>
    <dgm:cxn modelId="{B0CD16E7-87BD-487B-B334-93494EA8679E}" type="presParOf" srcId="{052B8FE0-E873-4EA9-AA8A-566B60BDD280}" destId="{F8300564-E9A5-471A-9021-28C1DC32FD84}" srcOrd="10" destOrd="0" presId="urn:microsoft.com/office/officeart/2005/8/layout/list1"/>
    <dgm:cxn modelId="{2498363B-AD11-419D-9B02-63109D51BDCF}" type="presParOf" srcId="{052B8FE0-E873-4EA9-AA8A-566B60BDD280}" destId="{FE3EDB6B-028B-4D82-A64E-A52655ABDFEC}" srcOrd="11" destOrd="0" presId="urn:microsoft.com/office/officeart/2005/8/layout/list1"/>
    <dgm:cxn modelId="{5C178517-5890-41A6-8928-3FABCE2901B7}" type="presParOf" srcId="{052B8FE0-E873-4EA9-AA8A-566B60BDD280}" destId="{53AD2DB5-7487-4B02-9866-B66BE9CF28C1}" srcOrd="12" destOrd="0" presId="urn:microsoft.com/office/officeart/2005/8/layout/list1"/>
    <dgm:cxn modelId="{C836A2BF-DAC5-40DF-AAC8-CC0324233843}" type="presParOf" srcId="{53AD2DB5-7487-4B02-9866-B66BE9CF28C1}" destId="{FB68C5E9-1439-4280-8B79-9328DD187106}" srcOrd="0" destOrd="0" presId="urn:microsoft.com/office/officeart/2005/8/layout/list1"/>
    <dgm:cxn modelId="{1B25C22B-315C-45E9-A753-1D6AD7D371C0}" type="presParOf" srcId="{53AD2DB5-7487-4B02-9866-B66BE9CF28C1}" destId="{311BA3D0-33BC-45C6-A2CC-5F30E2E429A4}" srcOrd="1" destOrd="0" presId="urn:microsoft.com/office/officeart/2005/8/layout/list1"/>
    <dgm:cxn modelId="{B3D19461-F683-408E-9083-E3946BC3CEB8}" type="presParOf" srcId="{052B8FE0-E873-4EA9-AA8A-566B60BDD280}" destId="{1A17C463-7EB1-4E98-8CA8-02994B4EFDE4}" srcOrd="13" destOrd="0" presId="urn:microsoft.com/office/officeart/2005/8/layout/list1"/>
    <dgm:cxn modelId="{87D33D7B-070D-4A13-AF4F-4A3EC7F43FE2}" type="presParOf" srcId="{052B8FE0-E873-4EA9-AA8A-566B60BDD280}" destId="{C1C6908C-DDA7-41B7-9CAF-643373DAFD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35904-FA3E-4CEA-B98B-3D7B247852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0CF774-8BE2-41CE-9089-750C6095CDA2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Deficiency</a:t>
          </a:r>
        </a:p>
      </dgm:t>
    </dgm:pt>
    <dgm:pt modelId="{94857A08-1745-40C1-BBCB-D25DAFD1292A}" type="parTrans" cxnId="{117956BE-FD87-4802-A90A-B1C25B513A5F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C571D-25D7-440D-87E2-C1E256D28E9B}" type="sibTrans" cxnId="{117956BE-FD87-4802-A90A-B1C25B513A5F}">
      <dgm:prSet custT="1"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D0EB8-A438-458A-9247-A2EF669BA6FD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az-Latn-A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Creation of Synthetic Data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154B36-7F0F-41EF-9A44-C55EE442C56B}" type="parTrans" cxnId="{80F8D8B3-FC25-451D-B59D-9C7477CE602A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55DAD-2E96-4375-B84D-FF0736B73DC7}" type="sibTrans" cxnId="{80F8D8B3-FC25-451D-B59D-9C7477CE602A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AC778-5BBC-4F80-AA88-B2A26C729B65}" type="pres">
      <dgm:prSet presAssocID="{41335904-FA3E-4CEA-B98B-3D7B2478522A}" presName="Name0" presStyleCnt="0">
        <dgm:presLayoutVars>
          <dgm:dir/>
          <dgm:resizeHandles val="exact"/>
        </dgm:presLayoutVars>
      </dgm:prSet>
      <dgm:spPr/>
    </dgm:pt>
    <dgm:pt modelId="{14883EA4-891F-46AE-8954-DC47FF530927}" type="pres">
      <dgm:prSet presAssocID="{420CF774-8BE2-41CE-9089-750C6095CDA2}" presName="node" presStyleLbl="node1" presStyleIdx="0" presStyleCnt="2" custScaleX="65811" custLinFactNeighborX="-37353" custLinFactNeighborY="17627">
        <dgm:presLayoutVars>
          <dgm:bulletEnabled val="1"/>
        </dgm:presLayoutVars>
      </dgm:prSet>
      <dgm:spPr/>
    </dgm:pt>
    <dgm:pt modelId="{037CFCC2-B8AB-4454-901C-8CCC1D42ADC7}" type="pres">
      <dgm:prSet presAssocID="{242C571D-25D7-440D-87E2-C1E256D28E9B}" presName="sibTrans" presStyleLbl="sibTrans2D1" presStyleIdx="0" presStyleCnt="1"/>
      <dgm:spPr/>
    </dgm:pt>
    <dgm:pt modelId="{93C19501-D124-470E-82E1-EC86778C9C26}" type="pres">
      <dgm:prSet presAssocID="{242C571D-25D7-440D-87E2-C1E256D28E9B}" presName="connectorText" presStyleLbl="sibTrans2D1" presStyleIdx="0" presStyleCnt="1"/>
      <dgm:spPr/>
    </dgm:pt>
    <dgm:pt modelId="{0E65E420-08A9-4FA4-9F3C-045BA82FFA3E}" type="pres">
      <dgm:prSet presAssocID="{6D1D0EB8-A438-458A-9247-A2EF669BA6FD}" presName="node" presStyleLbl="node1" presStyleIdx="1" presStyleCnt="2">
        <dgm:presLayoutVars>
          <dgm:bulletEnabled val="1"/>
        </dgm:presLayoutVars>
      </dgm:prSet>
      <dgm:spPr/>
    </dgm:pt>
  </dgm:ptLst>
  <dgm:cxnLst>
    <dgm:cxn modelId="{F95ACC2D-BF57-4065-B99C-F7EB05195E40}" type="presOf" srcId="{242C571D-25D7-440D-87E2-C1E256D28E9B}" destId="{93C19501-D124-470E-82E1-EC86778C9C26}" srcOrd="1" destOrd="0" presId="urn:microsoft.com/office/officeart/2005/8/layout/process1"/>
    <dgm:cxn modelId="{FE8F4A2E-3903-4440-A65C-F363AFB2F875}" type="presOf" srcId="{41335904-FA3E-4CEA-B98B-3D7B2478522A}" destId="{041AC778-5BBC-4F80-AA88-B2A26C729B65}" srcOrd="0" destOrd="0" presId="urn:microsoft.com/office/officeart/2005/8/layout/process1"/>
    <dgm:cxn modelId="{0841B532-4C48-4C52-9AB8-CB940936E0BE}" type="presOf" srcId="{242C571D-25D7-440D-87E2-C1E256D28E9B}" destId="{037CFCC2-B8AB-4454-901C-8CCC1D42ADC7}" srcOrd="0" destOrd="0" presId="urn:microsoft.com/office/officeart/2005/8/layout/process1"/>
    <dgm:cxn modelId="{81C33352-6CA0-4A2B-B5AF-BDEB6B4C59AC}" type="presOf" srcId="{420CF774-8BE2-41CE-9089-750C6095CDA2}" destId="{14883EA4-891F-46AE-8954-DC47FF530927}" srcOrd="0" destOrd="0" presId="urn:microsoft.com/office/officeart/2005/8/layout/process1"/>
    <dgm:cxn modelId="{1E33B57D-C2B7-4CBD-BAAE-B8C476A5938D}" type="presOf" srcId="{6D1D0EB8-A438-458A-9247-A2EF669BA6FD}" destId="{0E65E420-08A9-4FA4-9F3C-045BA82FFA3E}" srcOrd="0" destOrd="0" presId="urn:microsoft.com/office/officeart/2005/8/layout/process1"/>
    <dgm:cxn modelId="{80F8D8B3-FC25-451D-B59D-9C7477CE602A}" srcId="{41335904-FA3E-4CEA-B98B-3D7B2478522A}" destId="{6D1D0EB8-A438-458A-9247-A2EF669BA6FD}" srcOrd="1" destOrd="0" parTransId="{45154B36-7F0F-41EF-9A44-C55EE442C56B}" sibTransId="{F4F55DAD-2E96-4375-B84D-FF0736B73DC7}"/>
    <dgm:cxn modelId="{117956BE-FD87-4802-A90A-B1C25B513A5F}" srcId="{41335904-FA3E-4CEA-B98B-3D7B2478522A}" destId="{420CF774-8BE2-41CE-9089-750C6095CDA2}" srcOrd="0" destOrd="0" parTransId="{94857A08-1745-40C1-BBCB-D25DAFD1292A}" sibTransId="{242C571D-25D7-440D-87E2-C1E256D28E9B}"/>
    <dgm:cxn modelId="{4006BA88-97DC-4C4E-A438-B07B134F5A06}" type="presParOf" srcId="{041AC778-5BBC-4F80-AA88-B2A26C729B65}" destId="{14883EA4-891F-46AE-8954-DC47FF530927}" srcOrd="0" destOrd="0" presId="urn:microsoft.com/office/officeart/2005/8/layout/process1"/>
    <dgm:cxn modelId="{FCFADD36-99F9-4831-AB6A-965E86EAEC48}" type="presParOf" srcId="{041AC778-5BBC-4F80-AA88-B2A26C729B65}" destId="{037CFCC2-B8AB-4454-901C-8CCC1D42ADC7}" srcOrd="1" destOrd="0" presId="urn:microsoft.com/office/officeart/2005/8/layout/process1"/>
    <dgm:cxn modelId="{E541B52F-9241-45F1-BA5F-073391723DBC}" type="presParOf" srcId="{037CFCC2-B8AB-4454-901C-8CCC1D42ADC7}" destId="{93C19501-D124-470E-82E1-EC86778C9C26}" srcOrd="0" destOrd="0" presId="urn:microsoft.com/office/officeart/2005/8/layout/process1"/>
    <dgm:cxn modelId="{5D028D3F-DF5F-45A5-AF84-E3BBEBF4D5FF}" type="presParOf" srcId="{041AC778-5BBC-4F80-AA88-B2A26C729B65}" destId="{0E65E420-08A9-4FA4-9F3C-045BA82FFA3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335904-FA3E-4CEA-B98B-3D7B247852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0CF774-8BE2-41CE-9089-750C6095CDA2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</a:p>
      </dgm:t>
    </dgm:pt>
    <dgm:pt modelId="{94857A08-1745-40C1-BBCB-D25DAFD1292A}" type="parTrans" cxnId="{117956BE-FD87-4802-A90A-B1C25B513A5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C571D-25D7-440D-87E2-C1E256D28E9B}" type="sibTrans" cxnId="{117956BE-FD87-4802-A90A-B1C25B513A5F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D0EB8-A438-458A-9247-A2EF669BA6FD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az-Latn-AZ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Oversampling and Under sampling methods</a:t>
          </a:r>
        </a:p>
        <a:p>
          <a:r>
            <a:rPr lang="az-Latn-AZ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SMOTE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az-Latn-AZ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154B36-7F0F-41EF-9A44-C55EE442C56B}" type="par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55DAD-2E96-4375-B84D-FF0736B73DC7}" type="sib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AC778-5BBC-4F80-AA88-B2A26C729B65}" type="pres">
      <dgm:prSet presAssocID="{41335904-FA3E-4CEA-B98B-3D7B2478522A}" presName="Name0" presStyleCnt="0">
        <dgm:presLayoutVars>
          <dgm:dir/>
          <dgm:resizeHandles val="exact"/>
        </dgm:presLayoutVars>
      </dgm:prSet>
      <dgm:spPr/>
    </dgm:pt>
    <dgm:pt modelId="{14883EA4-891F-46AE-8954-DC47FF530927}" type="pres">
      <dgm:prSet presAssocID="{420CF774-8BE2-41CE-9089-750C6095CDA2}" presName="node" presStyleLbl="node1" presStyleIdx="0" presStyleCnt="2" custScaleX="67482" custLinFactNeighborX="-17722" custLinFactNeighborY="-1271">
        <dgm:presLayoutVars>
          <dgm:bulletEnabled val="1"/>
        </dgm:presLayoutVars>
      </dgm:prSet>
      <dgm:spPr/>
    </dgm:pt>
    <dgm:pt modelId="{037CFCC2-B8AB-4454-901C-8CCC1D42ADC7}" type="pres">
      <dgm:prSet presAssocID="{242C571D-25D7-440D-87E2-C1E256D28E9B}" presName="sibTrans" presStyleLbl="sibTrans2D1" presStyleIdx="0" presStyleCnt="1"/>
      <dgm:spPr/>
    </dgm:pt>
    <dgm:pt modelId="{93C19501-D124-470E-82E1-EC86778C9C26}" type="pres">
      <dgm:prSet presAssocID="{242C571D-25D7-440D-87E2-C1E256D28E9B}" presName="connectorText" presStyleLbl="sibTrans2D1" presStyleIdx="0" presStyleCnt="1"/>
      <dgm:spPr/>
    </dgm:pt>
    <dgm:pt modelId="{0E65E420-08A9-4FA4-9F3C-045BA82FFA3E}" type="pres">
      <dgm:prSet presAssocID="{6D1D0EB8-A438-458A-9247-A2EF669BA6FD}" presName="node" presStyleLbl="node1" presStyleIdx="1" presStyleCnt="2">
        <dgm:presLayoutVars>
          <dgm:bulletEnabled val="1"/>
        </dgm:presLayoutVars>
      </dgm:prSet>
      <dgm:spPr/>
    </dgm:pt>
  </dgm:ptLst>
  <dgm:cxnLst>
    <dgm:cxn modelId="{F95ACC2D-BF57-4065-B99C-F7EB05195E40}" type="presOf" srcId="{242C571D-25D7-440D-87E2-C1E256D28E9B}" destId="{93C19501-D124-470E-82E1-EC86778C9C26}" srcOrd="1" destOrd="0" presId="urn:microsoft.com/office/officeart/2005/8/layout/process1"/>
    <dgm:cxn modelId="{FE8F4A2E-3903-4440-A65C-F363AFB2F875}" type="presOf" srcId="{41335904-FA3E-4CEA-B98B-3D7B2478522A}" destId="{041AC778-5BBC-4F80-AA88-B2A26C729B65}" srcOrd="0" destOrd="0" presId="urn:microsoft.com/office/officeart/2005/8/layout/process1"/>
    <dgm:cxn modelId="{0841B532-4C48-4C52-9AB8-CB940936E0BE}" type="presOf" srcId="{242C571D-25D7-440D-87E2-C1E256D28E9B}" destId="{037CFCC2-B8AB-4454-901C-8CCC1D42ADC7}" srcOrd="0" destOrd="0" presId="urn:microsoft.com/office/officeart/2005/8/layout/process1"/>
    <dgm:cxn modelId="{81C33352-6CA0-4A2B-B5AF-BDEB6B4C59AC}" type="presOf" srcId="{420CF774-8BE2-41CE-9089-750C6095CDA2}" destId="{14883EA4-891F-46AE-8954-DC47FF530927}" srcOrd="0" destOrd="0" presId="urn:microsoft.com/office/officeart/2005/8/layout/process1"/>
    <dgm:cxn modelId="{1E33B57D-C2B7-4CBD-BAAE-B8C476A5938D}" type="presOf" srcId="{6D1D0EB8-A438-458A-9247-A2EF669BA6FD}" destId="{0E65E420-08A9-4FA4-9F3C-045BA82FFA3E}" srcOrd="0" destOrd="0" presId="urn:microsoft.com/office/officeart/2005/8/layout/process1"/>
    <dgm:cxn modelId="{80F8D8B3-FC25-451D-B59D-9C7477CE602A}" srcId="{41335904-FA3E-4CEA-B98B-3D7B2478522A}" destId="{6D1D0EB8-A438-458A-9247-A2EF669BA6FD}" srcOrd="1" destOrd="0" parTransId="{45154B36-7F0F-41EF-9A44-C55EE442C56B}" sibTransId="{F4F55DAD-2E96-4375-B84D-FF0736B73DC7}"/>
    <dgm:cxn modelId="{117956BE-FD87-4802-A90A-B1C25B513A5F}" srcId="{41335904-FA3E-4CEA-B98B-3D7B2478522A}" destId="{420CF774-8BE2-41CE-9089-750C6095CDA2}" srcOrd="0" destOrd="0" parTransId="{94857A08-1745-40C1-BBCB-D25DAFD1292A}" sibTransId="{242C571D-25D7-440D-87E2-C1E256D28E9B}"/>
    <dgm:cxn modelId="{4006BA88-97DC-4C4E-A438-B07B134F5A06}" type="presParOf" srcId="{041AC778-5BBC-4F80-AA88-B2A26C729B65}" destId="{14883EA4-891F-46AE-8954-DC47FF530927}" srcOrd="0" destOrd="0" presId="urn:microsoft.com/office/officeart/2005/8/layout/process1"/>
    <dgm:cxn modelId="{FCFADD36-99F9-4831-AB6A-965E86EAEC48}" type="presParOf" srcId="{041AC778-5BBC-4F80-AA88-B2A26C729B65}" destId="{037CFCC2-B8AB-4454-901C-8CCC1D42ADC7}" srcOrd="1" destOrd="0" presId="urn:microsoft.com/office/officeart/2005/8/layout/process1"/>
    <dgm:cxn modelId="{E541B52F-9241-45F1-BA5F-073391723DBC}" type="presParOf" srcId="{037CFCC2-B8AB-4454-901C-8CCC1D42ADC7}" destId="{93C19501-D124-470E-82E1-EC86778C9C26}" srcOrd="0" destOrd="0" presId="urn:microsoft.com/office/officeart/2005/8/layout/process1"/>
    <dgm:cxn modelId="{5D028D3F-DF5F-45A5-AF84-E3BBEBF4D5FF}" type="presParOf" srcId="{041AC778-5BBC-4F80-AA88-B2A26C729B65}" destId="{0E65E420-08A9-4FA4-9F3C-045BA82FFA3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35904-FA3E-4CEA-B98B-3D7B247852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0CF774-8BE2-41CE-9089-750C6095CDA2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</a:p>
      </dgm:t>
    </dgm:pt>
    <dgm:pt modelId="{94857A08-1745-40C1-BBCB-D25DAFD1292A}" type="parTrans" cxnId="{117956BE-FD87-4802-A90A-B1C25B513A5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C571D-25D7-440D-87E2-C1E256D28E9B}" type="sibTrans" cxnId="{117956BE-FD87-4802-A90A-B1C25B513A5F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D0EB8-A438-458A-9247-A2EF669BA6FD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Adaptive base learners and ensembles</a:t>
          </a:r>
        </a:p>
      </dgm:t>
    </dgm:pt>
    <dgm:pt modelId="{45154B36-7F0F-41EF-9A44-C55EE442C56B}" type="par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55DAD-2E96-4375-B84D-FF0736B73DC7}" type="sib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AC778-5BBC-4F80-AA88-B2A26C729B65}" type="pres">
      <dgm:prSet presAssocID="{41335904-FA3E-4CEA-B98B-3D7B2478522A}" presName="Name0" presStyleCnt="0">
        <dgm:presLayoutVars>
          <dgm:dir/>
          <dgm:resizeHandles val="exact"/>
        </dgm:presLayoutVars>
      </dgm:prSet>
      <dgm:spPr/>
    </dgm:pt>
    <dgm:pt modelId="{14883EA4-891F-46AE-8954-DC47FF530927}" type="pres">
      <dgm:prSet presAssocID="{420CF774-8BE2-41CE-9089-750C6095CDA2}" presName="node" presStyleLbl="node1" presStyleIdx="0" presStyleCnt="2" custScaleX="66968" custLinFactNeighborX="-37353" custLinFactNeighborY="17627">
        <dgm:presLayoutVars>
          <dgm:bulletEnabled val="1"/>
        </dgm:presLayoutVars>
      </dgm:prSet>
      <dgm:spPr/>
    </dgm:pt>
    <dgm:pt modelId="{037CFCC2-B8AB-4454-901C-8CCC1D42ADC7}" type="pres">
      <dgm:prSet presAssocID="{242C571D-25D7-440D-87E2-C1E256D28E9B}" presName="sibTrans" presStyleLbl="sibTrans2D1" presStyleIdx="0" presStyleCnt="1"/>
      <dgm:spPr/>
    </dgm:pt>
    <dgm:pt modelId="{93C19501-D124-470E-82E1-EC86778C9C26}" type="pres">
      <dgm:prSet presAssocID="{242C571D-25D7-440D-87E2-C1E256D28E9B}" presName="connectorText" presStyleLbl="sibTrans2D1" presStyleIdx="0" presStyleCnt="1"/>
      <dgm:spPr/>
    </dgm:pt>
    <dgm:pt modelId="{0E65E420-08A9-4FA4-9F3C-045BA82FFA3E}" type="pres">
      <dgm:prSet presAssocID="{6D1D0EB8-A438-458A-9247-A2EF669BA6FD}" presName="node" presStyleLbl="node1" presStyleIdx="1" presStyleCnt="2">
        <dgm:presLayoutVars>
          <dgm:bulletEnabled val="1"/>
        </dgm:presLayoutVars>
      </dgm:prSet>
      <dgm:spPr/>
    </dgm:pt>
  </dgm:ptLst>
  <dgm:cxnLst>
    <dgm:cxn modelId="{F95ACC2D-BF57-4065-B99C-F7EB05195E40}" type="presOf" srcId="{242C571D-25D7-440D-87E2-C1E256D28E9B}" destId="{93C19501-D124-470E-82E1-EC86778C9C26}" srcOrd="1" destOrd="0" presId="urn:microsoft.com/office/officeart/2005/8/layout/process1"/>
    <dgm:cxn modelId="{FE8F4A2E-3903-4440-A65C-F363AFB2F875}" type="presOf" srcId="{41335904-FA3E-4CEA-B98B-3D7B2478522A}" destId="{041AC778-5BBC-4F80-AA88-B2A26C729B65}" srcOrd="0" destOrd="0" presId="urn:microsoft.com/office/officeart/2005/8/layout/process1"/>
    <dgm:cxn modelId="{0841B532-4C48-4C52-9AB8-CB940936E0BE}" type="presOf" srcId="{242C571D-25D7-440D-87E2-C1E256D28E9B}" destId="{037CFCC2-B8AB-4454-901C-8CCC1D42ADC7}" srcOrd="0" destOrd="0" presId="urn:microsoft.com/office/officeart/2005/8/layout/process1"/>
    <dgm:cxn modelId="{81C33352-6CA0-4A2B-B5AF-BDEB6B4C59AC}" type="presOf" srcId="{420CF774-8BE2-41CE-9089-750C6095CDA2}" destId="{14883EA4-891F-46AE-8954-DC47FF530927}" srcOrd="0" destOrd="0" presId="urn:microsoft.com/office/officeart/2005/8/layout/process1"/>
    <dgm:cxn modelId="{1E33B57D-C2B7-4CBD-BAAE-B8C476A5938D}" type="presOf" srcId="{6D1D0EB8-A438-458A-9247-A2EF669BA6FD}" destId="{0E65E420-08A9-4FA4-9F3C-045BA82FFA3E}" srcOrd="0" destOrd="0" presId="urn:microsoft.com/office/officeart/2005/8/layout/process1"/>
    <dgm:cxn modelId="{80F8D8B3-FC25-451D-B59D-9C7477CE602A}" srcId="{41335904-FA3E-4CEA-B98B-3D7B2478522A}" destId="{6D1D0EB8-A438-458A-9247-A2EF669BA6FD}" srcOrd="1" destOrd="0" parTransId="{45154B36-7F0F-41EF-9A44-C55EE442C56B}" sibTransId="{F4F55DAD-2E96-4375-B84D-FF0736B73DC7}"/>
    <dgm:cxn modelId="{117956BE-FD87-4802-A90A-B1C25B513A5F}" srcId="{41335904-FA3E-4CEA-B98B-3D7B2478522A}" destId="{420CF774-8BE2-41CE-9089-750C6095CDA2}" srcOrd="0" destOrd="0" parTransId="{94857A08-1745-40C1-BBCB-D25DAFD1292A}" sibTransId="{242C571D-25D7-440D-87E2-C1E256D28E9B}"/>
    <dgm:cxn modelId="{4006BA88-97DC-4C4E-A438-B07B134F5A06}" type="presParOf" srcId="{041AC778-5BBC-4F80-AA88-B2A26C729B65}" destId="{14883EA4-891F-46AE-8954-DC47FF530927}" srcOrd="0" destOrd="0" presId="urn:microsoft.com/office/officeart/2005/8/layout/process1"/>
    <dgm:cxn modelId="{FCFADD36-99F9-4831-AB6A-965E86EAEC48}" type="presParOf" srcId="{041AC778-5BBC-4F80-AA88-B2A26C729B65}" destId="{037CFCC2-B8AB-4454-901C-8CCC1D42ADC7}" srcOrd="1" destOrd="0" presId="urn:microsoft.com/office/officeart/2005/8/layout/process1"/>
    <dgm:cxn modelId="{E541B52F-9241-45F1-BA5F-073391723DBC}" type="presParOf" srcId="{037CFCC2-B8AB-4454-901C-8CCC1D42ADC7}" destId="{93C19501-D124-470E-82E1-EC86778C9C26}" srcOrd="0" destOrd="0" presId="urn:microsoft.com/office/officeart/2005/8/layout/process1"/>
    <dgm:cxn modelId="{5D028D3F-DF5F-45A5-AF84-E3BBEBF4D5FF}" type="presParOf" srcId="{041AC778-5BBC-4F80-AA88-B2A26C729B65}" destId="{0E65E420-08A9-4FA4-9F3C-045BA82FFA3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335904-FA3E-4CEA-B98B-3D7B247852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0CF774-8BE2-41CE-9089-750C6095CDA2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Cost-sensitiveness</a:t>
          </a:r>
        </a:p>
      </dgm:t>
    </dgm:pt>
    <dgm:pt modelId="{94857A08-1745-40C1-BBCB-D25DAFD1292A}" type="parTrans" cxnId="{117956BE-FD87-4802-A90A-B1C25B513A5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C571D-25D7-440D-87E2-C1E256D28E9B}" type="sibTrans" cxnId="{117956BE-FD87-4802-A90A-B1C25B513A5F}">
      <dgm:prSet custT="1"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D0EB8-A438-458A-9247-A2EF669BA6FD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Implementing several algorithms and methods</a:t>
          </a:r>
        </a:p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gm:t>
    </dgm:pt>
    <dgm:pt modelId="{45154B36-7F0F-41EF-9A44-C55EE442C56B}" type="par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55DAD-2E96-4375-B84D-FF0736B73DC7}" type="sibTrans" cxnId="{80F8D8B3-FC25-451D-B59D-9C7477CE602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AC778-5BBC-4F80-AA88-B2A26C729B65}" type="pres">
      <dgm:prSet presAssocID="{41335904-FA3E-4CEA-B98B-3D7B2478522A}" presName="Name0" presStyleCnt="0">
        <dgm:presLayoutVars>
          <dgm:dir/>
          <dgm:resizeHandles val="exact"/>
        </dgm:presLayoutVars>
      </dgm:prSet>
      <dgm:spPr/>
    </dgm:pt>
    <dgm:pt modelId="{14883EA4-891F-46AE-8954-DC47FF530927}" type="pres">
      <dgm:prSet presAssocID="{420CF774-8BE2-41CE-9089-750C6095CDA2}" presName="node" presStyleLbl="node1" presStyleIdx="0" presStyleCnt="2" custScaleX="69179" custLinFactNeighborX="-37353" custLinFactNeighborY="17627">
        <dgm:presLayoutVars>
          <dgm:bulletEnabled val="1"/>
        </dgm:presLayoutVars>
      </dgm:prSet>
      <dgm:spPr/>
    </dgm:pt>
    <dgm:pt modelId="{037CFCC2-B8AB-4454-901C-8CCC1D42ADC7}" type="pres">
      <dgm:prSet presAssocID="{242C571D-25D7-440D-87E2-C1E256D28E9B}" presName="sibTrans" presStyleLbl="sibTrans2D1" presStyleIdx="0" presStyleCnt="1"/>
      <dgm:spPr/>
    </dgm:pt>
    <dgm:pt modelId="{93C19501-D124-470E-82E1-EC86778C9C26}" type="pres">
      <dgm:prSet presAssocID="{242C571D-25D7-440D-87E2-C1E256D28E9B}" presName="connectorText" presStyleLbl="sibTrans2D1" presStyleIdx="0" presStyleCnt="1"/>
      <dgm:spPr/>
    </dgm:pt>
    <dgm:pt modelId="{0E65E420-08A9-4FA4-9F3C-045BA82FFA3E}" type="pres">
      <dgm:prSet presAssocID="{6D1D0EB8-A438-458A-9247-A2EF669BA6FD}" presName="node" presStyleLbl="node1" presStyleIdx="1" presStyleCnt="2">
        <dgm:presLayoutVars>
          <dgm:bulletEnabled val="1"/>
        </dgm:presLayoutVars>
      </dgm:prSet>
      <dgm:spPr/>
    </dgm:pt>
  </dgm:ptLst>
  <dgm:cxnLst>
    <dgm:cxn modelId="{F95ACC2D-BF57-4065-B99C-F7EB05195E40}" type="presOf" srcId="{242C571D-25D7-440D-87E2-C1E256D28E9B}" destId="{93C19501-D124-470E-82E1-EC86778C9C26}" srcOrd="1" destOrd="0" presId="urn:microsoft.com/office/officeart/2005/8/layout/process1"/>
    <dgm:cxn modelId="{FE8F4A2E-3903-4440-A65C-F363AFB2F875}" type="presOf" srcId="{41335904-FA3E-4CEA-B98B-3D7B2478522A}" destId="{041AC778-5BBC-4F80-AA88-B2A26C729B65}" srcOrd="0" destOrd="0" presId="urn:microsoft.com/office/officeart/2005/8/layout/process1"/>
    <dgm:cxn modelId="{0841B532-4C48-4C52-9AB8-CB940936E0BE}" type="presOf" srcId="{242C571D-25D7-440D-87E2-C1E256D28E9B}" destId="{037CFCC2-B8AB-4454-901C-8CCC1D42ADC7}" srcOrd="0" destOrd="0" presId="urn:microsoft.com/office/officeart/2005/8/layout/process1"/>
    <dgm:cxn modelId="{81C33352-6CA0-4A2B-B5AF-BDEB6B4C59AC}" type="presOf" srcId="{420CF774-8BE2-41CE-9089-750C6095CDA2}" destId="{14883EA4-891F-46AE-8954-DC47FF530927}" srcOrd="0" destOrd="0" presId="urn:microsoft.com/office/officeart/2005/8/layout/process1"/>
    <dgm:cxn modelId="{1E33B57D-C2B7-4CBD-BAAE-B8C476A5938D}" type="presOf" srcId="{6D1D0EB8-A438-458A-9247-A2EF669BA6FD}" destId="{0E65E420-08A9-4FA4-9F3C-045BA82FFA3E}" srcOrd="0" destOrd="0" presId="urn:microsoft.com/office/officeart/2005/8/layout/process1"/>
    <dgm:cxn modelId="{80F8D8B3-FC25-451D-B59D-9C7477CE602A}" srcId="{41335904-FA3E-4CEA-B98B-3D7B2478522A}" destId="{6D1D0EB8-A438-458A-9247-A2EF669BA6FD}" srcOrd="1" destOrd="0" parTransId="{45154B36-7F0F-41EF-9A44-C55EE442C56B}" sibTransId="{F4F55DAD-2E96-4375-B84D-FF0736B73DC7}"/>
    <dgm:cxn modelId="{117956BE-FD87-4802-A90A-B1C25B513A5F}" srcId="{41335904-FA3E-4CEA-B98B-3D7B2478522A}" destId="{420CF774-8BE2-41CE-9089-750C6095CDA2}" srcOrd="0" destOrd="0" parTransId="{94857A08-1745-40C1-BBCB-D25DAFD1292A}" sibTransId="{242C571D-25D7-440D-87E2-C1E256D28E9B}"/>
    <dgm:cxn modelId="{4006BA88-97DC-4C4E-A438-B07B134F5A06}" type="presParOf" srcId="{041AC778-5BBC-4F80-AA88-B2A26C729B65}" destId="{14883EA4-891F-46AE-8954-DC47FF530927}" srcOrd="0" destOrd="0" presId="urn:microsoft.com/office/officeart/2005/8/layout/process1"/>
    <dgm:cxn modelId="{FCFADD36-99F9-4831-AB6A-965E86EAEC48}" type="presParOf" srcId="{041AC778-5BBC-4F80-AA88-B2A26C729B65}" destId="{037CFCC2-B8AB-4454-901C-8CCC1D42ADC7}" srcOrd="1" destOrd="0" presId="urn:microsoft.com/office/officeart/2005/8/layout/process1"/>
    <dgm:cxn modelId="{E541B52F-9241-45F1-BA5F-073391723DBC}" type="presParOf" srcId="{037CFCC2-B8AB-4454-901C-8CCC1D42ADC7}" destId="{93C19501-D124-470E-82E1-EC86778C9C26}" srcOrd="0" destOrd="0" presId="urn:microsoft.com/office/officeart/2005/8/layout/process1"/>
    <dgm:cxn modelId="{5D028D3F-DF5F-45A5-AF84-E3BBEBF4D5FF}" type="presParOf" srcId="{041AC778-5BBC-4F80-AA88-B2A26C729B65}" destId="{0E65E420-08A9-4FA4-9F3C-045BA82FFA3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7DDAC-095B-433B-819F-18F24F36D5DF}">
      <dsp:nvSpPr>
        <dsp:cNvPr id="0" name=""/>
        <dsp:cNvSpPr/>
      </dsp:nvSpPr>
      <dsp:spPr>
        <a:xfrm>
          <a:off x="5503476" y="2877513"/>
          <a:ext cx="2277349" cy="497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08"/>
              </a:lnTo>
              <a:lnTo>
                <a:pt x="2277349" y="339108"/>
              </a:lnTo>
              <a:lnTo>
                <a:pt x="2277349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503F4-1729-4445-9E17-3AB94DD460EF}">
      <dsp:nvSpPr>
        <dsp:cNvPr id="0" name=""/>
        <dsp:cNvSpPr/>
      </dsp:nvSpPr>
      <dsp:spPr>
        <a:xfrm>
          <a:off x="5457756" y="2877513"/>
          <a:ext cx="91440" cy="497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4CC9B-9E47-499E-AEA3-7DE16528EBB1}">
      <dsp:nvSpPr>
        <dsp:cNvPr id="0" name=""/>
        <dsp:cNvSpPr/>
      </dsp:nvSpPr>
      <dsp:spPr>
        <a:xfrm>
          <a:off x="3226126" y="2877513"/>
          <a:ext cx="2277349" cy="497613"/>
        </a:xfrm>
        <a:custGeom>
          <a:avLst/>
          <a:gdLst/>
          <a:ahLst/>
          <a:cxnLst/>
          <a:rect l="0" t="0" r="0" b="0"/>
          <a:pathLst>
            <a:path>
              <a:moveTo>
                <a:pt x="2277349" y="0"/>
              </a:moveTo>
              <a:lnTo>
                <a:pt x="2277349" y="339108"/>
              </a:lnTo>
              <a:lnTo>
                <a:pt x="0" y="339108"/>
              </a:lnTo>
              <a:lnTo>
                <a:pt x="0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8E01D-87FE-4230-B695-6555D790D36B}">
      <dsp:nvSpPr>
        <dsp:cNvPr id="0" name=""/>
        <dsp:cNvSpPr/>
      </dsp:nvSpPr>
      <dsp:spPr>
        <a:xfrm>
          <a:off x="5457756" y="1804555"/>
          <a:ext cx="91440" cy="497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08766-405A-4B40-9F0E-A85F5CDB302A}">
      <dsp:nvSpPr>
        <dsp:cNvPr id="0" name=""/>
        <dsp:cNvSpPr/>
      </dsp:nvSpPr>
      <dsp:spPr>
        <a:xfrm>
          <a:off x="3795464" y="731597"/>
          <a:ext cx="1708012" cy="497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08"/>
              </a:lnTo>
              <a:lnTo>
                <a:pt x="1708012" y="339108"/>
              </a:lnTo>
              <a:lnTo>
                <a:pt x="1708012" y="4976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3C3C-BB2F-4598-8D69-94F1B1F6BFF6}">
      <dsp:nvSpPr>
        <dsp:cNvPr id="0" name=""/>
        <dsp:cNvSpPr/>
      </dsp:nvSpPr>
      <dsp:spPr>
        <a:xfrm>
          <a:off x="2087451" y="1804555"/>
          <a:ext cx="1138674" cy="497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08"/>
              </a:lnTo>
              <a:lnTo>
                <a:pt x="1138674" y="339108"/>
              </a:lnTo>
              <a:lnTo>
                <a:pt x="1138674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6C8F2-2310-4E11-A9FB-0BC5F8B49B61}">
      <dsp:nvSpPr>
        <dsp:cNvPr id="0" name=""/>
        <dsp:cNvSpPr/>
      </dsp:nvSpPr>
      <dsp:spPr>
        <a:xfrm>
          <a:off x="948776" y="1804555"/>
          <a:ext cx="1138674" cy="497613"/>
        </a:xfrm>
        <a:custGeom>
          <a:avLst/>
          <a:gdLst/>
          <a:ahLst/>
          <a:cxnLst/>
          <a:rect l="0" t="0" r="0" b="0"/>
          <a:pathLst>
            <a:path>
              <a:moveTo>
                <a:pt x="1138674" y="0"/>
              </a:moveTo>
              <a:lnTo>
                <a:pt x="1138674" y="339108"/>
              </a:lnTo>
              <a:lnTo>
                <a:pt x="0" y="339108"/>
              </a:lnTo>
              <a:lnTo>
                <a:pt x="0" y="49761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77FD4-CD12-4791-8F9F-81FEF896A765}">
      <dsp:nvSpPr>
        <dsp:cNvPr id="0" name=""/>
        <dsp:cNvSpPr/>
      </dsp:nvSpPr>
      <dsp:spPr>
        <a:xfrm>
          <a:off x="2087451" y="731597"/>
          <a:ext cx="1708012" cy="497613"/>
        </a:xfrm>
        <a:custGeom>
          <a:avLst/>
          <a:gdLst/>
          <a:ahLst/>
          <a:cxnLst/>
          <a:rect l="0" t="0" r="0" b="0"/>
          <a:pathLst>
            <a:path>
              <a:moveTo>
                <a:pt x="1708012" y="0"/>
              </a:moveTo>
              <a:lnTo>
                <a:pt x="1708012" y="339108"/>
              </a:lnTo>
              <a:lnTo>
                <a:pt x="0" y="339108"/>
              </a:lnTo>
              <a:lnTo>
                <a:pt x="0" y="4976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01C3B-0360-42FF-819B-0024AB0B7AD4}">
      <dsp:nvSpPr>
        <dsp:cNvPr id="0" name=""/>
        <dsp:cNvSpPr/>
      </dsp:nvSpPr>
      <dsp:spPr>
        <a:xfrm>
          <a:off x="2846899" y="156252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D6D5D-6C3E-40A7-A6BC-6CAC28053B4F}">
      <dsp:nvSpPr>
        <dsp:cNvPr id="0" name=""/>
        <dsp:cNvSpPr/>
      </dsp:nvSpPr>
      <dsp:spPr>
        <a:xfrm>
          <a:off x="3037009" y="336856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Protection Mechanisms</a:t>
          </a:r>
        </a:p>
      </dsp:txBody>
      <dsp:txXfrm>
        <a:off x="3053860" y="353707"/>
        <a:ext cx="1863427" cy="541643"/>
      </dsp:txXfrm>
    </dsp:sp>
    <dsp:sp modelId="{7520575F-A086-434E-8A27-3922B2F59956}">
      <dsp:nvSpPr>
        <dsp:cNvPr id="0" name=""/>
        <dsp:cNvSpPr/>
      </dsp:nvSpPr>
      <dsp:spPr>
        <a:xfrm>
          <a:off x="1138886" y="1229210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52DD2-94CE-412F-88EE-89B2FF49864A}">
      <dsp:nvSpPr>
        <dsp:cNvPr id="0" name=""/>
        <dsp:cNvSpPr/>
      </dsp:nvSpPr>
      <dsp:spPr>
        <a:xfrm>
          <a:off x="1328997" y="1409815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Prevention</a:t>
          </a:r>
        </a:p>
      </dsp:txBody>
      <dsp:txXfrm>
        <a:off x="1345848" y="1426666"/>
        <a:ext cx="1863427" cy="541643"/>
      </dsp:txXfrm>
    </dsp:sp>
    <dsp:sp modelId="{C246F022-F3DE-46A9-A201-2284A011E553}">
      <dsp:nvSpPr>
        <dsp:cNvPr id="0" name=""/>
        <dsp:cNvSpPr/>
      </dsp:nvSpPr>
      <dsp:spPr>
        <a:xfrm>
          <a:off x="212" y="2302168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9CE59-DE93-4A8E-96EE-2C315EC32582}">
      <dsp:nvSpPr>
        <dsp:cNvPr id="0" name=""/>
        <dsp:cNvSpPr/>
      </dsp:nvSpPr>
      <dsp:spPr>
        <a:xfrm>
          <a:off x="190322" y="2482773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Firewall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173" y="2499624"/>
        <a:ext cx="1863427" cy="541643"/>
      </dsp:txXfrm>
    </dsp:sp>
    <dsp:sp modelId="{05668569-2F44-414C-8ED0-96DFDF3A434D}">
      <dsp:nvSpPr>
        <dsp:cNvPr id="0" name=""/>
        <dsp:cNvSpPr/>
      </dsp:nvSpPr>
      <dsp:spPr>
        <a:xfrm>
          <a:off x="2277561" y="2302168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C0BB-A229-43C0-B752-248F6346304B}">
      <dsp:nvSpPr>
        <dsp:cNvPr id="0" name=""/>
        <dsp:cNvSpPr/>
      </dsp:nvSpPr>
      <dsp:spPr>
        <a:xfrm>
          <a:off x="2467671" y="2482773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Encryption/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Decryption</a:t>
          </a:r>
        </a:p>
      </dsp:txBody>
      <dsp:txXfrm>
        <a:off x="2484522" y="2499624"/>
        <a:ext cx="1863427" cy="541643"/>
      </dsp:txXfrm>
    </dsp:sp>
    <dsp:sp modelId="{4F4D85BF-FBDE-4016-AD93-23167F47B907}">
      <dsp:nvSpPr>
        <dsp:cNvPr id="0" name=""/>
        <dsp:cNvSpPr/>
      </dsp:nvSpPr>
      <dsp:spPr>
        <a:xfrm>
          <a:off x="4554911" y="1229210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F7708-E323-47E0-B4E2-B4072CD2CCF5}">
      <dsp:nvSpPr>
        <dsp:cNvPr id="0" name=""/>
        <dsp:cNvSpPr/>
      </dsp:nvSpPr>
      <dsp:spPr>
        <a:xfrm>
          <a:off x="4745021" y="1409815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Detection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1872" y="1426666"/>
        <a:ext cx="1863427" cy="541643"/>
      </dsp:txXfrm>
    </dsp:sp>
    <dsp:sp modelId="{039962CF-9665-47DF-9A92-7B660345FF55}">
      <dsp:nvSpPr>
        <dsp:cNvPr id="0" name=""/>
        <dsp:cNvSpPr/>
      </dsp:nvSpPr>
      <dsp:spPr>
        <a:xfrm>
          <a:off x="4554911" y="2302168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DE0B5-24EA-4D04-A2BB-B2D9CA99158E}">
      <dsp:nvSpPr>
        <dsp:cNvPr id="0" name=""/>
        <dsp:cNvSpPr/>
      </dsp:nvSpPr>
      <dsp:spPr>
        <a:xfrm>
          <a:off x="4745021" y="2482773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1872" y="2499624"/>
        <a:ext cx="1863427" cy="541643"/>
      </dsp:txXfrm>
    </dsp:sp>
    <dsp:sp modelId="{751C9686-BF13-4C9F-B10B-2B036D038EC1}">
      <dsp:nvSpPr>
        <dsp:cNvPr id="0" name=""/>
        <dsp:cNvSpPr/>
      </dsp:nvSpPr>
      <dsp:spPr>
        <a:xfrm>
          <a:off x="2277561" y="3375127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51E94-DE7C-48E8-93AC-617773ED4C26}">
      <dsp:nvSpPr>
        <dsp:cNvPr id="0" name=""/>
        <dsp:cNvSpPr/>
      </dsp:nvSpPr>
      <dsp:spPr>
        <a:xfrm>
          <a:off x="2467671" y="3555731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Supervised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4522" y="3572582"/>
        <a:ext cx="1863427" cy="541643"/>
      </dsp:txXfrm>
    </dsp:sp>
    <dsp:sp modelId="{254A6E21-7273-4BBA-8189-F5E8A5DAD3EA}">
      <dsp:nvSpPr>
        <dsp:cNvPr id="0" name=""/>
        <dsp:cNvSpPr/>
      </dsp:nvSpPr>
      <dsp:spPr>
        <a:xfrm>
          <a:off x="4554911" y="3375127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FEBCA-7469-4EC8-AB35-465E6037A96B}">
      <dsp:nvSpPr>
        <dsp:cNvPr id="0" name=""/>
        <dsp:cNvSpPr/>
      </dsp:nvSpPr>
      <dsp:spPr>
        <a:xfrm>
          <a:off x="4745021" y="3555731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Unsupervised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1872" y="3572582"/>
        <a:ext cx="1863427" cy="541643"/>
      </dsp:txXfrm>
    </dsp:sp>
    <dsp:sp modelId="{9573640A-B2DB-43E8-938E-BF52BA6E2D0B}">
      <dsp:nvSpPr>
        <dsp:cNvPr id="0" name=""/>
        <dsp:cNvSpPr/>
      </dsp:nvSpPr>
      <dsp:spPr>
        <a:xfrm>
          <a:off x="6832261" y="3375127"/>
          <a:ext cx="1897129" cy="575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275E8-6078-4E80-A2A0-D6D18C4C9353}">
      <dsp:nvSpPr>
        <dsp:cNvPr id="0" name=""/>
        <dsp:cNvSpPr/>
      </dsp:nvSpPr>
      <dsp:spPr>
        <a:xfrm>
          <a:off x="7022371" y="3555731"/>
          <a:ext cx="1897129" cy="575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Semi-supervised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9222" y="3572582"/>
        <a:ext cx="1863427" cy="54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936D9-398C-4F96-8F05-A8B6370AFA08}">
      <dsp:nvSpPr>
        <dsp:cNvPr id="0" name=""/>
        <dsp:cNvSpPr/>
      </dsp:nvSpPr>
      <dsp:spPr>
        <a:xfrm>
          <a:off x="0" y="319380"/>
          <a:ext cx="977214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F095E-0E29-41B8-8D5B-564504A02DED}">
      <dsp:nvSpPr>
        <dsp:cNvPr id="0" name=""/>
        <dsp:cNvSpPr/>
      </dsp:nvSpPr>
      <dsp:spPr>
        <a:xfrm>
          <a:off x="488607" y="52953"/>
          <a:ext cx="6840499" cy="50184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555" tIns="0" rIns="2585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Deficiency</a:t>
          </a:r>
        </a:p>
      </dsp:txBody>
      <dsp:txXfrm>
        <a:off x="513105" y="77451"/>
        <a:ext cx="6791503" cy="452844"/>
      </dsp:txXfrm>
    </dsp:sp>
    <dsp:sp modelId="{13A3F8AA-0FDA-43B4-A791-BFA702B41A46}">
      <dsp:nvSpPr>
        <dsp:cNvPr id="0" name=""/>
        <dsp:cNvSpPr/>
      </dsp:nvSpPr>
      <dsp:spPr>
        <a:xfrm>
          <a:off x="0" y="1090500"/>
          <a:ext cx="977214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DC349-29B0-4AA7-8069-4B15AA8C7043}">
      <dsp:nvSpPr>
        <dsp:cNvPr id="0" name=""/>
        <dsp:cNvSpPr/>
      </dsp:nvSpPr>
      <dsp:spPr>
        <a:xfrm>
          <a:off x="488607" y="839580"/>
          <a:ext cx="6840499" cy="50184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555" tIns="0" rIns="2585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Highly Imbalanced Data</a:t>
          </a:r>
        </a:p>
      </dsp:txBody>
      <dsp:txXfrm>
        <a:off x="513105" y="864078"/>
        <a:ext cx="6791503" cy="452844"/>
      </dsp:txXfrm>
    </dsp:sp>
    <dsp:sp modelId="{F8300564-E9A5-471A-9021-28C1DC32FD84}">
      <dsp:nvSpPr>
        <dsp:cNvPr id="0" name=""/>
        <dsp:cNvSpPr/>
      </dsp:nvSpPr>
      <dsp:spPr>
        <a:xfrm>
          <a:off x="0" y="1861620"/>
          <a:ext cx="977214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93D6-F6FA-4B4A-BFF6-EE68A6BB41A8}">
      <dsp:nvSpPr>
        <dsp:cNvPr id="0" name=""/>
        <dsp:cNvSpPr/>
      </dsp:nvSpPr>
      <dsp:spPr>
        <a:xfrm>
          <a:off x="488607" y="1610700"/>
          <a:ext cx="6840499" cy="50184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555" tIns="0" rIns="2585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 Variations</a:t>
          </a:r>
        </a:p>
      </dsp:txBody>
      <dsp:txXfrm>
        <a:off x="513105" y="1635198"/>
        <a:ext cx="6791503" cy="452844"/>
      </dsp:txXfrm>
    </dsp:sp>
    <dsp:sp modelId="{C1C6908C-DDA7-41B7-9CAF-643373DAFDC0}">
      <dsp:nvSpPr>
        <dsp:cNvPr id="0" name=""/>
        <dsp:cNvSpPr/>
      </dsp:nvSpPr>
      <dsp:spPr>
        <a:xfrm>
          <a:off x="0" y="2632740"/>
          <a:ext cx="977214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BA3D0-33BC-45C6-A2CC-5F30E2E429A4}">
      <dsp:nvSpPr>
        <dsp:cNvPr id="0" name=""/>
        <dsp:cNvSpPr/>
      </dsp:nvSpPr>
      <dsp:spPr>
        <a:xfrm>
          <a:off x="488607" y="2381820"/>
          <a:ext cx="6840499" cy="50184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555" tIns="0" rIns="2585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Cost-sensitive Problem</a:t>
          </a:r>
        </a:p>
      </dsp:txBody>
      <dsp:txXfrm>
        <a:off x="513105" y="2406318"/>
        <a:ext cx="679150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3EA4-891F-46AE-8954-DC47FF530927}">
      <dsp:nvSpPr>
        <dsp:cNvPr id="0" name=""/>
        <dsp:cNvSpPr/>
      </dsp:nvSpPr>
      <dsp:spPr>
        <a:xfrm>
          <a:off x="0" y="0"/>
          <a:ext cx="3021428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Deficiency</a:t>
          </a:r>
        </a:p>
      </dsp:txBody>
      <dsp:txXfrm>
        <a:off x="20105" y="20105"/>
        <a:ext cx="2981218" cy="646228"/>
      </dsp:txXfrm>
    </dsp:sp>
    <dsp:sp modelId="{037CFCC2-B8AB-4454-901C-8CCC1D42ADC7}">
      <dsp:nvSpPr>
        <dsp:cNvPr id="0" name=""/>
        <dsp:cNvSpPr/>
      </dsp:nvSpPr>
      <dsp:spPr>
        <a:xfrm>
          <a:off x="3480639" y="0"/>
          <a:ext cx="973527" cy="686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639" y="137288"/>
        <a:ext cx="767596" cy="411862"/>
      </dsp:txXfrm>
    </dsp:sp>
    <dsp:sp modelId="{0E65E420-08A9-4FA4-9F3C-045BA82FFA3E}">
      <dsp:nvSpPr>
        <dsp:cNvPr id="0" name=""/>
        <dsp:cNvSpPr/>
      </dsp:nvSpPr>
      <dsp:spPr>
        <a:xfrm>
          <a:off x="4858273" y="0"/>
          <a:ext cx="4591069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Creation of Synthetic Data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78378" y="20105"/>
        <a:ext cx="4550859" cy="646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3EA4-891F-46AE-8954-DC47FF530927}">
      <dsp:nvSpPr>
        <dsp:cNvPr id="0" name=""/>
        <dsp:cNvSpPr/>
      </dsp:nvSpPr>
      <dsp:spPr>
        <a:xfrm>
          <a:off x="0" y="0"/>
          <a:ext cx="3070234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</a:p>
      </dsp:txBody>
      <dsp:txXfrm>
        <a:off x="20105" y="20105"/>
        <a:ext cx="3030024" cy="646228"/>
      </dsp:txXfrm>
    </dsp:sp>
    <dsp:sp modelId="{037CFCC2-B8AB-4454-901C-8CCC1D42ADC7}">
      <dsp:nvSpPr>
        <dsp:cNvPr id="0" name=""/>
        <dsp:cNvSpPr/>
      </dsp:nvSpPr>
      <dsp:spPr>
        <a:xfrm>
          <a:off x="3526446" y="0"/>
          <a:ext cx="967170" cy="686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6446" y="137288"/>
        <a:ext cx="761239" cy="411862"/>
      </dsp:txXfrm>
    </dsp:sp>
    <dsp:sp modelId="{0E65E420-08A9-4FA4-9F3C-045BA82FFA3E}">
      <dsp:nvSpPr>
        <dsp:cNvPr id="0" name=""/>
        <dsp:cNvSpPr/>
      </dsp:nvSpPr>
      <dsp:spPr>
        <a:xfrm>
          <a:off x="4895084" y="0"/>
          <a:ext cx="4549708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Oversampling and Under sampling methods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SMOTE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az-Latn-AZ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5189" y="20105"/>
        <a:ext cx="4509498" cy="646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3EA4-891F-46AE-8954-DC47FF530927}">
      <dsp:nvSpPr>
        <dsp:cNvPr id="0" name=""/>
        <dsp:cNvSpPr/>
      </dsp:nvSpPr>
      <dsp:spPr>
        <a:xfrm>
          <a:off x="0" y="0"/>
          <a:ext cx="3056007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</a:p>
      </dsp:txBody>
      <dsp:txXfrm>
        <a:off x="20105" y="20105"/>
        <a:ext cx="3015797" cy="646228"/>
      </dsp:txXfrm>
    </dsp:sp>
    <dsp:sp modelId="{037CFCC2-B8AB-4454-901C-8CCC1D42ADC7}">
      <dsp:nvSpPr>
        <dsp:cNvPr id="0" name=""/>
        <dsp:cNvSpPr/>
      </dsp:nvSpPr>
      <dsp:spPr>
        <a:xfrm>
          <a:off x="3512972" y="0"/>
          <a:ext cx="968766" cy="686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2972" y="137288"/>
        <a:ext cx="762835" cy="411862"/>
      </dsp:txXfrm>
    </dsp:sp>
    <dsp:sp modelId="{0E65E420-08A9-4FA4-9F3C-045BA82FFA3E}">
      <dsp:nvSpPr>
        <dsp:cNvPr id="0" name=""/>
        <dsp:cNvSpPr/>
      </dsp:nvSpPr>
      <dsp:spPr>
        <a:xfrm>
          <a:off x="4883867" y="0"/>
          <a:ext cx="4563384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Adaptive base learners and ensembles</a:t>
          </a:r>
        </a:p>
      </dsp:txBody>
      <dsp:txXfrm>
        <a:off x="4903972" y="20105"/>
        <a:ext cx="4523174" cy="646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3EA4-891F-46AE-8954-DC47FF530927}">
      <dsp:nvSpPr>
        <dsp:cNvPr id="0" name=""/>
        <dsp:cNvSpPr/>
      </dsp:nvSpPr>
      <dsp:spPr>
        <a:xfrm>
          <a:off x="0" y="0"/>
          <a:ext cx="3121931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Cost-sensitiveness</a:t>
          </a:r>
        </a:p>
      </dsp:txBody>
      <dsp:txXfrm>
        <a:off x="20105" y="20105"/>
        <a:ext cx="3081721" cy="646228"/>
      </dsp:txXfrm>
    </dsp:sp>
    <dsp:sp modelId="{037CFCC2-B8AB-4454-901C-8CCC1D42ADC7}">
      <dsp:nvSpPr>
        <dsp:cNvPr id="0" name=""/>
        <dsp:cNvSpPr/>
      </dsp:nvSpPr>
      <dsp:spPr>
        <a:xfrm>
          <a:off x="3574447" y="0"/>
          <a:ext cx="959333" cy="686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4447" y="137288"/>
        <a:ext cx="753402" cy="411862"/>
      </dsp:txXfrm>
    </dsp:sp>
    <dsp:sp modelId="{0E65E420-08A9-4FA4-9F3C-045BA82FFA3E}">
      <dsp:nvSpPr>
        <dsp:cNvPr id="0" name=""/>
        <dsp:cNvSpPr/>
      </dsp:nvSpPr>
      <dsp:spPr>
        <a:xfrm>
          <a:off x="4931995" y="0"/>
          <a:ext cx="4512831" cy="68643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Implementing several algorithms and methods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</a:p>
      </dsp:txBody>
      <dsp:txXfrm>
        <a:off x="4952100" y="20105"/>
        <a:ext cx="4472621" cy="64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3BBB9-FD7C-4295-9640-07E5927602BF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A1F0-61EE-427B-A1C0-BBC2EE3411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A1F0-61EE-427B-A1C0-BBC2EE3411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A1F0-61EE-427B-A1C0-BBC2EE3411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3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A1F0-61EE-427B-A1C0-BBC2EE3411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7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38" y="4455620"/>
            <a:ext cx="10540613" cy="163344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3801" y="3523268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91" y="4482027"/>
            <a:ext cx="1593130" cy="158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2" y="4382657"/>
            <a:ext cx="2286943" cy="17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58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0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2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845734"/>
            <a:ext cx="11327027" cy="4225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4955178"/>
            <a:ext cx="1573427" cy="1174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8" y="5053547"/>
            <a:ext cx="1025784" cy="10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3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30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2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3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6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3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18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600450" cy="4274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ru-RU"/>
              <a:t>3/21/2013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Fraud Detection on Credit Card Transactions Using Artificial Intelligence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01DC66-CD8A-4B35-98E4-F3B7B553989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06" y="4955290"/>
            <a:ext cx="1191724" cy="11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26331" y="236538"/>
            <a:ext cx="9939337" cy="2571750"/>
          </a:xfrm>
        </p:spPr>
        <p:txBody>
          <a:bodyPr>
            <a:normAutofit/>
          </a:bodyPr>
          <a:lstStyle/>
          <a:p>
            <a:pPr algn="ctr"/>
            <a:r>
              <a:rPr lang="az-Latn-AZ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on Credit Card Transactions Using 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962650" y="3586265"/>
            <a:ext cx="6229350" cy="27225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Submission for Data Science Course</a:t>
            </a:r>
          </a:p>
          <a:p>
            <a:pPr algn="ctr"/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 2022</a:t>
            </a:r>
          </a:p>
          <a:p>
            <a:pPr algn="ctr"/>
            <a:r>
              <a:rPr lang="en-US" sz="17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ctr"/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Abhinand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S, </a:t>
            </a:r>
          </a:p>
          <a:p>
            <a:pPr algn="ctr"/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Abhiram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 Nehra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AutoShape 2" descr="https://lh6.googleusercontent.com/U7gRWzGXsBTkWNjxjpxeLatlBwfV3PB0j_qmfOXJ9pcTnmKv8RktDY6hnTXYd1rggwc0f1ffySWeeHIUBivYluMj4_pdI2FJbH-u21YwmyJzM0FXn6Fn-hfv0HsR7RoPV0eEjgte0Uk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0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1350" y="758825"/>
            <a:ext cx="10280650" cy="3565525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262569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Credit Card Fraud Detection</a:t>
            </a: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29854"/>
              </p:ext>
            </p:extLst>
          </p:nvPr>
        </p:nvGraphicFramePr>
        <p:xfrm>
          <a:off x="1097280" y="1950468"/>
          <a:ext cx="9772142" cy="312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508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152400"/>
            <a:ext cx="10058400" cy="1450975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 of The Problems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04331305"/>
              </p:ext>
            </p:extLst>
          </p:nvPr>
        </p:nvGraphicFramePr>
        <p:xfrm>
          <a:off x="1488535" y="1875608"/>
          <a:ext cx="9449759" cy="68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9175058"/>
              </p:ext>
            </p:extLst>
          </p:nvPr>
        </p:nvGraphicFramePr>
        <p:xfrm>
          <a:off x="1488535" y="2704768"/>
          <a:ext cx="9449759" cy="68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4799845"/>
              </p:ext>
            </p:extLst>
          </p:nvPr>
        </p:nvGraphicFramePr>
        <p:xfrm>
          <a:off x="1488535" y="3525206"/>
          <a:ext cx="9449759" cy="68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12971403"/>
              </p:ext>
            </p:extLst>
          </p:nvPr>
        </p:nvGraphicFramePr>
        <p:xfrm>
          <a:off x="1488535" y="4345644"/>
          <a:ext cx="9449759" cy="68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95145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Cost and Benefit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0DB9-36A6-A178-7BC2-61BFB1EE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1736725"/>
            <a:ext cx="10294374" cy="2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4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07512" y="2636970"/>
            <a:ext cx="468750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C1E56-99D0-44F3-B038-8EAE24FF22C4}"/>
              </a:ext>
            </a:extLst>
          </p:cNvPr>
          <p:cNvGrpSpPr/>
          <p:nvPr/>
        </p:nvGrpSpPr>
        <p:grpSpPr>
          <a:xfrm>
            <a:off x="6953274" y="0"/>
            <a:ext cx="3385576" cy="6864728"/>
            <a:chOff x="6725702" y="-4122"/>
            <a:chExt cx="3389847" cy="6873390"/>
          </a:xfrm>
        </p:grpSpPr>
        <p:grpSp>
          <p:nvGrpSpPr>
            <p:cNvPr id="13" name="Graphic 4">
              <a:extLst>
                <a:ext uri="{FF2B5EF4-FFF2-40B4-BE49-F238E27FC236}">
                  <a16:creationId xmlns:a16="http://schemas.microsoft.com/office/drawing/2014/main" id="{CC11A56A-CC64-43ED-AEF2-27001A4CAA87}"/>
                </a:ext>
              </a:extLst>
            </p:cNvPr>
            <p:cNvGrpSpPr/>
            <p:nvPr/>
          </p:nvGrpSpPr>
          <p:grpSpPr>
            <a:xfrm>
              <a:off x="7638450" y="-4122"/>
              <a:ext cx="1960669" cy="6873390"/>
              <a:chOff x="6373627" y="2077784"/>
              <a:chExt cx="751094" cy="2633062"/>
            </a:xfrm>
            <a:solidFill>
              <a:srgbClr val="FFFFFF"/>
            </a:solidFill>
            <a:effectLst>
              <a:outerShdw blurRad="63500" dist="139700" dir="10800000" sx="101000" sy="101000" algn="r" rotWithShape="0">
                <a:prstClr val="black">
                  <a:alpha val="17000"/>
                </a:prstClr>
              </a:outerShdw>
            </a:effectLst>
          </p:grpSpPr>
          <p:sp>
            <p:nvSpPr>
              <p:cNvPr id="26" name="Freeform: Shape 10">
                <a:extLst>
                  <a:ext uri="{FF2B5EF4-FFF2-40B4-BE49-F238E27FC236}">
                    <a16:creationId xmlns:a16="http://schemas.microsoft.com/office/drawing/2014/main" id="{2CCE6DAE-603E-4E60-AF3D-1072F6058B64}"/>
                  </a:ext>
                </a:extLst>
              </p:cNvPr>
              <p:cNvSpPr/>
              <p:nvPr/>
            </p:nvSpPr>
            <p:spPr>
              <a:xfrm>
                <a:off x="6373627" y="2077784"/>
                <a:ext cx="751094" cy="1459229"/>
              </a:xfrm>
              <a:custGeom>
                <a:avLst/>
                <a:gdLst>
                  <a:gd name="connsiteX0" fmla="*/ 519329 w 751094"/>
                  <a:gd name="connsiteY0" fmla="*/ 1903476 h 1903475"/>
                  <a:gd name="connsiteX1" fmla="*/ 254058 w 751094"/>
                  <a:gd name="connsiteY1" fmla="*/ 1903476 h 1903475"/>
                  <a:gd name="connsiteX2" fmla="*/ 254058 w 751094"/>
                  <a:gd name="connsiteY2" fmla="*/ 1790033 h 1903475"/>
                  <a:gd name="connsiteX3" fmla="*/ 269298 w 751094"/>
                  <a:gd name="connsiteY3" fmla="*/ 1735169 h 1903475"/>
                  <a:gd name="connsiteX4" fmla="*/ 304445 w 751094"/>
                  <a:gd name="connsiteY4" fmla="*/ 1689640 h 1903475"/>
                  <a:gd name="connsiteX5" fmla="*/ 347879 w 751094"/>
                  <a:gd name="connsiteY5" fmla="*/ 1648301 h 1903475"/>
                  <a:gd name="connsiteX6" fmla="*/ 389122 w 751094"/>
                  <a:gd name="connsiteY6" fmla="*/ 1608011 h 1903475"/>
                  <a:gd name="connsiteX7" fmla="*/ 419602 w 751094"/>
                  <a:gd name="connsiteY7" fmla="*/ 1566386 h 1903475"/>
                  <a:gd name="connsiteX8" fmla="*/ 430461 w 751094"/>
                  <a:gd name="connsiteY8" fmla="*/ 1523429 h 1903475"/>
                  <a:gd name="connsiteX9" fmla="*/ 425412 w 751094"/>
                  <a:gd name="connsiteY9" fmla="*/ 1493044 h 1903475"/>
                  <a:gd name="connsiteX10" fmla="*/ 411125 w 751094"/>
                  <a:gd name="connsiteY10" fmla="*/ 1468469 h 1903475"/>
                  <a:gd name="connsiteX11" fmla="*/ 388170 w 751094"/>
                  <a:gd name="connsiteY11" fmla="*/ 1451515 h 1903475"/>
                  <a:gd name="connsiteX12" fmla="*/ 357499 w 751094"/>
                  <a:gd name="connsiteY12" fmla="*/ 1445133 h 1903475"/>
                  <a:gd name="connsiteX13" fmla="*/ 320637 w 751094"/>
                  <a:gd name="connsiteY13" fmla="*/ 1452848 h 1903475"/>
                  <a:gd name="connsiteX14" fmla="*/ 299682 w 751094"/>
                  <a:gd name="connsiteY14" fmla="*/ 1472946 h 1903475"/>
                  <a:gd name="connsiteX15" fmla="*/ 288919 w 751094"/>
                  <a:gd name="connsiteY15" fmla="*/ 1503521 h 1903475"/>
                  <a:gd name="connsiteX16" fmla="*/ 285871 w 751094"/>
                  <a:gd name="connsiteY16" fmla="*/ 1542669 h 1903475"/>
                  <a:gd name="connsiteX17" fmla="*/ 285871 w 751094"/>
                  <a:gd name="connsiteY17" fmla="*/ 1560862 h 1903475"/>
                  <a:gd name="connsiteX18" fmla="*/ 287014 w 751094"/>
                  <a:gd name="connsiteY18" fmla="*/ 1576769 h 1903475"/>
                  <a:gd name="connsiteX19" fmla="*/ 289681 w 751094"/>
                  <a:gd name="connsiteY19" fmla="*/ 1595819 h 1903475"/>
                  <a:gd name="connsiteX20" fmla="*/ 5550 w 751094"/>
                  <a:gd name="connsiteY20" fmla="*/ 1595819 h 1903475"/>
                  <a:gd name="connsiteX21" fmla="*/ 4122 w 751094"/>
                  <a:gd name="connsiteY21" fmla="*/ 1580864 h 1903475"/>
                  <a:gd name="connsiteX22" fmla="*/ 1455 w 751094"/>
                  <a:gd name="connsiteY22" fmla="*/ 1555433 h 1903475"/>
                  <a:gd name="connsiteX23" fmla="*/ 26 w 751094"/>
                  <a:gd name="connsiteY23" fmla="*/ 1528191 h 1903475"/>
                  <a:gd name="connsiteX24" fmla="*/ 29744 w 751094"/>
                  <a:gd name="connsiteY24" fmla="*/ 1401032 h 1903475"/>
                  <a:gd name="connsiteX25" fmla="*/ 111659 w 751094"/>
                  <a:gd name="connsiteY25" fmla="*/ 1305020 h 1903475"/>
                  <a:gd name="connsiteX26" fmla="*/ 234436 w 751094"/>
                  <a:gd name="connsiteY26" fmla="*/ 1245394 h 1903475"/>
                  <a:gd name="connsiteX27" fmla="*/ 370739 w 751094"/>
                  <a:gd name="connsiteY27" fmla="*/ 1225010 h 1903475"/>
                  <a:gd name="connsiteX28" fmla="*/ 370739 w 751094"/>
                  <a:gd name="connsiteY28" fmla="*/ 0 h 1903475"/>
                  <a:gd name="connsiteX29" fmla="*/ 403886 w 751094"/>
                  <a:gd name="connsiteY29" fmla="*/ 0 h 1903475"/>
                  <a:gd name="connsiteX30" fmla="*/ 403886 w 751094"/>
                  <a:gd name="connsiteY30" fmla="*/ 1257300 h 1903475"/>
                  <a:gd name="connsiteX31" fmla="*/ 387312 w 751094"/>
                  <a:gd name="connsiteY31" fmla="*/ 1257300 h 1903475"/>
                  <a:gd name="connsiteX32" fmla="*/ 243771 w 751094"/>
                  <a:gd name="connsiteY32" fmla="*/ 1276350 h 1903475"/>
                  <a:gd name="connsiteX33" fmla="*/ 131947 w 751094"/>
                  <a:gd name="connsiteY33" fmla="*/ 1331119 h 1903475"/>
                  <a:gd name="connsiteX34" fmla="*/ 59271 w 751094"/>
                  <a:gd name="connsiteY34" fmla="*/ 1416177 h 1903475"/>
                  <a:gd name="connsiteX35" fmla="*/ 33363 w 751094"/>
                  <a:gd name="connsiteY35" fmla="*/ 1527905 h 1903475"/>
                  <a:gd name="connsiteX36" fmla="*/ 34602 w 751094"/>
                  <a:gd name="connsiteY36" fmla="*/ 1551623 h 1903475"/>
                  <a:gd name="connsiteX37" fmla="*/ 35745 w 751094"/>
                  <a:gd name="connsiteY37" fmla="*/ 1562386 h 1903475"/>
                  <a:gd name="connsiteX38" fmla="*/ 252915 w 751094"/>
                  <a:gd name="connsiteY38" fmla="*/ 1562386 h 1903475"/>
                  <a:gd name="connsiteX39" fmla="*/ 252915 w 751094"/>
                  <a:gd name="connsiteY39" fmla="*/ 1542479 h 1903475"/>
                  <a:gd name="connsiteX40" fmla="*/ 256439 w 751094"/>
                  <a:gd name="connsiteY40" fmla="*/ 1497997 h 1903475"/>
                  <a:gd name="connsiteX41" fmla="*/ 271584 w 751094"/>
                  <a:gd name="connsiteY41" fmla="*/ 1455611 h 1903475"/>
                  <a:gd name="connsiteX42" fmla="*/ 304350 w 751094"/>
                  <a:gd name="connsiteY42" fmla="*/ 1423988 h 1903475"/>
                  <a:gd name="connsiteX43" fmla="*/ 357690 w 751094"/>
                  <a:gd name="connsiteY43" fmla="*/ 1411796 h 1903475"/>
                  <a:gd name="connsiteX44" fmla="*/ 402648 w 751094"/>
                  <a:gd name="connsiteY44" fmla="*/ 1421321 h 1903475"/>
                  <a:gd name="connsiteX45" fmla="*/ 456940 w 751094"/>
                  <a:gd name="connsiteY45" fmla="*/ 1481900 h 1903475"/>
                  <a:gd name="connsiteX46" fmla="*/ 463798 w 751094"/>
                  <a:gd name="connsiteY46" fmla="*/ 1523143 h 1903475"/>
                  <a:gd name="connsiteX47" fmla="*/ 448749 w 751094"/>
                  <a:gd name="connsiteY47" fmla="*/ 1582293 h 1903475"/>
                  <a:gd name="connsiteX48" fmla="*/ 413601 w 751094"/>
                  <a:gd name="connsiteY48" fmla="*/ 1629918 h 1903475"/>
                  <a:gd name="connsiteX49" fmla="*/ 369977 w 751094"/>
                  <a:gd name="connsiteY49" fmla="*/ 1672590 h 1903475"/>
                  <a:gd name="connsiteX50" fmla="*/ 328448 w 751094"/>
                  <a:gd name="connsiteY50" fmla="*/ 1712119 h 1903475"/>
                  <a:gd name="connsiteX51" fmla="*/ 297968 w 751094"/>
                  <a:gd name="connsiteY51" fmla="*/ 1751457 h 1903475"/>
                  <a:gd name="connsiteX52" fmla="*/ 287395 w 751094"/>
                  <a:gd name="connsiteY52" fmla="*/ 1789557 h 1903475"/>
                  <a:gd name="connsiteX53" fmla="*/ 287395 w 751094"/>
                  <a:gd name="connsiteY53" fmla="*/ 1869853 h 1903475"/>
                  <a:gd name="connsiteX54" fmla="*/ 486372 w 751094"/>
                  <a:gd name="connsiteY54" fmla="*/ 1869853 h 1903475"/>
                  <a:gd name="connsiteX55" fmla="*/ 486372 w 751094"/>
                  <a:gd name="connsiteY55" fmla="*/ 1828705 h 1903475"/>
                  <a:gd name="connsiteX56" fmla="*/ 508470 w 751094"/>
                  <a:gd name="connsiteY56" fmla="*/ 1781842 h 1903475"/>
                  <a:gd name="connsiteX57" fmla="*/ 553524 w 751094"/>
                  <a:gd name="connsiteY57" fmla="*/ 1743742 h 1903475"/>
                  <a:gd name="connsiteX58" fmla="*/ 608959 w 751094"/>
                  <a:gd name="connsiteY58" fmla="*/ 1702403 h 1903475"/>
                  <a:gd name="connsiteX59" fmla="*/ 662394 w 751094"/>
                  <a:gd name="connsiteY59" fmla="*/ 1653159 h 1903475"/>
                  <a:gd name="connsiteX60" fmla="*/ 702876 w 751094"/>
                  <a:gd name="connsiteY60" fmla="*/ 1592390 h 1903475"/>
                  <a:gd name="connsiteX61" fmla="*/ 718497 w 751094"/>
                  <a:gd name="connsiteY61" fmla="*/ 1517333 h 1903475"/>
                  <a:gd name="connsiteX62" fmla="*/ 694970 w 751094"/>
                  <a:gd name="connsiteY62" fmla="*/ 1410272 h 1903475"/>
                  <a:gd name="connsiteX63" fmla="*/ 628295 w 751094"/>
                  <a:gd name="connsiteY63" fmla="*/ 1328452 h 1903475"/>
                  <a:gd name="connsiteX64" fmla="*/ 523520 w 751094"/>
                  <a:gd name="connsiteY64" fmla="*/ 1275493 h 1903475"/>
                  <a:gd name="connsiteX65" fmla="*/ 533045 w 751094"/>
                  <a:gd name="connsiteY65" fmla="*/ 1243870 h 1903475"/>
                  <a:gd name="connsiteX66" fmla="*/ 648202 w 751094"/>
                  <a:gd name="connsiteY66" fmla="*/ 1302449 h 1903475"/>
                  <a:gd name="connsiteX67" fmla="*/ 723735 w 751094"/>
                  <a:gd name="connsiteY67" fmla="*/ 1395698 h 1903475"/>
                  <a:gd name="connsiteX68" fmla="*/ 751072 w 751094"/>
                  <a:gd name="connsiteY68" fmla="*/ 1518095 h 1903475"/>
                  <a:gd name="connsiteX69" fmla="*/ 732022 w 751094"/>
                  <a:gd name="connsiteY69" fmla="*/ 1607534 h 1903475"/>
                  <a:gd name="connsiteX70" fmla="*/ 686302 w 751094"/>
                  <a:gd name="connsiteY70" fmla="*/ 1676114 h 1903475"/>
                  <a:gd name="connsiteX71" fmla="*/ 628200 w 751094"/>
                  <a:gd name="connsiteY71" fmla="*/ 1729645 h 1903475"/>
                  <a:gd name="connsiteX72" fmla="*/ 572288 w 751094"/>
                  <a:gd name="connsiteY72" fmla="*/ 1771269 h 1903475"/>
                  <a:gd name="connsiteX73" fmla="*/ 531140 w 751094"/>
                  <a:gd name="connsiteY73" fmla="*/ 1805750 h 1903475"/>
                  <a:gd name="connsiteX74" fmla="*/ 518757 w 751094"/>
                  <a:gd name="connsiteY74" fmla="*/ 1829181 h 1903475"/>
                  <a:gd name="connsiteX0" fmla="*/ 519329 w 751094"/>
                  <a:gd name="connsiteY0" fmla="*/ 1903476 h 1903476"/>
                  <a:gd name="connsiteX1" fmla="*/ 254058 w 751094"/>
                  <a:gd name="connsiteY1" fmla="*/ 1903476 h 1903476"/>
                  <a:gd name="connsiteX2" fmla="*/ 254058 w 751094"/>
                  <a:gd name="connsiteY2" fmla="*/ 1790033 h 1903476"/>
                  <a:gd name="connsiteX3" fmla="*/ 269298 w 751094"/>
                  <a:gd name="connsiteY3" fmla="*/ 1735169 h 1903476"/>
                  <a:gd name="connsiteX4" fmla="*/ 304445 w 751094"/>
                  <a:gd name="connsiteY4" fmla="*/ 1689640 h 1903476"/>
                  <a:gd name="connsiteX5" fmla="*/ 347879 w 751094"/>
                  <a:gd name="connsiteY5" fmla="*/ 1648301 h 1903476"/>
                  <a:gd name="connsiteX6" fmla="*/ 389122 w 751094"/>
                  <a:gd name="connsiteY6" fmla="*/ 1608011 h 1903476"/>
                  <a:gd name="connsiteX7" fmla="*/ 419602 w 751094"/>
                  <a:gd name="connsiteY7" fmla="*/ 1566386 h 1903476"/>
                  <a:gd name="connsiteX8" fmla="*/ 430461 w 751094"/>
                  <a:gd name="connsiteY8" fmla="*/ 1523429 h 1903476"/>
                  <a:gd name="connsiteX9" fmla="*/ 425412 w 751094"/>
                  <a:gd name="connsiteY9" fmla="*/ 1493044 h 1903476"/>
                  <a:gd name="connsiteX10" fmla="*/ 411125 w 751094"/>
                  <a:gd name="connsiteY10" fmla="*/ 1468469 h 1903476"/>
                  <a:gd name="connsiteX11" fmla="*/ 388170 w 751094"/>
                  <a:gd name="connsiteY11" fmla="*/ 1451515 h 1903476"/>
                  <a:gd name="connsiteX12" fmla="*/ 357499 w 751094"/>
                  <a:gd name="connsiteY12" fmla="*/ 1445133 h 1903476"/>
                  <a:gd name="connsiteX13" fmla="*/ 320637 w 751094"/>
                  <a:gd name="connsiteY13" fmla="*/ 1452848 h 1903476"/>
                  <a:gd name="connsiteX14" fmla="*/ 299682 w 751094"/>
                  <a:gd name="connsiteY14" fmla="*/ 1472946 h 1903476"/>
                  <a:gd name="connsiteX15" fmla="*/ 288919 w 751094"/>
                  <a:gd name="connsiteY15" fmla="*/ 1503521 h 1903476"/>
                  <a:gd name="connsiteX16" fmla="*/ 285871 w 751094"/>
                  <a:gd name="connsiteY16" fmla="*/ 1542669 h 1903476"/>
                  <a:gd name="connsiteX17" fmla="*/ 285871 w 751094"/>
                  <a:gd name="connsiteY17" fmla="*/ 1560862 h 1903476"/>
                  <a:gd name="connsiteX18" fmla="*/ 287014 w 751094"/>
                  <a:gd name="connsiteY18" fmla="*/ 1576769 h 1903476"/>
                  <a:gd name="connsiteX19" fmla="*/ 289681 w 751094"/>
                  <a:gd name="connsiteY19" fmla="*/ 1595819 h 1903476"/>
                  <a:gd name="connsiteX20" fmla="*/ 5550 w 751094"/>
                  <a:gd name="connsiteY20" fmla="*/ 1595819 h 1903476"/>
                  <a:gd name="connsiteX21" fmla="*/ 4122 w 751094"/>
                  <a:gd name="connsiteY21" fmla="*/ 1580864 h 1903476"/>
                  <a:gd name="connsiteX22" fmla="*/ 1455 w 751094"/>
                  <a:gd name="connsiteY22" fmla="*/ 1555433 h 1903476"/>
                  <a:gd name="connsiteX23" fmla="*/ 26 w 751094"/>
                  <a:gd name="connsiteY23" fmla="*/ 1528191 h 1903476"/>
                  <a:gd name="connsiteX24" fmla="*/ 29744 w 751094"/>
                  <a:gd name="connsiteY24" fmla="*/ 1401032 h 1903476"/>
                  <a:gd name="connsiteX25" fmla="*/ 111659 w 751094"/>
                  <a:gd name="connsiteY25" fmla="*/ 1305020 h 1903476"/>
                  <a:gd name="connsiteX26" fmla="*/ 234436 w 751094"/>
                  <a:gd name="connsiteY26" fmla="*/ 1245394 h 1903476"/>
                  <a:gd name="connsiteX27" fmla="*/ 370739 w 751094"/>
                  <a:gd name="connsiteY27" fmla="*/ 1225010 h 1903476"/>
                  <a:gd name="connsiteX28" fmla="*/ 370739 w 751094"/>
                  <a:gd name="connsiteY28" fmla="*/ 440598 h 1903476"/>
                  <a:gd name="connsiteX29" fmla="*/ 403886 w 751094"/>
                  <a:gd name="connsiteY29" fmla="*/ 0 h 1903476"/>
                  <a:gd name="connsiteX30" fmla="*/ 403886 w 751094"/>
                  <a:gd name="connsiteY30" fmla="*/ 1257300 h 1903476"/>
                  <a:gd name="connsiteX31" fmla="*/ 387312 w 751094"/>
                  <a:gd name="connsiteY31" fmla="*/ 1257300 h 1903476"/>
                  <a:gd name="connsiteX32" fmla="*/ 243771 w 751094"/>
                  <a:gd name="connsiteY32" fmla="*/ 1276350 h 1903476"/>
                  <a:gd name="connsiteX33" fmla="*/ 131947 w 751094"/>
                  <a:gd name="connsiteY33" fmla="*/ 1331119 h 1903476"/>
                  <a:gd name="connsiteX34" fmla="*/ 59271 w 751094"/>
                  <a:gd name="connsiteY34" fmla="*/ 1416177 h 1903476"/>
                  <a:gd name="connsiteX35" fmla="*/ 33363 w 751094"/>
                  <a:gd name="connsiteY35" fmla="*/ 1527905 h 1903476"/>
                  <a:gd name="connsiteX36" fmla="*/ 34602 w 751094"/>
                  <a:gd name="connsiteY36" fmla="*/ 1551623 h 1903476"/>
                  <a:gd name="connsiteX37" fmla="*/ 35745 w 751094"/>
                  <a:gd name="connsiteY37" fmla="*/ 1562386 h 1903476"/>
                  <a:gd name="connsiteX38" fmla="*/ 252915 w 751094"/>
                  <a:gd name="connsiteY38" fmla="*/ 1562386 h 1903476"/>
                  <a:gd name="connsiteX39" fmla="*/ 252915 w 751094"/>
                  <a:gd name="connsiteY39" fmla="*/ 1542479 h 1903476"/>
                  <a:gd name="connsiteX40" fmla="*/ 256439 w 751094"/>
                  <a:gd name="connsiteY40" fmla="*/ 1497997 h 1903476"/>
                  <a:gd name="connsiteX41" fmla="*/ 271584 w 751094"/>
                  <a:gd name="connsiteY41" fmla="*/ 1455611 h 1903476"/>
                  <a:gd name="connsiteX42" fmla="*/ 304350 w 751094"/>
                  <a:gd name="connsiteY42" fmla="*/ 1423988 h 1903476"/>
                  <a:gd name="connsiteX43" fmla="*/ 357690 w 751094"/>
                  <a:gd name="connsiteY43" fmla="*/ 1411796 h 1903476"/>
                  <a:gd name="connsiteX44" fmla="*/ 402648 w 751094"/>
                  <a:gd name="connsiteY44" fmla="*/ 1421321 h 1903476"/>
                  <a:gd name="connsiteX45" fmla="*/ 456940 w 751094"/>
                  <a:gd name="connsiteY45" fmla="*/ 1481900 h 1903476"/>
                  <a:gd name="connsiteX46" fmla="*/ 463798 w 751094"/>
                  <a:gd name="connsiteY46" fmla="*/ 1523143 h 1903476"/>
                  <a:gd name="connsiteX47" fmla="*/ 448749 w 751094"/>
                  <a:gd name="connsiteY47" fmla="*/ 1582293 h 1903476"/>
                  <a:gd name="connsiteX48" fmla="*/ 413601 w 751094"/>
                  <a:gd name="connsiteY48" fmla="*/ 1629918 h 1903476"/>
                  <a:gd name="connsiteX49" fmla="*/ 369977 w 751094"/>
                  <a:gd name="connsiteY49" fmla="*/ 1672590 h 1903476"/>
                  <a:gd name="connsiteX50" fmla="*/ 328448 w 751094"/>
                  <a:gd name="connsiteY50" fmla="*/ 1712119 h 1903476"/>
                  <a:gd name="connsiteX51" fmla="*/ 297968 w 751094"/>
                  <a:gd name="connsiteY51" fmla="*/ 1751457 h 1903476"/>
                  <a:gd name="connsiteX52" fmla="*/ 287395 w 751094"/>
                  <a:gd name="connsiteY52" fmla="*/ 1789557 h 1903476"/>
                  <a:gd name="connsiteX53" fmla="*/ 287395 w 751094"/>
                  <a:gd name="connsiteY53" fmla="*/ 1869853 h 1903476"/>
                  <a:gd name="connsiteX54" fmla="*/ 486372 w 751094"/>
                  <a:gd name="connsiteY54" fmla="*/ 1869853 h 1903476"/>
                  <a:gd name="connsiteX55" fmla="*/ 486372 w 751094"/>
                  <a:gd name="connsiteY55" fmla="*/ 1828705 h 1903476"/>
                  <a:gd name="connsiteX56" fmla="*/ 508470 w 751094"/>
                  <a:gd name="connsiteY56" fmla="*/ 1781842 h 1903476"/>
                  <a:gd name="connsiteX57" fmla="*/ 553524 w 751094"/>
                  <a:gd name="connsiteY57" fmla="*/ 1743742 h 1903476"/>
                  <a:gd name="connsiteX58" fmla="*/ 608959 w 751094"/>
                  <a:gd name="connsiteY58" fmla="*/ 1702403 h 1903476"/>
                  <a:gd name="connsiteX59" fmla="*/ 662394 w 751094"/>
                  <a:gd name="connsiteY59" fmla="*/ 1653159 h 1903476"/>
                  <a:gd name="connsiteX60" fmla="*/ 702876 w 751094"/>
                  <a:gd name="connsiteY60" fmla="*/ 1592390 h 1903476"/>
                  <a:gd name="connsiteX61" fmla="*/ 718497 w 751094"/>
                  <a:gd name="connsiteY61" fmla="*/ 1517333 h 1903476"/>
                  <a:gd name="connsiteX62" fmla="*/ 694970 w 751094"/>
                  <a:gd name="connsiteY62" fmla="*/ 1410272 h 1903476"/>
                  <a:gd name="connsiteX63" fmla="*/ 628295 w 751094"/>
                  <a:gd name="connsiteY63" fmla="*/ 1328452 h 1903476"/>
                  <a:gd name="connsiteX64" fmla="*/ 523520 w 751094"/>
                  <a:gd name="connsiteY64" fmla="*/ 1275493 h 1903476"/>
                  <a:gd name="connsiteX65" fmla="*/ 533045 w 751094"/>
                  <a:gd name="connsiteY65" fmla="*/ 1243870 h 1903476"/>
                  <a:gd name="connsiteX66" fmla="*/ 648202 w 751094"/>
                  <a:gd name="connsiteY66" fmla="*/ 1302449 h 1903476"/>
                  <a:gd name="connsiteX67" fmla="*/ 723735 w 751094"/>
                  <a:gd name="connsiteY67" fmla="*/ 1395698 h 1903476"/>
                  <a:gd name="connsiteX68" fmla="*/ 751072 w 751094"/>
                  <a:gd name="connsiteY68" fmla="*/ 1518095 h 1903476"/>
                  <a:gd name="connsiteX69" fmla="*/ 732022 w 751094"/>
                  <a:gd name="connsiteY69" fmla="*/ 1607534 h 1903476"/>
                  <a:gd name="connsiteX70" fmla="*/ 686302 w 751094"/>
                  <a:gd name="connsiteY70" fmla="*/ 1676114 h 1903476"/>
                  <a:gd name="connsiteX71" fmla="*/ 628200 w 751094"/>
                  <a:gd name="connsiteY71" fmla="*/ 1729645 h 1903476"/>
                  <a:gd name="connsiteX72" fmla="*/ 572288 w 751094"/>
                  <a:gd name="connsiteY72" fmla="*/ 1771269 h 1903476"/>
                  <a:gd name="connsiteX73" fmla="*/ 531140 w 751094"/>
                  <a:gd name="connsiteY73" fmla="*/ 1805750 h 1903476"/>
                  <a:gd name="connsiteX74" fmla="*/ 518757 w 751094"/>
                  <a:gd name="connsiteY74" fmla="*/ 1829181 h 1903476"/>
                  <a:gd name="connsiteX75" fmla="*/ 519329 w 751094"/>
                  <a:gd name="connsiteY75" fmla="*/ 1903476 h 1903476"/>
                  <a:gd name="connsiteX0" fmla="*/ 519329 w 751094"/>
                  <a:gd name="connsiteY0" fmla="*/ 1462878 h 1462878"/>
                  <a:gd name="connsiteX1" fmla="*/ 254058 w 751094"/>
                  <a:gd name="connsiteY1" fmla="*/ 1462878 h 1462878"/>
                  <a:gd name="connsiteX2" fmla="*/ 254058 w 751094"/>
                  <a:gd name="connsiteY2" fmla="*/ 1349435 h 1462878"/>
                  <a:gd name="connsiteX3" fmla="*/ 269298 w 751094"/>
                  <a:gd name="connsiteY3" fmla="*/ 1294571 h 1462878"/>
                  <a:gd name="connsiteX4" fmla="*/ 304445 w 751094"/>
                  <a:gd name="connsiteY4" fmla="*/ 1249042 h 1462878"/>
                  <a:gd name="connsiteX5" fmla="*/ 347879 w 751094"/>
                  <a:gd name="connsiteY5" fmla="*/ 1207703 h 1462878"/>
                  <a:gd name="connsiteX6" fmla="*/ 389122 w 751094"/>
                  <a:gd name="connsiteY6" fmla="*/ 1167413 h 1462878"/>
                  <a:gd name="connsiteX7" fmla="*/ 419602 w 751094"/>
                  <a:gd name="connsiteY7" fmla="*/ 1125788 h 1462878"/>
                  <a:gd name="connsiteX8" fmla="*/ 430461 w 751094"/>
                  <a:gd name="connsiteY8" fmla="*/ 1082831 h 1462878"/>
                  <a:gd name="connsiteX9" fmla="*/ 425412 w 751094"/>
                  <a:gd name="connsiteY9" fmla="*/ 1052446 h 1462878"/>
                  <a:gd name="connsiteX10" fmla="*/ 411125 w 751094"/>
                  <a:gd name="connsiteY10" fmla="*/ 1027871 h 1462878"/>
                  <a:gd name="connsiteX11" fmla="*/ 388170 w 751094"/>
                  <a:gd name="connsiteY11" fmla="*/ 1010917 h 1462878"/>
                  <a:gd name="connsiteX12" fmla="*/ 357499 w 751094"/>
                  <a:gd name="connsiteY12" fmla="*/ 1004535 h 1462878"/>
                  <a:gd name="connsiteX13" fmla="*/ 320637 w 751094"/>
                  <a:gd name="connsiteY13" fmla="*/ 1012250 h 1462878"/>
                  <a:gd name="connsiteX14" fmla="*/ 299682 w 751094"/>
                  <a:gd name="connsiteY14" fmla="*/ 1032348 h 1462878"/>
                  <a:gd name="connsiteX15" fmla="*/ 288919 w 751094"/>
                  <a:gd name="connsiteY15" fmla="*/ 1062923 h 1462878"/>
                  <a:gd name="connsiteX16" fmla="*/ 285871 w 751094"/>
                  <a:gd name="connsiteY16" fmla="*/ 1102071 h 1462878"/>
                  <a:gd name="connsiteX17" fmla="*/ 285871 w 751094"/>
                  <a:gd name="connsiteY17" fmla="*/ 1120264 h 1462878"/>
                  <a:gd name="connsiteX18" fmla="*/ 287014 w 751094"/>
                  <a:gd name="connsiteY18" fmla="*/ 1136171 h 1462878"/>
                  <a:gd name="connsiteX19" fmla="*/ 289681 w 751094"/>
                  <a:gd name="connsiteY19" fmla="*/ 1155221 h 1462878"/>
                  <a:gd name="connsiteX20" fmla="*/ 5550 w 751094"/>
                  <a:gd name="connsiteY20" fmla="*/ 1155221 h 1462878"/>
                  <a:gd name="connsiteX21" fmla="*/ 4122 w 751094"/>
                  <a:gd name="connsiteY21" fmla="*/ 1140266 h 1462878"/>
                  <a:gd name="connsiteX22" fmla="*/ 1455 w 751094"/>
                  <a:gd name="connsiteY22" fmla="*/ 1114835 h 1462878"/>
                  <a:gd name="connsiteX23" fmla="*/ 26 w 751094"/>
                  <a:gd name="connsiteY23" fmla="*/ 1087593 h 1462878"/>
                  <a:gd name="connsiteX24" fmla="*/ 29744 w 751094"/>
                  <a:gd name="connsiteY24" fmla="*/ 960434 h 1462878"/>
                  <a:gd name="connsiteX25" fmla="*/ 111659 w 751094"/>
                  <a:gd name="connsiteY25" fmla="*/ 864422 h 1462878"/>
                  <a:gd name="connsiteX26" fmla="*/ 234436 w 751094"/>
                  <a:gd name="connsiteY26" fmla="*/ 804796 h 1462878"/>
                  <a:gd name="connsiteX27" fmla="*/ 370739 w 751094"/>
                  <a:gd name="connsiteY27" fmla="*/ 784412 h 1462878"/>
                  <a:gd name="connsiteX28" fmla="*/ 370739 w 751094"/>
                  <a:gd name="connsiteY28" fmla="*/ 0 h 1462878"/>
                  <a:gd name="connsiteX29" fmla="*/ 402974 w 751094"/>
                  <a:gd name="connsiteY29" fmla="*/ 5473 h 1462878"/>
                  <a:gd name="connsiteX30" fmla="*/ 403886 w 751094"/>
                  <a:gd name="connsiteY30" fmla="*/ 816702 h 1462878"/>
                  <a:gd name="connsiteX31" fmla="*/ 387312 w 751094"/>
                  <a:gd name="connsiteY31" fmla="*/ 816702 h 1462878"/>
                  <a:gd name="connsiteX32" fmla="*/ 243771 w 751094"/>
                  <a:gd name="connsiteY32" fmla="*/ 835752 h 1462878"/>
                  <a:gd name="connsiteX33" fmla="*/ 131947 w 751094"/>
                  <a:gd name="connsiteY33" fmla="*/ 890521 h 1462878"/>
                  <a:gd name="connsiteX34" fmla="*/ 59271 w 751094"/>
                  <a:gd name="connsiteY34" fmla="*/ 975579 h 1462878"/>
                  <a:gd name="connsiteX35" fmla="*/ 33363 w 751094"/>
                  <a:gd name="connsiteY35" fmla="*/ 1087307 h 1462878"/>
                  <a:gd name="connsiteX36" fmla="*/ 34602 w 751094"/>
                  <a:gd name="connsiteY36" fmla="*/ 1111025 h 1462878"/>
                  <a:gd name="connsiteX37" fmla="*/ 35745 w 751094"/>
                  <a:gd name="connsiteY37" fmla="*/ 1121788 h 1462878"/>
                  <a:gd name="connsiteX38" fmla="*/ 252915 w 751094"/>
                  <a:gd name="connsiteY38" fmla="*/ 1121788 h 1462878"/>
                  <a:gd name="connsiteX39" fmla="*/ 252915 w 751094"/>
                  <a:gd name="connsiteY39" fmla="*/ 1101881 h 1462878"/>
                  <a:gd name="connsiteX40" fmla="*/ 256439 w 751094"/>
                  <a:gd name="connsiteY40" fmla="*/ 1057399 h 1462878"/>
                  <a:gd name="connsiteX41" fmla="*/ 271584 w 751094"/>
                  <a:gd name="connsiteY41" fmla="*/ 1015013 h 1462878"/>
                  <a:gd name="connsiteX42" fmla="*/ 304350 w 751094"/>
                  <a:gd name="connsiteY42" fmla="*/ 983390 h 1462878"/>
                  <a:gd name="connsiteX43" fmla="*/ 357690 w 751094"/>
                  <a:gd name="connsiteY43" fmla="*/ 971198 h 1462878"/>
                  <a:gd name="connsiteX44" fmla="*/ 402648 w 751094"/>
                  <a:gd name="connsiteY44" fmla="*/ 980723 h 1462878"/>
                  <a:gd name="connsiteX45" fmla="*/ 456940 w 751094"/>
                  <a:gd name="connsiteY45" fmla="*/ 1041302 h 1462878"/>
                  <a:gd name="connsiteX46" fmla="*/ 463798 w 751094"/>
                  <a:gd name="connsiteY46" fmla="*/ 1082545 h 1462878"/>
                  <a:gd name="connsiteX47" fmla="*/ 448749 w 751094"/>
                  <a:gd name="connsiteY47" fmla="*/ 1141695 h 1462878"/>
                  <a:gd name="connsiteX48" fmla="*/ 413601 w 751094"/>
                  <a:gd name="connsiteY48" fmla="*/ 1189320 h 1462878"/>
                  <a:gd name="connsiteX49" fmla="*/ 369977 w 751094"/>
                  <a:gd name="connsiteY49" fmla="*/ 1231992 h 1462878"/>
                  <a:gd name="connsiteX50" fmla="*/ 328448 w 751094"/>
                  <a:gd name="connsiteY50" fmla="*/ 1271521 h 1462878"/>
                  <a:gd name="connsiteX51" fmla="*/ 297968 w 751094"/>
                  <a:gd name="connsiteY51" fmla="*/ 1310859 h 1462878"/>
                  <a:gd name="connsiteX52" fmla="*/ 287395 w 751094"/>
                  <a:gd name="connsiteY52" fmla="*/ 1348959 h 1462878"/>
                  <a:gd name="connsiteX53" fmla="*/ 287395 w 751094"/>
                  <a:gd name="connsiteY53" fmla="*/ 1429255 h 1462878"/>
                  <a:gd name="connsiteX54" fmla="*/ 486372 w 751094"/>
                  <a:gd name="connsiteY54" fmla="*/ 1429255 h 1462878"/>
                  <a:gd name="connsiteX55" fmla="*/ 486372 w 751094"/>
                  <a:gd name="connsiteY55" fmla="*/ 1388107 h 1462878"/>
                  <a:gd name="connsiteX56" fmla="*/ 508470 w 751094"/>
                  <a:gd name="connsiteY56" fmla="*/ 1341244 h 1462878"/>
                  <a:gd name="connsiteX57" fmla="*/ 553524 w 751094"/>
                  <a:gd name="connsiteY57" fmla="*/ 1303144 h 1462878"/>
                  <a:gd name="connsiteX58" fmla="*/ 608959 w 751094"/>
                  <a:gd name="connsiteY58" fmla="*/ 1261805 h 1462878"/>
                  <a:gd name="connsiteX59" fmla="*/ 662394 w 751094"/>
                  <a:gd name="connsiteY59" fmla="*/ 1212561 h 1462878"/>
                  <a:gd name="connsiteX60" fmla="*/ 702876 w 751094"/>
                  <a:gd name="connsiteY60" fmla="*/ 1151792 h 1462878"/>
                  <a:gd name="connsiteX61" fmla="*/ 718497 w 751094"/>
                  <a:gd name="connsiteY61" fmla="*/ 1076735 h 1462878"/>
                  <a:gd name="connsiteX62" fmla="*/ 694970 w 751094"/>
                  <a:gd name="connsiteY62" fmla="*/ 969674 h 1462878"/>
                  <a:gd name="connsiteX63" fmla="*/ 628295 w 751094"/>
                  <a:gd name="connsiteY63" fmla="*/ 887854 h 1462878"/>
                  <a:gd name="connsiteX64" fmla="*/ 523520 w 751094"/>
                  <a:gd name="connsiteY64" fmla="*/ 834895 h 1462878"/>
                  <a:gd name="connsiteX65" fmla="*/ 533045 w 751094"/>
                  <a:gd name="connsiteY65" fmla="*/ 803272 h 1462878"/>
                  <a:gd name="connsiteX66" fmla="*/ 648202 w 751094"/>
                  <a:gd name="connsiteY66" fmla="*/ 861851 h 1462878"/>
                  <a:gd name="connsiteX67" fmla="*/ 723735 w 751094"/>
                  <a:gd name="connsiteY67" fmla="*/ 955100 h 1462878"/>
                  <a:gd name="connsiteX68" fmla="*/ 751072 w 751094"/>
                  <a:gd name="connsiteY68" fmla="*/ 1077497 h 1462878"/>
                  <a:gd name="connsiteX69" fmla="*/ 732022 w 751094"/>
                  <a:gd name="connsiteY69" fmla="*/ 1166936 h 1462878"/>
                  <a:gd name="connsiteX70" fmla="*/ 686302 w 751094"/>
                  <a:gd name="connsiteY70" fmla="*/ 1235516 h 1462878"/>
                  <a:gd name="connsiteX71" fmla="*/ 628200 w 751094"/>
                  <a:gd name="connsiteY71" fmla="*/ 1289047 h 1462878"/>
                  <a:gd name="connsiteX72" fmla="*/ 572288 w 751094"/>
                  <a:gd name="connsiteY72" fmla="*/ 1330671 h 1462878"/>
                  <a:gd name="connsiteX73" fmla="*/ 531140 w 751094"/>
                  <a:gd name="connsiteY73" fmla="*/ 1365152 h 1462878"/>
                  <a:gd name="connsiteX74" fmla="*/ 518757 w 751094"/>
                  <a:gd name="connsiteY74" fmla="*/ 1388583 h 1462878"/>
                  <a:gd name="connsiteX75" fmla="*/ 519329 w 751094"/>
                  <a:gd name="connsiteY75" fmla="*/ 1462878 h 1462878"/>
                  <a:gd name="connsiteX0" fmla="*/ 519329 w 751094"/>
                  <a:gd name="connsiteY0" fmla="*/ 1459229 h 1459229"/>
                  <a:gd name="connsiteX1" fmla="*/ 254058 w 751094"/>
                  <a:gd name="connsiteY1" fmla="*/ 1459229 h 1459229"/>
                  <a:gd name="connsiteX2" fmla="*/ 254058 w 751094"/>
                  <a:gd name="connsiteY2" fmla="*/ 1345786 h 1459229"/>
                  <a:gd name="connsiteX3" fmla="*/ 269298 w 751094"/>
                  <a:gd name="connsiteY3" fmla="*/ 1290922 h 1459229"/>
                  <a:gd name="connsiteX4" fmla="*/ 304445 w 751094"/>
                  <a:gd name="connsiteY4" fmla="*/ 1245393 h 1459229"/>
                  <a:gd name="connsiteX5" fmla="*/ 347879 w 751094"/>
                  <a:gd name="connsiteY5" fmla="*/ 1204054 h 1459229"/>
                  <a:gd name="connsiteX6" fmla="*/ 389122 w 751094"/>
                  <a:gd name="connsiteY6" fmla="*/ 1163764 h 1459229"/>
                  <a:gd name="connsiteX7" fmla="*/ 419602 w 751094"/>
                  <a:gd name="connsiteY7" fmla="*/ 1122139 h 1459229"/>
                  <a:gd name="connsiteX8" fmla="*/ 430461 w 751094"/>
                  <a:gd name="connsiteY8" fmla="*/ 1079182 h 1459229"/>
                  <a:gd name="connsiteX9" fmla="*/ 425412 w 751094"/>
                  <a:gd name="connsiteY9" fmla="*/ 1048797 h 1459229"/>
                  <a:gd name="connsiteX10" fmla="*/ 411125 w 751094"/>
                  <a:gd name="connsiteY10" fmla="*/ 1024222 h 1459229"/>
                  <a:gd name="connsiteX11" fmla="*/ 388170 w 751094"/>
                  <a:gd name="connsiteY11" fmla="*/ 1007268 h 1459229"/>
                  <a:gd name="connsiteX12" fmla="*/ 357499 w 751094"/>
                  <a:gd name="connsiteY12" fmla="*/ 1000886 h 1459229"/>
                  <a:gd name="connsiteX13" fmla="*/ 320637 w 751094"/>
                  <a:gd name="connsiteY13" fmla="*/ 1008601 h 1459229"/>
                  <a:gd name="connsiteX14" fmla="*/ 299682 w 751094"/>
                  <a:gd name="connsiteY14" fmla="*/ 1028699 h 1459229"/>
                  <a:gd name="connsiteX15" fmla="*/ 288919 w 751094"/>
                  <a:gd name="connsiteY15" fmla="*/ 1059274 h 1459229"/>
                  <a:gd name="connsiteX16" fmla="*/ 285871 w 751094"/>
                  <a:gd name="connsiteY16" fmla="*/ 1098422 h 1459229"/>
                  <a:gd name="connsiteX17" fmla="*/ 285871 w 751094"/>
                  <a:gd name="connsiteY17" fmla="*/ 1116615 h 1459229"/>
                  <a:gd name="connsiteX18" fmla="*/ 287014 w 751094"/>
                  <a:gd name="connsiteY18" fmla="*/ 1132522 h 1459229"/>
                  <a:gd name="connsiteX19" fmla="*/ 289681 w 751094"/>
                  <a:gd name="connsiteY19" fmla="*/ 1151572 h 1459229"/>
                  <a:gd name="connsiteX20" fmla="*/ 5550 w 751094"/>
                  <a:gd name="connsiteY20" fmla="*/ 1151572 h 1459229"/>
                  <a:gd name="connsiteX21" fmla="*/ 4122 w 751094"/>
                  <a:gd name="connsiteY21" fmla="*/ 1136617 h 1459229"/>
                  <a:gd name="connsiteX22" fmla="*/ 1455 w 751094"/>
                  <a:gd name="connsiteY22" fmla="*/ 1111186 h 1459229"/>
                  <a:gd name="connsiteX23" fmla="*/ 26 w 751094"/>
                  <a:gd name="connsiteY23" fmla="*/ 1083944 h 1459229"/>
                  <a:gd name="connsiteX24" fmla="*/ 29744 w 751094"/>
                  <a:gd name="connsiteY24" fmla="*/ 956785 h 1459229"/>
                  <a:gd name="connsiteX25" fmla="*/ 111659 w 751094"/>
                  <a:gd name="connsiteY25" fmla="*/ 860773 h 1459229"/>
                  <a:gd name="connsiteX26" fmla="*/ 234436 w 751094"/>
                  <a:gd name="connsiteY26" fmla="*/ 801147 h 1459229"/>
                  <a:gd name="connsiteX27" fmla="*/ 370739 w 751094"/>
                  <a:gd name="connsiteY27" fmla="*/ 780763 h 1459229"/>
                  <a:gd name="connsiteX28" fmla="*/ 371651 w 751094"/>
                  <a:gd name="connsiteY28" fmla="*/ 0 h 1459229"/>
                  <a:gd name="connsiteX29" fmla="*/ 402974 w 751094"/>
                  <a:gd name="connsiteY29" fmla="*/ 1824 h 1459229"/>
                  <a:gd name="connsiteX30" fmla="*/ 403886 w 751094"/>
                  <a:gd name="connsiteY30" fmla="*/ 813053 h 1459229"/>
                  <a:gd name="connsiteX31" fmla="*/ 387312 w 751094"/>
                  <a:gd name="connsiteY31" fmla="*/ 813053 h 1459229"/>
                  <a:gd name="connsiteX32" fmla="*/ 243771 w 751094"/>
                  <a:gd name="connsiteY32" fmla="*/ 832103 h 1459229"/>
                  <a:gd name="connsiteX33" fmla="*/ 131947 w 751094"/>
                  <a:gd name="connsiteY33" fmla="*/ 886872 h 1459229"/>
                  <a:gd name="connsiteX34" fmla="*/ 59271 w 751094"/>
                  <a:gd name="connsiteY34" fmla="*/ 971930 h 1459229"/>
                  <a:gd name="connsiteX35" fmla="*/ 33363 w 751094"/>
                  <a:gd name="connsiteY35" fmla="*/ 1083658 h 1459229"/>
                  <a:gd name="connsiteX36" fmla="*/ 34602 w 751094"/>
                  <a:gd name="connsiteY36" fmla="*/ 1107376 h 1459229"/>
                  <a:gd name="connsiteX37" fmla="*/ 35745 w 751094"/>
                  <a:gd name="connsiteY37" fmla="*/ 1118139 h 1459229"/>
                  <a:gd name="connsiteX38" fmla="*/ 252915 w 751094"/>
                  <a:gd name="connsiteY38" fmla="*/ 1118139 h 1459229"/>
                  <a:gd name="connsiteX39" fmla="*/ 252915 w 751094"/>
                  <a:gd name="connsiteY39" fmla="*/ 1098232 h 1459229"/>
                  <a:gd name="connsiteX40" fmla="*/ 256439 w 751094"/>
                  <a:gd name="connsiteY40" fmla="*/ 1053750 h 1459229"/>
                  <a:gd name="connsiteX41" fmla="*/ 271584 w 751094"/>
                  <a:gd name="connsiteY41" fmla="*/ 1011364 h 1459229"/>
                  <a:gd name="connsiteX42" fmla="*/ 304350 w 751094"/>
                  <a:gd name="connsiteY42" fmla="*/ 979741 h 1459229"/>
                  <a:gd name="connsiteX43" fmla="*/ 357690 w 751094"/>
                  <a:gd name="connsiteY43" fmla="*/ 967549 h 1459229"/>
                  <a:gd name="connsiteX44" fmla="*/ 402648 w 751094"/>
                  <a:gd name="connsiteY44" fmla="*/ 977074 h 1459229"/>
                  <a:gd name="connsiteX45" fmla="*/ 456940 w 751094"/>
                  <a:gd name="connsiteY45" fmla="*/ 1037653 h 1459229"/>
                  <a:gd name="connsiteX46" fmla="*/ 463798 w 751094"/>
                  <a:gd name="connsiteY46" fmla="*/ 1078896 h 1459229"/>
                  <a:gd name="connsiteX47" fmla="*/ 448749 w 751094"/>
                  <a:gd name="connsiteY47" fmla="*/ 1138046 h 1459229"/>
                  <a:gd name="connsiteX48" fmla="*/ 413601 w 751094"/>
                  <a:gd name="connsiteY48" fmla="*/ 1185671 h 1459229"/>
                  <a:gd name="connsiteX49" fmla="*/ 369977 w 751094"/>
                  <a:gd name="connsiteY49" fmla="*/ 1228343 h 1459229"/>
                  <a:gd name="connsiteX50" fmla="*/ 328448 w 751094"/>
                  <a:gd name="connsiteY50" fmla="*/ 1267872 h 1459229"/>
                  <a:gd name="connsiteX51" fmla="*/ 297968 w 751094"/>
                  <a:gd name="connsiteY51" fmla="*/ 1307210 h 1459229"/>
                  <a:gd name="connsiteX52" fmla="*/ 287395 w 751094"/>
                  <a:gd name="connsiteY52" fmla="*/ 1345310 h 1459229"/>
                  <a:gd name="connsiteX53" fmla="*/ 287395 w 751094"/>
                  <a:gd name="connsiteY53" fmla="*/ 1425606 h 1459229"/>
                  <a:gd name="connsiteX54" fmla="*/ 486372 w 751094"/>
                  <a:gd name="connsiteY54" fmla="*/ 1425606 h 1459229"/>
                  <a:gd name="connsiteX55" fmla="*/ 486372 w 751094"/>
                  <a:gd name="connsiteY55" fmla="*/ 1384458 h 1459229"/>
                  <a:gd name="connsiteX56" fmla="*/ 508470 w 751094"/>
                  <a:gd name="connsiteY56" fmla="*/ 1337595 h 1459229"/>
                  <a:gd name="connsiteX57" fmla="*/ 553524 w 751094"/>
                  <a:gd name="connsiteY57" fmla="*/ 1299495 h 1459229"/>
                  <a:gd name="connsiteX58" fmla="*/ 608959 w 751094"/>
                  <a:gd name="connsiteY58" fmla="*/ 1258156 h 1459229"/>
                  <a:gd name="connsiteX59" fmla="*/ 662394 w 751094"/>
                  <a:gd name="connsiteY59" fmla="*/ 1208912 h 1459229"/>
                  <a:gd name="connsiteX60" fmla="*/ 702876 w 751094"/>
                  <a:gd name="connsiteY60" fmla="*/ 1148143 h 1459229"/>
                  <a:gd name="connsiteX61" fmla="*/ 718497 w 751094"/>
                  <a:gd name="connsiteY61" fmla="*/ 1073086 h 1459229"/>
                  <a:gd name="connsiteX62" fmla="*/ 694970 w 751094"/>
                  <a:gd name="connsiteY62" fmla="*/ 966025 h 1459229"/>
                  <a:gd name="connsiteX63" fmla="*/ 628295 w 751094"/>
                  <a:gd name="connsiteY63" fmla="*/ 884205 h 1459229"/>
                  <a:gd name="connsiteX64" fmla="*/ 523520 w 751094"/>
                  <a:gd name="connsiteY64" fmla="*/ 831246 h 1459229"/>
                  <a:gd name="connsiteX65" fmla="*/ 533045 w 751094"/>
                  <a:gd name="connsiteY65" fmla="*/ 799623 h 1459229"/>
                  <a:gd name="connsiteX66" fmla="*/ 648202 w 751094"/>
                  <a:gd name="connsiteY66" fmla="*/ 858202 h 1459229"/>
                  <a:gd name="connsiteX67" fmla="*/ 723735 w 751094"/>
                  <a:gd name="connsiteY67" fmla="*/ 951451 h 1459229"/>
                  <a:gd name="connsiteX68" fmla="*/ 751072 w 751094"/>
                  <a:gd name="connsiteY68" fmla="*/ 1073848 h 1459229"/>
                  <a:gd name="connsiteX69" fmla="*/ 732022 w 751094"/>
                  <a:gd name="connsiteY69" fmla="*/ 1163287 h 1459229"/>
                  <a:gd name="connsiteX70" fmla="*/ 686302 w 751094"/>
                  <a:gd name="connsiteY70" fmla="*/ 1231867 h 1459229"/>
                  <a:gd name="connsiteX71" fmla="*/ 628200 w 751094"/>
                  <a:gd name="connsiteY71" fmla="*/ 1285398 h 1459229"/>
                  <a:gd name="connsiteX72" fmla="*/ 572288 w 751094"/>
                  <a:gd name="connsiteY72" fmla="*/ 1327022 h 1459229"/>
                  <a:gd name="connsiteX73" fmla="*/ 531140 w 751094"/>
                  <a:gd name="connsiteY73" fmla="*/ 1361503 h 1459229"/>
                  <a:gd name="connsiteX74" fmla="*/ 518757 w 751094"/>
                  <a:gd name="connsiteY74" fmla="*/ 1384934 h 1459229"/>
                  <a:gd name="connsiteX75" fmla="*/ 519329 w 751094"/>
                  <a:gd name="connsiteY75" fmla="*/ 1459229 h 1459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51094" h="1459229">
                    <a:moveTo>
                      <a:pt x="519329" y="1459229"/>
                    </a:moveTo>
                    <a:lnTo>
                      <a:pt x="254058" y="1459229"/>
                    </a:lnTo>
                    <a:lnTo>
                      <a:pt x="254058" y="1345786"/>
                    </a:lnTo>
                    <a:cubicBezTo>
                      <a:pt x="254086" y="1326460"/>
                      <a:pt x="259354" y="1307496"/>
                      <a:pt x="269298" y="1290922"/>
                    </a:cubicBezTo>
                    <a:cubicBezTo>
                      <a:pt x="279194" y="1274425"/>
                      <a:pt x="290996" y="1259147"/>
                      <a:pt x="304445" y="1245393"/>
                    </a:cubicBezTo>
                    <a:cubicBezTo>
                      <a:pt x="318066" y="1231391"/>
                      <a:pt x="333020" y="1217485"/>
                      <a:pt x="347879" y="1204054"/>
                    </a:cubicBezTo>
                    <a:cubicBezTo>
                      <a:pt x="362300" y="1191329"/>
                      <a:pt x="376063" y="1177880"/>
                      <a:pt x="389122" y="1163764"/>
                    </a:cubicBezTo>
                    <a:cubicBezTo>
                      <a:pt x="400905" y="1151152"/>
                      <a:pt x="411134" y="1137179"/>
                      <a:pt x="419602" y="1122139"/>
                    </a:cubicBezTo>
                    <a:cubicBezTo>
                      <a:pt x="426927" y="1109023"/>
                      <a:pt x="430670" y="1094202"/>
                      <a:pt x="430461" y="1079182"/>
                    </a:cubicBezTo>
                    <a:cubicBezTo>
                      <a:pt x="430470" y="1068847"/>
                      <a:pt x="428765" y="1058579"/>
                      <a:pt x="425412" y="1048797"/>
                    </a:cubicBezTo>
                    <a:cubicBezTo>
                      <a:pt x="422355" y="1039729"/>
                      <a:pt x="417497" y="1031366"/>
                      <a:pt x="411125" y="1024222"/>
                    </a:cubicBezTo>
                    <a:cubicBezTo>
                      <a:pt x="404676" y="1017107"/>
                      <a:pt x="396866" y="1011345"/>
                      <a:pt x="388170" y="1007268"/>
                    </a:cubicBezTo>
                    <a:cubicBezTo>
                      <a:pt x="378568" y="1002829"/>
                      <a:pt x="368072" y="1000638"/>
                      <a:pt x="357499" y="1000886"/>
                    </a:cubicBezTo>
                    <a:cubicBezTo>
                      <a:pt x="344755" y="1000257"/>
                      <a:pt x="332058" y="1002915"/>
                      <a:pt x="320637" y="1008601"/>
                    </a:cubicBezTo>
                    <a:cubicBezTo>
                      <a:pt x="312036" y="1013383"/>
                      <a:pt x="304816" y="1020308"/>
                      <a:pt x="299682" y="1028699"/>
                    </a:cubicBezTo>
                    <a:cubicBezTo>
                      <a:pt x="294206" y="1038129"/>
                      <a:pt x="290557" y="1048502"/>
                      <a:pt x="288919" y="1059274"/>
                    </a:cubicBezTo>
                    <a:cubicBezTo>
                      <a:pt x="286890" y="1072228"/>
                      <a:pt x="285871" y="1085316"/>
                      <a:pt x="285871" y="1098422"/>
                    </a:cubicBezTo>
                    <a:lnTo>
                      <a:pt x="285871" y="1116615"/>
                    </a:lnTo>
                    <a:cubicBezTo>
                      <a:pt x="285881" y="1121939"/>
                      <a:pt x="286262" y="1127254"/>
                      <a:pt x="287014" y="1132522"/>
                    </a:cubicBezTo>
                    <a:lnTo>
                      <a:pt x="289681" y="1151572"/>
                    </a:lnTo>
                    <a:lnTo>
                      <a:pt x="5550" y="1151572"/>
                    </a:lnTo>
                    <a:lnTo>
                      <a:pt x="4122" y="1136617"/>
                    </a:lnTo>
                    <a:cubicBezTo>
                      <a:pt x="3169" y="1127854"/>
                      <a:pt x="2312" y="1119377"/>
                      <a:pt x="1455" y="1111186"/>
                    </a:cubicBezTo>
                    <a:cubicBezTo>
                      <a:pt x="483" y="1102137"/>
                      <a:pt x="7" y="1093040"/>
                      <a:pt x="26" y="1083944"/>
                    </a:cubicBezTo>
                    <a:cubicBezTo>
                      <a:pt x="-584" y="1039767"/>
                      <a:pt x="9618" y="996114"/>
                      <a:pt x="29744" y="956785"/>
                    </a:cubicBezTo>
                    <a:cubicBezTo>
                      <a:pt x="49661" y="919152"/>
                      <a:pt x="77626" y="886365"/>
                      <a:pt x="111659" y="860773"/>
                    </a:cubicBezTo>
                    <a:cubicBezTo>
                      <a:pt x="148597" y="833569"/>
                      <a:pt x="190212" y="813361"/>
                      <a:pt x="234436" y="801147"/>
                    </a:cubicBezTo>
                    <a:cubicBezTo>
                      <a:pt x="278794" y="788486"/>
                      <a:pt x="324619" y="781635"/>
                      <a:pt x="370739" y="780763"/>
                    </a:cubicBezTo>
                    <a:lnTo>
                      <a:pt x="371651" y="0"/>
                    </a:lnTo>
                    <a:lnTo>
                      <a:pt x="402974" y="1824"/>
                    </a:lnTo>
                    <a:lnTo>
                      <a:pt x="403886" y="813053"/>
                    </a:lnTo>
                    <a:lnTo>
                      <a:pt x="387312" y="813053"/>
                    </a:lnTo>
                    <a:cubicBezTo>
                      <a:pt x="338811" y="812618"/>
                      <a:pt x="290481" y="819031"/>
                      <a:pt x="243771" y="832103"/>
                    </a:cubicBezTo>
                    <a:cubicBezTo>
                      <a:pt x="203480" y="843430"/>
                      <a:pt x="165589" y="861988"/>
                      <a:pt x="131947" y="886872"/>
                    </a:cubicBezTo>
                    <a:cubicBezTo>
                      <a:pt x="101734" y="909503"/>
                      <a:pt x="76912" y="938554"/>
                      <a:pt x="59271" y="971930"/>
                    </a:cubicBezTo>
                    <a:cubicBezTo>
                      <a:pt x="41688" y="1006515"/>
                      <a:pt x="32792" y="1044863"/>
                      <a:pt x="33363" y="1083658"/>
                    </a:cubicBezTo>
                    <a:cubicBezTo>
                      <a:pt x="33335" y="1091583"/>
                      <a:pt x="33744" y="1099498"/>
                      <a:pt x="34602" y="1107376"/>
                    </a:cubicBezTo>
                    <a:lnTo>
                      <a:pt x="35745" y="1118139"/>
                    </a:lnTo>
                    <a:lnTo>
                      <a:pt x="252915" y="1118139"/>
                    </a:lnTo>
                    <a:lnTo>
                      <a:pt x="252915" y="1098232"/>
                    </a:lnTo>
                    <a:cubicBezTo>
                      <a:pt x="252886" y="1083334"/>
                      <a:pt x="254067" y="1068456"/>
                      <a:pt x="256439" y="1053750"/>
                    </a:cubicBezTo>
                    <a:cubicBezTo>
                      <a:pt x="258715" y="1038776"/>
                      <a:pt x="263859" y="1024384"/>
                      <a:pt x="271584" y="1011364"/>
                    </a:cubicBezTo>
                    <a:cubicBezTo>
                      <a:pt x="279613" y="998190"/>
                      <a:pt x="290900" y="987303"/>
                      <a:pt x="304350" y="979741"/>
                    </a:cubicBezTo>
                    <a:cubicBezTo>
                      <a:pt x="320752" y="971054"/>
                      <a:pt x="339145" y="966853"/>
                      <a:pt x="357690" y="967549"/>
                    </a:cubicBezTo>
                    <a:cubicBezTo>
                      <a:pt x="373206" y="967291"/>
                      <a:pt x="388570" y="970549"/>
                      <a:pt x="402648" y="977074"/>
                    </a:cubicBezTo>
                    <a:cubicBezTo>
                      <a:pt x="428232" y="989037"/>
                      <a:pt x="447834" y="1010916"/>
                      <a:pt x="456940" y="1037653"/>
                    </a:cubicBezTo>
                    <a:cubicBezTo>
                      <a:pt x="461512" y="1050921"/>
                      <a:pt x="463827" y="1064865"/>
                      <a:pt x="463798" y="1078896"/>
                    </a:cubicBezTo>
                    <a:cubicBezTo>
                      <a:pt x="463970" y="1099584"/>
                      <a:pt x="458788" y="1119958"/>
                      <a:pt x="448749" y="1138046"/>
                    </a:cubicBezTo>
                    <a:cubicBezTo>
                      <a:pt x="438957" y="1155248"/>
                      <a:pt x="427155" y="1171241"/>
                      <a:pt x="413601" y="1185671"/>
                    </a:cubicBezTo>
                    <a:cubicBezTo>
                      <a:pt x="399800" y="1200625"/>
                      <a:pt x="385236" y="1214875"/>
                      <a:pt x="369977" y="1228343"/>
                    </a:cubicBezTo>
                    <a:cubicBezTo>
                      <a:pt x="355404" y="1241202"/>
                      <a:pt x="341402" y="1254442"/>
                      <a:pt x="328448" y="1267872"/>
                    </a:cubicBezTo>
                    <a:cubicBezTo>
                      <a:pt x="316808" y="1279768"/>
                      <a:pt x="306588" y="1292970"/>
                      <a:pt x="297968" y="1307210"/>
                    </a:cubicBezTo>
                    <a:cubicBezTo>
                      <a:pt x="291005" y="1318697"/>
                      <a:pt x="287348" y="1331880"/>
                      <a:pt x="287395" y="1345310"/>
                    </a:cubicBezTo>
                    <a:lnTo>
                      <a:pt x="287395" y="1425606"/>
                    </a:lnTo>
                    <a:lnTo>
                      <a:pt x="486372" y="1425606"/>
                    </a:lnTo>
                    <a:lnTo>
                      <a:pt x="486372" y="1384458"/>
                    </a:lnTo>
                    <a:cubicBezTo>
                      <a:pt x="487115" y="1366494"/>
                      <a:pt x="495088" y="1349596"/>
                      <a:pt x="508470" y="1337595"/>
                    </a:cubicBezTo>
                    <a:cubicBezTo>
                      <a:pt x="522510" y="1323774"/>
                      <a:pt x="537569" y="1311039"/>
                      <a:pt x="553524" y="1299495"/>
                    </a:cubicBezTo>
                    <a:cubicBezTo>
                      <a:pt x="570669" y="1286922"/>
                      <a:pt x="589147" y="1273206"/>
                      <a:pt x="608959" y="1258156"/>
                    </a:cubicBezTo>
                    <a:cubicBezTo>
                      <a:pt x="628314" y="1243507"/>
                      <a:pt x="646211" y="1227010"/>
                      <a:pt x="662394" y="1208912"/>
                    </a:cubicBezTo>
                    <a:cubicBezTo>
                      <a:pt x="678701" y="1190681"/>
                      <a:pt x="692331" y="1170212"/>
                      <a:pt x="702876" y="1148143"/>
                    </a:cubicBezTo>
                    <a:cubicBezTo>
                      <a:pt x="713677" y="1124625"/>
                      <a:pt x="719020" y="1098965"/>
                      <a:pt x="718497" y="1073086"/>
                    </a:cubicBezTo>
                    <a:cubicBezTo>
                      <a:pt x="718992" y="1036062"/>
                      <a:pt x="710943" y="999429"/>
                      <a:pt x="694970" y="966025"/>
                    </a:cubicBezTo>
                    <a:cubicBezTo>
                      <a:pt x="679254" y="934040"/>
                      <a:pt x="656451" y="906055"/>
                      <a:pt x="628295" y="884205"/>
                    </a:cubicBezTo>
                    <a:cubicBezTo>
                      <a:pt x="597005" y="860128"/>
                      <a:pt x="561458" y="842162"/>
                      <a:pt x="523520" y="831246"/>
                    </a:cubicBezTo>
                    <a:lnTo>
                      <a:pt x="533045" y="799623"/>
                    </a:lnTo>
                    <a:cubicBezTo>
                      <a:pt x="574736" y="811816"/>
                      <a:pt x="613798" y="831682"/>
                      <a:pt x="648202" y="858202"/>
                    </a:cubicBezTo>
                    <a:cubicBezTo>
                      <a:pt x="680111" y="883174"/>
                      <a:pt x="705933" y="915056"/>
                      <a:pt x="723735" y="951451"/>
                    </a:cubicBezTo>
                    <a:cubicBezTo>
                      <a:pt x="742223" y="989580"/>
                      <a:pt x="751586" y="1031480"/>
                      <a:pt x="751072" y="1073848"/>
                    </a:cubicBezTo>
                    <a:cubicBezTo>
                      <a:pt x="751529" y="1104718"/>
                      <a:pt x="745014" y="1135284"/>
                      <a:pt x="732022" y="1163287"/>
                    </a:cubicBezTo>
                    <a:cubicBezTo>
                      <a:pt x="720078" y="1188176"/>
                      <a:pt x="704685" y="1211265"/>
                      <a:pt x="686302" y="1231867"/>
                    </a:cubicBezTo>
                    <a:cubicBezTo>
                      <a:pt x="668700" y="1251546"/>
                      <a:pt x="649250" y="1269472"/>
                      <a:pt x="628200" y="1285398"/>
                    </a:cubicBezTo>
                    <a:cubicBezTo>
                      <a:pt x="608264" y="1300447"/>
                      <a:pt x="589623" y="1314325"/>
                      <a:pt x="572288" y="1327022"/>
                    </a:cubicBezTo>
                    <a:cubicBezTo>
                      <a:pt x="557705" y="1337442"/>
                      <a:pt x="543951" y="1348977"/>
                      <a:pt x="531140" y="1361503"/>
                    </a:cubicBezTo>
                    <a:cubicBezTo>
                      <a:pt x="524063" y="1367361"/>
                      <a:pt x="519605" y="1375790"/>
                      <a:pt x="518757" y="1384934"/>
                    </a:cubicBezTo>
                    <a:cubicBezTo>
                      <a:pt x="518948" y="1409699"/>
                      <a:pt x="519138" y="1434464"/>
                      <a:pt x="519329" y="1459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dirty="0"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id="{72981E5E-283A-4577-B2C5-D26E9F521959}"/>
                  </a:ext>
                </a:extLst>
              </p:cNvPr>
              <p:cNvSpPr/>
              <p:nvPr/>
            </p:nvSpPr>
            <p:spPr>
              <a:xfrm>
                <a:off x="6628448" y="3589399"/>
                <a:ext cx="267748" cy="1121447"/>
              </a:xfrm>
              <a:custGeom>
                <a:avLst/>
                <a:gdLst>
                  <a:gd name="connsiteX0" fmla="*/ 149066 w 267747"/>
                  <a:gd name="connsiteY0" fmla="*/ 1562957 h 1562957"/>
                  <a:gd name="connsiteX1" fmla="*/ 115919 w 267747"/>
                  <a:gd name="connsiteY1" fmla="*/ 1562957 h 1562957"/>
                  <a:gd name="connsiteX2" fmla="*/ 115919 w 267747"/>
                  <a:gd name="connsiteY2" fmla="*/ 252127 h 1562957"/>
                  <a:gd name="connsiteX3" fmla="*/ 0 w 267747"/>
                  <a:gd name="connsiteY3" fmla="*/ 252127 h 1562957"/>
                  <a:gd name="connsiteX4" fmla="*/ 0 w 267747"/>
                  <a:gd name="connsiteY4" fmla="*/ 0 h 1562957"/>
                  <a:gd name="connsiteX5" fmla="*/ 267748 w 267747"/>
                  <a:gd name="connsiteY5" fmla="*/ 0 h 1562957"/>
                  <a:gd name="connsiteX6" fmla="*/ 267748 w 267747"/>
                  <a:gd name="connsiteY6" fmla="*/ 235553 h 1562957"/>
                  <a:gd name="connsiteX7" fmla="*/ 234601 w 267747"/>
                  <a:gd name="connsiteY7" fmla="*/ 235553 h 1562957"/>
                  <a:gd name="connsiteX8" fmla="*/ 234601 w 267747"/>
                  <a:gd name="connsiteY8" fmla="*/ 33052 h 1562957"/>
                  <a:gd name="connsiteX9" fmla="*/ 33052 w 267747"/>
                  <a:gd name="connsiteY9" fmla="*/ 33052 h 1562957"/>
                  <a:gd name="connsiteX10" fmla="*/ 33052 w 267747"/>
                  <a:gd name="connsiteY10" fmla="*/ 219075 h 1562957"/>
                  <a:gd name="connsiteX11" fmla="*/ 149066 w 267747"/>
                  <a:gd name="connsiteY11" fmla="*/ 219075 h 1562957"/>
                  <a:gd name="connsiteX12" fmla="*/ 149066 w 267747"/>
                  <a:gd name="connsiteY12" fmla="*/ 1562957 h 1562957"/>
                  <a:gd name="connsiteX0" fmla="*/ 149066 w 267748"/>
                  <a:gd name="connsiteY0" fmla="*/ 1562957 h 1562957"/>
                  <a:gd name="connsiteX1" fmla="*/ 115919 w 267748"/>
                  <a:gd name="connsiteY1" fmla="*/ 1121447 h 1562957"/>
                  <a:gd name="connsiteX2" fmla="*/ 115919 w 267748"/>
                  <a:gd name="connsiteY2" fmla="*/ 252127 h 1562957"/>
                  <a:gd name="connsiteX3" fmla="*/ 0 w 267748"/>
                  <a:gd name="connsiteY3" fmla="*/ 252127 h 1562957"/>
                  <a:gd name="connsiteX4" fmla="*/ 0 w 267748"/>
                  <a:gd name="connsiteY4" fmla="*/ 0 h 1562957"/>
                  <a:gd name="connsiteX5" fmla="*/ 267748 w 267748"/>
                  <a:gd name="connsiteY5" fmla="*/ 0 h 1562957"/>
                  <a:gd name="connsiteX6" fmla="*/ 267748 w 267748"/>
                  <a:gd name="connsiteY6" fmla="*/ 235553 h 1562957"/>
                  <a:gd name="connsiteX7" fmla="*/ 234601 w 267748"/>
                  <a:gd name="connsiteY7" fmla="*/ 235553 h 1562957"/>
                  <a:gd name="connsiteX8" fmla="*/ 234601 w 267748"/>
                  <a:gd name="connsiteY8" fmla="*/ 33052 h 1562957"/>
                  <a:gd name="connsiteX9" fmla="*/ 33052 w 267748"/>
                  <a:gd name="connsiteY9" fmla="*/ 33052 h 1562957"/>
                  <a:gd name="connsiteX10" fmla="*/ 33052 w 267748"/>
                  <a:gd name="connsiteY10" fmla="*/ 219075 h 1562957"/>
                  <a:gd name="connsiteX11" fmla="*/ 149066 w 267748"/>
                  <a:gd name="connsiteY11" fmla="*/ 219075 h 1562957"/>
                  <a:gd name="connsiteX12" fmla="*/ 149066 w 267748"/>
                  <a:gd name="connsiteY12" fmla="*/ 1562957 h 1562957"/>
                  <a:gd name="connsiteX0" fmla="*/ 145417 w 267748"/>
                  <a:gd name="connsiteY0" fmla="*/ 1136042 h 1136042"/>
                  <a:gd name="connsiteX1" fmla="*/ 115919 w 267748"/>
                  <a:gd name="connsiteY1" fmla="*/ 1121447 h 1136042"/>
                  <a:gd name="connsiteX2" fmla="*/ 115919 w 267748"/>
                  <a:gd name="connsiteY2" fmla="*/ 252127 h 1136042"/>
                  <a:gd name="connsiteX3" fmla="*/ 0 w 267748"/>
                  <a:gd name="connsiteY3" fmla="*/ 252127 h 1136042"/>
                  <a:gd name="connsiteX4" fmla="*/ 0 w 267748"/>
                  <a:gd name="connsiteY4" fmla="*/ 0 h 1136042"/>
                  <a:gd name="connsiteX5" fmla="*/ 267748 w 267748"/>
                  <a:gd name="connsiteY5" fmla="*/ 0 h 1136042"/>
                  <a:gd name="connsiteX6" fmla="*/ 267748 w 267748"/>
                  <a:gd name="connsiteY6" fmla="*/ 235553 h 1136042"/>
                  <a:gd name="connsiteX7" fmla="*/ 234601 w 267748"/>
                  <a:gd name="connsiteY7" fmla="*/ 235553 h 1136042"/>
                  <a:gd name="connsiteX8" fmla="*/ 234601 w 267748"/>
                  <a:gd name="connsiteY8" fmla="*/ 33052 h 1136042"/>
                  <a:gd name="connsiteX9" fmla="*/ 33052 w 267748"/>
                  <a:gd name="connsiteY9" fmla="*/ 33052 h 1136042"/>
                  <a:gd name="connsiteX10" fmla="*/ 33052 w 267748"/>
                  <a:gd name="connsiteY10" fmla="*/ 219075 h 1136042"/>
                  <a:gd name="connsiteX11" fmla="*/ 149066 w 267748"/>
                  <a:gd name="connsiteY11" fmla="*/ 219075 h 1136042"/>
                  <a:gd name="connsiteX12" fmla="*/ 145417 w 267748"/>
                  <a:gd name="connsiteY12" fmla="*/ 1136042 h 1136042"/>
                  <a:gd name="connsiteX0" fmla="*/ 145417 w 267748"/>
                  <a:gd name="connsiteY0" fmla="*/ 1114149 h 1121447"/>
                  <a:gd name="connsiteX1" fmla="*/ 115919 w 267748"/>
                  <a:gd name="connsiteY1" fmla="*/ 1121447 h 1121447"/>
                  <a:gd name="connsiteX2" fmla="*/ 115919 w 267748"/>
                  <a:gd name="connsiteY2" fmla="*/ 252127 h 1121447"/>
                  <a:gd name="connsiteX3" fmla="*/ 0 w 267748"/>
                  <a:gd name="connsiteY3" fmla="*/ 252127 h 1121447"/>
                  <a:gd name="connsiteX4" fmla="*/ 0 w 267748"/>
                  <a:gd name="connsiteY4" fmla="*/ 0 h 1121447"/>
                  <a:gd name="connsiteX5" fmla="*/ 267748 w 267748"/>
                  <a:gd name="connsiteY5" fmla="*/ 0 h 1121447"/>
                  <a:gd name="connsiteX6" fmla="*/ 267748 w 267748"/>
                  <a:gd name="connsiteY6" fmla="*/ 235553 h 1121447"/>
                  <a:gd name="connsiteX7" fmla="*/ 234601 w 267748"/>
                  <a:gd name="connsiteY7" fmla="*/ 235553 h 1121447"/>
                  <a:gd name="connsiteX8" fmla="*/ 234601 w 267748"/>
                  <a:gd name="connsiteY8" fmla="*/ 33052 h 1121447"/>
                  <a:gd name="connsiteX9" fmla="*/ 33052 w 267748"/>
                  <a:gd name="connsiteY9" fmla="*/ 33052 h 1121447"/>
                  <a:gd name="connsiteX10" fmla="*/ 33052 w 267748"/>
                  <a:gd name="connsiteY10" fmla="*/ 219075 h 1121447"/>
                  <a:gd name="connsiteX11" fmla="*/ 149066 w 267748"/>
                  <a:gd name="connsiteY11" fmla="*/ 219075 h 1121447"/>
                  <a:gd name="connsiteX12" fmla="*/ 145417 w 267748"/>
                  <a:gd name="connsiteY12" fmla="*/ 1114149 h 1121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7748" h="1121447">
                    <a:moveTo>
                      <a:pt x="145417" y="1114149"/>
                    </a:moveTo>
                    <a:lnTo>
                      <a:pt x="115919" y="1121447"/>
                    </a:lnTo>
                    <a:lnTo>
                      <a:pt x="115919" y="252127"/>
                    </a:lnTo>
                    <a:lnTo>
                      <a:pt x="0" y="252127"/>
                    </a:lnTo>
                    <a:lnTo>
                      <a:pt x="0" y="0"/>
                    </a:lnTo>
                    <a:lnTo>
                      <a:pt x="267748" y="0"/>
                    </a:lnTo>
                    <a:lnTo>
                      <a:pt x="267748" y="235553"/>
                    </a:lnTo>
                    <a:lnTo>
                      <a:pt x="234601" y="235553"/>
                    </a:lnTo>
                    <a:lnTo>
                      <a:pt x="234601" y="33052"/>
                    </a:lnTo>
                    <a:lnTo>
                      <a:pt x="33052" y="33052"/>
                    </a:lnTo>
                    <a:lnTo>
                      <a:pt x="33052" y="219075"/>
                    </a:lnTo>
                    <a:lnTo>
                      <a:pt x="149066" y="219075"/>
                    </a:lnTo>
                    <a:cubicBezTo>
                      <a:pt x="147850" y="524731"/>
                      <a:pt x="146633" y="808493"/>
                      <a:pt x="145417" y="11141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</p:grp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47A66EFE-3ECF-4481-A1A0-D897D6544D5F}"/>
                </a:ext>
              </a:extLst>
            </p:cNvPr>
            <p:cNvSpPr/>
            <p:nvPr/>
          </p:nvSpPr>
          <p:spPr>
            <a:xfrm>
              <a:off x="7094928" y="4005180"/>
              <a:ext cx="907640" cy="830760"/>
            </a:xfrm>
            <a:custGeom>
              <a:avLst/>
              <a:gdLst>
                <a:gd name="connsiteX0" fmla="*/ 128324 w 347699"/>
                <a:gd name="connsiteY0" fmla="*/ 318249 h 318248"/>
                <a:gd name="connsiteX1" fmla="*/ 128324 w 347699"/>
                <a:gd name="connsiteY1" fmla="*/ 269862 h 318248"/>
                <a:gd name="connsiteX2" fmla="*/ 133753 w 347699"/>
                <a:gd name="connsiteY2" fmla="*/ 250336 h 318248"/>
                <a:gd name="connsiteX3" fmla="*/ 149279 w 347699"/>
                <a:gd name="connsiteY3" fmla="*/ 230333 h 318248"/>
                <a:gd name="connsiteX4" fmla="*/ 170234 w 347699"/>
                <a:gd name="connsiteY4" fmla="*/ 210331 h 318248"/>
                <a:gd name="connsiteX5" fmla="*/ 192237 w 347699"/>
                <a:gd name="connsiteY5" fmla="*/ 188804 h 318248"/>
                <a:gd name="connsiteX6" fmla="*/ 209858 w 347699"/>
                <a:gd name="connsiteY6" fmla="*/ 164706 h 318248"/>
                <a:gd name="connsiteX7" fmla="*/ 217383 w 347699"/>
                <a:gd name="connsiteY7" fmla="*/ 135178 h 318248"/>
                <a:gd name="connsiteX8" fmla="*/ 213954 w 347699"/>
                <a:gd name="connsiteY8" fmla="*/ 114604 h 318248"/>
                <a:gd name="connsiteX9" fmla="*/ 203572 w 347699"/>
                <a:gd name="connsiteY9" fmla="*/ 96793 h 318248"/>
                <a:gd name="connsiteX10" fmla="*/ 186903 w 347699"/>
                <a:gd name="connsiteY10" fmla="*/ 84410 h 318248"/>
                <a:gd name="connsiteX11" fmla="*/ 164519 w 347699"/>
                <a:gd name="connsiteY11" fmla="*/ 79648 h 318248"/>
                <a:gd name="connsiteX12" fmla="*/ 137944 w 347699"/>
                <a:gd name="connsiteY12" fmla="*/ 85744 h 318248"/>
                <a:gd name="connsiteX13" fmla="*/ 121561 w 347699"/>
                <a:gd name="connsiteY13" fmla="*/ 101460 h 318248"/>
                <a:gd name="connsiteX14" fmla="*/ 114037 w 347699"/>
                <a:gd name="connsiteY14" fmla="*/ 122605 h 318248"/>
                <a:gd name="connsiteX15" fmla="*/ 112322 w 347699"/>
                <a:gd name="connsiteY15" fmla="*/ 144894 h 318248"/>
                <a:gd name="connsiteX16" fmla="*/ 112322 w 347699"/>
                <a:gd name="connsiteY16" fmla="*/ 155657 h 318248"/>
                <a:gd name="connsiteX17" fmla="*/ 1261 w 347699"/>
                <a:gd name="connsiteY17" fmla="*/ 155657 h 318248"/>
                <a:gd name="connsiteX18" fmla="*/ 594 w 347699"/>
                <a:gd name="connsiteY18" fmla="*/ 149656 h 318248"/>
                <a:gd name="connsiteX19" fmla="*/ 22 w 347699"/>
                <a:gd name="connsiteY19" fmla="*/ 137560 h 318248"/>
                <a:gd name="connsiteX20" fmla="*/ 13167 w 347699"/>
                <a:gd name="connsiteY20" fmla="*/ 80410 h 318248"/>
                <a:gd name="connsiteX21" fmla="*/ 50029 w 347699"/>
                <a:gd name="connsiteY21" fmla="*/ 37261 h 318248"/>
                <a:gd name="connsiteX22" fmla="*/ 107179 w 347699"/>
                <a:gd name="connsiteY22" fmla="*/ 9544 h 318248"/>
                <a:gd name="connsiteX23" fmla="*/ 179854 w 347699"/>
                <a:gd name="connsiteY23" fmla="*/ 19 h 318248"/>
                <a:gd name="connsiteX24" fmla="*/ 249101 w 347699"/>
                <a:gd name="connsiteY24" fmla="*/ 9544 h 318248"/>
                <a:gd name="connsiteX25" fmla="*/ 302060 w 347699"/>
                <a:gd name="connsiteY25" fmla="*/ 36785 h 318248"/>
                <a:gd name="connsiteX26" fmla="*/ 335779 w 347699"/>
                <a:gd name="connsiteY26" fmla="*/ 78314 h 318248"/>
                <a:gd name="connsiteX27" fmla="*/ 347685 w 347699"/>
                <a:gd name="connsiteY27" fmla="*/ 132702 h 318248"/>
                <a:gd name="connsiteX28" fmla="*/ 339779 w 347699"/>
                <a:gd name="connsiteY28" fmla="*/ 170802 h 318248"/>
                <a:gd name="connsiteX29" fmla="*/ 319205 w 347699"/>
                <a:gd name="connsiteY29" fmla="*/ 201663 h 318248"/>
                <a:gd name="connsiteX30" fmla="*/ 292154 w 347699"/>
                <a:gd name="connsiteY30" fmla="*/ 226618 h 318248"/>
                <a:gd name="connsiteX31" fmla="*/ 263579 w 347699"/>
                <a:gd name="connsiteY31" fmla="*/ 247478 h 318248"/>
                <a:gd name="connsiteX32" fmla="*/ 240910 w 347699"/>
                <a:gd name="connsiteY32" fmla="*/ 266528 h 318248"/>
                <a:gd name="connsiteX33" fmla="*/ 229956 w 347699"/>
                <a:gd name="connsiteY33" fmla="*/ 289674 h 318248"/>
                <a:gd name="connsiteX34" fmla="*/ 229956 w 347699"/>
                <a:gd name="connsiteY34" fmla="*/ 318249 h 3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7699" h="318248">
                  <a:moveTo>
                    <a:pt x="128324" y="318249"/>
                  </a:moveTo>
                  <a:lnTo>
                    <a:pt x="128324" y="269862"/>
                  </a:lnTo>
                  <a:cubicBezTo>
                    <a:pt x="128276" y="262975"/>
                    <a:pt x="130153" y="256213"/>
                    <a:pt x="133753" y="250336"/>
                  </a:cubicBezTo>
                  <a:cubicBezTo>
                    <a:pt x="138078" y="243049"/>
                    <a:pt x="143297" y="236334"/>
                    <a:pt x="149279" y="230333"/>
                  </a:cubicBezTo>
                  <a:cubicBezTo>
                    <a:pt x="155756" y="223475"/>
                    <a:pt x="162900" y="216808"/>
                    <a:pt x="170234" y="210331"/>
                  </a:cubicBezTo>
                  <a:cubicBezTo>
                    <a:pt x="177568" y="203854"/>
                    <a:pt x="185379" y="196234"/>
                    <a:pt x="192237" y="188804"/>
                  </a:cubicBezTo>
                  <a:cubicBezTo>
                    <a:pt x="199076" y="181527"/>
                    <a:pt x="204991" y="173431"/>
                    <a:pt x="209858" y="164706"/>
                  </a:cubicBezTo>
                  <a:cubicBezTo>
                    <a:pt x="214859" y="155676"/>
                    <a:pt x="217450" y="145504"/>
                    <a:pt x="217383" y="135178"/>
                  </a:cubicBezTo>
                  <a:cubicBezTo>
                    <a:pt x="217402" y="128178"/>
                    <a:pt x="216240" y="121224"/>
                    <a:pt x="213954" y="114604"/>
                  </a:cubicBezTo>
                  <a:cubicBezTo>
                    <a:pt x="211715" y="108032"/>
                    <a:pt x="208191" y="101974"/>
                    <a:pt x="203572" y="96793"/>
                  </a:cubicBezTo>
                  <a:cubicBezTo>
                    <a:pt x="198885" y="91602"/>
                    <a:pt x="193218" y="87401"/>
                    <a:pt x="186903" y="84410"/>
                  </a:cubicBezTo>
                  <a:cubicBezTo>
                    <a:pt x="179892" y="81162"/>
                    <a:pt x="172244" y="79533"/>
                    <a:pt x="164519" y="79648"/>
                  </a:cubicBezTo>
                  <a:cubicBezTo>
                    <a:pt x="155280" y="79276"/>
                    <a:pt x="146107" y="81381"/>
                    <a:pt x="137944" y="85744"/>
                  </a:cubicBezTo>
                  <a:cubicBezTo>
                    <a:pt x="131220" y="89487"/>
                    <a:pt x="125581" y="94897"/>
                    <a:pt x="121561" y="101460"/>
                  </a:cubicBezTo>
                  <a:cubicBezTo>
                    <a:pt x="117751" y="107975"/>
                    <a:pt x="115199" y="115147"/>
                    <a:pt x="114037" y="122605"/>
                  </a:cubicBezTo>
                  <a:cubicBezTo>
                    <a:pt x="112884" y="129978"/>
                    <a:pt x="112312" y="137426"/>
                    <a:pt x="112322" y="144894"/>
                  </a:cubicBezTo>
                  <a:lnTo>
                    <a:pt x="112322" y="155657"/>
                  </a:lnTo>
                  <a:lnTo>
                    <a:pt x="1261" y="155657"/>
                  </a:lnTo>
                  <a:cubicBezTo>
                    <a:pt x="1261" y="153657"/>
                    <a:pt x="1261" y="151657"/>
                    <a:pt x="594" y="149656"/>
                  </a:cubicBezTo>
                  <a:cubicBezTo>
                    <a:pt x="594" y="145846"/>
                    <a:pt x="22" y="141751"/>
                    <a:pt x="22" y="137560"/>
                  </a:cubicBezTo>
                  <a:cubicBezTo>
                    <a:pt x="-359" y="117719"/>
                    <a:pt x="4156" y="98088"/>
                    <a:pt x="13167" y="80410"/>
                  </a:cubicBezTo>
                  <a:cubicBezTo>
                    <a:pt x="22149" y="63503"/>
                    <a:pt x="34731" y="48777"/>
                    <a:pt x="50029" y="37261"/>
                  </a:cubicBezTo>
                  <a:cubicBezTo>
                    <a:pt x="67212" y="24593"/>
                    <a:pt x="86586" y="15192"/>
                    <a:pt x="107179" y="9544"/>
                  </a:cubicBezTo>
                  <a:cubicBezTo>
                    <a:pt x="130829" y="2933"/>
                    <a:pt x="155299" y="-277"/>
                    <a:pt x="179854" y="19"/>
                  </a:cubicBezTo>
                  <a:cubicBezTo>
                    <a:pt x="203276" y="-219"/>
                    <a:pt x="226613" y="2990"/>
                    <a:pt x="249101" y="9544"/>
                  </a:cubicBezTo>
                  <a:cubicBezTo>
                    <a:pt x="268303" y="15240"/>
                    <a:pt x="286268" y="24479"/>
                    <a:pt x="302060" y="36785"/>
                  </a:cubicBezTo>
                  <a:cubicBezTo>
                    <a:pt x="316271" y="47929"/>
                    <a:pt x="327797" y="62122"/>
                    <a:pt x="335779" y="78314"/>
                  </a:cubicBezTo>
                  <a:cubicBezTo>
                    <a:pt x="343856" y="95297"/>
                    <a:pt x="347932" y="113900"/>
                    <a:pt x="347685" y="132702"/>
                  </a:cubicBezTo>
                  <a:cubicBezTo>
                    <a:pt x="347923" y="145837"/>
                    <a:pt x="345227" y="158848"/>
                    <a:pt x="339779" y="170802"/>
                  </a:cubicBezTo>
                  <a:cubicBezTo>
                    <a:pt x="334426" y="182022"/>
                    <a:pt x="327501" y="192414"/>
                    <a:pt x="319205" y="201663"/>
                  </a:cubicBezTo>
                  <a:cubicBezTo>
                    <a:pt x="311014" y="210835"/>
                    <a:pt x="301955" y="219189"/>
                    <a:pt x="292154" y="226618"/>
                  </a:cubicBezTo>
                  <a:cubicBezTo>
                    <a:pt x="282153" y="234238"/>
                    <a:pt x="273104" y="241192"/>
                    <a:pt x="263579" y="247478"/>
                  </a:cubicBezTo>
                  <a:cubicBezTo>
                    <a:pt x="255559" y="253250"/>
                    <a:pt x="247977" y="259623"/>
                    <a:pt x="240910" y="266528"/>
                  </a:cubicBezTo>
                  <a:cubicBezTo>
                    <a:pt x="234271" y="272434"/>
                    <a:pt x="230318" y="280797"/>
                    <a:pt x="229956" y="289674"/>
                  </a:cubicBezTo>
                  <a:lnTo>
                    <a:pt x="229956" y="3182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7D09FF1D-4F3F-40E9-B15F-3AEF69C18BFA}"/>
                </a:ext>
              </a:extLst>
            </p:cNvPr>
            <p:cNvSpPr/>
            <p:nvPr/>
          </p:nvSpPr>
          <p:spPr>
            <a:xfrm>
              <a:off x="7430654" y="4969960"/>
              <a:ext cx="269278" cy="248890"/>
            </a:xfrm>
            <a:custGeom>
              <a:avLst/>
              <a:gdLst>
                <a:gd name="connsiteX0" fmla="*/ 0 w 103155"/>
                <a:gd name="connsiteY0" fmla="*/ 0 h 95345"/>
                <a:gd name="connsiteX1" fmla="*/ 103156 w 103155"/>
                <a:gd name="connsiteY1" fmla="*/ 0 h 95345"/>
                <a:gd name="connsiteX2" fmla="*/ 103156 w 103155"/>
                <a:gd name="connsiteY2" fmla="*/ 95345 h 95345"/>
                <a:gd name="connsiteX3" fmla="*/ 0 w 103155"/>
                <a:gd name="connsiteY3" fmla="*/ 95345 h 9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55" h="95345">
                  <a:moveTo>
                    <a:pt x="0" y="0"/>
                  </a:moveTo>
                  <a:lnTo>
                    <a:pt x="103156" y="0"/>
                  </a:lnTo>
                  <a:lnTo>
                    <a:pt x="103156" y="95345"/>
                  </a:lnTo>
                  <a:lnTo>
                    <a:pt x="0" y="953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id="{8D7E57D0-611E-43DE-8981-05232C17195B}"/>
                </a:ext>
              </a:extLst>
            </p:cNvPr>
            <p:cNvSpPr/>
            <p:nvPr/>
          </p:nvSpPr>
          <p:spPr>
            <a:xfrm>
              <a:off x="8908532" y="640569"/>
              <a:ext cx="907140" cy="831243"/>
            </a:xfrm>
            <a:custGeom>
              <a:avLst/>
              <a:gdLst>
                <a:gd name="connsiteX0" fmla="*/ 128322 w 347508"/>
                <a:gd name="connsiteY0" fmla="*/ 318339 h 318433"/>
                <a:gd name="connsiteX1" fmla="*/ 128322 w 347508"/>
                <a:gd name="connsiteY1" fmla="*/ 269952 h 318433"/>
                <a:gd name="connsiteX2" fmla="*/ 133751 w 347508"/>
                <a:gd name="connsiteY2" fmla="*/ 250902 h 318433"/>
                <a:gd name="connsiteX3" fmla="*/ 149277 w 347508"/>
                <a:gd name="connsiteY3" fmla="*/ 230328 h 318433"/>
                <a:gd name="connsiteX4" fmla="*/ 170327 w 347508"/>
                <a:gd name="connsiteY4" fmla="*/ 210325 h 318433"/>
                <a:gd name="connsiteX5" fmla="*/ 192235 w 347508"/>
                <a:gd name="connsiteY5" fmla="*/ 188799 h 318433"/>
                <a:gd name="connsiteX6" fmla="*/ 209951 w 347508"/>
                <a:gd name="connsiteY6" fmla="*/ 164700 h 318433"/>
                <a:gd name="connsiteX7" fmla="*/ 217381 w 347508"/>
                <a:gd name="connsiteY7" fmla="*/ 135268 h 318433"/>
                <a:gd name="connsiteX8" fmla="*/ 213952 w 347508"/>
                <a:gd name="connsiteY8" fmla="*/ 114599 h 318433"/>
                <a:gd name="connsiteX9" fmla="*/ 203569 w 347508"/>
                <a:gd name="connsiteY9" fmla="*/ 96978 h 318433"/>
                <a:gd name="connsiteX10" fmla="*/ 186996 w 347508"/>
                <a:gd name="connsiteY10" fmla="*/ 84690 h 318433"/>
                <a:gd name="connsiteX11" fmla="*/ 164517 w 347508"/>
                <a:gd name="connsiteY11" fmla="*/ 79833 h 318433"/>
                <a:gd name="connsiteX12" fmla="*/ 137942 w 347508"/>
                <a:gd name="connsiteY12" fmla="*/ 85929 h 318433"/>
                <a:gd name="connsiteX13" fmla="*/ 121654 w 347508"/>
                <a:gd name="connsiteY13" fmla="*/ 101550 h 318433"/>
                <a:gd name="connsiteX14" fmla="*/ 114130 w 347508"/>
                <a:gd name="connsiteY14" fmla="*/ 122695 h 318433"/>
                <a:gd name="connsiteX15" fmla="*/ 112320 w 347508"/>
                <a:gd name="connsiteY15" fmla="*/ 145079 h 318433"/>
                <a:gd name="connsiteX16" fmla="*/ 112320 w 347508"/>
                <a:gd name="connsiteY16" fmla="*/ 155842 h 318433"/>
                <a:gd name="connsiteX17" fmla="*/ 1354 w 347508"/>
                <a:gd name="connsiteY17" fmla="*/ 155842 h 318433"/>
                <a:gd name="connsiteX18" fmla="*/ 687 w 347508"/>
                <a:gd name="connsiteY18" fmla="*/ 149746 h 318433"/>
                <a:gd name="connsiteX19" fmla="*/ 20 w 347508"/>
                <a:gd name="connsiteY19" fmla="*/ 137649 h 318433"/>
                <a:gd name="connsiteX20" fmla="*/ 13260 w 347508"/>
                <a:gd name="connsiteY20" fmla="*/ 80499 h 318433"/>
                <a:gd name="connsiteX21" fmla="*/ 50122 w 347508"/>
                <a:gd name="connsiteY21" fmla="*/ 37256 h 318433"/>
                <a:gd name="connsiteX22" fmla="*/ 107272 w 347508"/>
                <a:gd name="connsiteY22" fmla="*/ 9538 h 318433"/>
                <a:gd name="connsiteX23" fmla="*/ 180043 w 347508"/>
                <a:gd name="connsiteY23" fmla="*/ 13 h 318433"/>
                <a:gd name="connsiteX24" fmla="*/ 249289 w 347508"/>
                <a:gd name="connsiteY24" fmla="*/ 9538 h 318433"/>
                <a:gd name="connsiteX25" fmla="*/ 302153 w 347508"/>
                <a:gd name="connsiteY25" fmla="*/ 36399 h 318433"/>
                <a:gd name="connsiteX26" fmla="*/ 335491 w 347508"/>
                <a:gd name="connsiteY26" fmla="*/ 77928 h 318433"/>
                <a:gd name="connsiteX27" fmla="*/ 347492 w 347508"/>
                <a:gd name="connsiteY27" fmla="*/ 132315 h 318433"/>
                <a:gd name="connsiteX28" fmla="*/ 339491 w 347508"/>
                <a:gd name="connsiteY28" fmla="*/ 170415 h 318433"/>
                <a:gd name="connsiteX29" fmla="*/ 318917 w 347508"/>
                <a:gd name="connsiteY29" fmla="*/ 201753 h 318433"/>
                <a:gd name="connsiteX30" fmla="*/ 291866 w 347508"/>
                <a:gd name="connsiteY30" fmla="*/ 226708 h 318433"/>
                <a:gd name="connsiteX31" fmla="*/ 263863 w 347508"/>
                <a:gd name="connsiteY31" fmla="*/ 247568 h 318433"/>
                <a:gd name="connsiteX32" fmla="*/ 241193 w 347508"/>
                <a:gd name="connsiteY32" fmla="*/ 266618 h 318433"/>
                <a:gd name="connsiteX33" fmla="*/ 230239 w 347508"/>
                <a:gd name="connsiteY33" fmla="*/ 289859 h 318433"/>
                <a:gd name="connsiteX34" fmla="*/ 230239 w 347508"/>
                <a:gd name="connsiteY34" fmla="*/ 318434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7508" h="318433">
                  <a:moveTo>
                    <a:pt x="128322" y="318339"/>
                  </a:moveTo>
                  <a:lnTo>
                    <a:pt x="128322" y="269952"/>
                  </a:lnTo>
                  <a:cubicBezTo>
                    <a:pt x="128417" y="263234"/>
                    <a:pt x="130293" y="256662"/>
                    <a:pt x="133751" y="250902"/>
                  </a:cubicBezTo>
                  <a:cubicBezTo>
                    <a:pt x="138094" y="243454"/>
                    <a:pt x="143305" y="236548"/>
                    <a:pt x="149277" y="230328"/>
                  </a:cubicBezTo>
                  <a:cubicBezTo>
                    <a:pt x="155849" y="223565"/>
                    <a:pt x="162898" y="216802"/>
                    <a:pt x="170327" y="210325"/>
                  </a:cubicBezTo>
                  <a:cubicBezTo>
                    <a:pt x="178004" y="203539"/>
                    <a:pt x="185310" y="196353"/>
                    <a:pt x="192235" y="188799"/>
                  </a:cubicBezTo>
                  <a:cubicBezTo>
                    <a:pt x="199102" y="181521"/>
                    <a:pt x="205055" y="173428"/>
                    <a:pt x="209951" y="164700"/>
                  </a:cubicBezTo>
                  <a:cubicBezTo>
                    <a:pt x="214933" y="155696"/>
                    <a:pt x="217485" y="145556"/>
                    <a:pt x="217381" y="135268"/>
                  </a:cubicBezTo>
                  <a:cubicBezTo>
                    <a:pt x="217400" y="128236"/>
                    <a:pt x="216238" y="121249"/>
                    <a:pt x="213952" y="114599"/>
                  </a:cubicBezTo>
                  <a:cubicBezTo>
                    <a:pt x="211685" y="108098"/>
                    <a:pt x="208160" y="102110"/>
                    <a:pt x="203569" y="96978"/>
                  </a:cubicBezTo>
                  <a:cubicBezTo>
                    <a:pt x="198893" y="91843"/>
                    <a:pt x="193263" y="87669"/>
                    <a:pt x="186996" y="84690"/>
                  </a:cubicBezTo>
                  <a:cubicBezTo>
                    <a:pt x="179976" y="81377"/>
                    <a:pt x="172280" y="79715"/>
                    <a:pt x="164517" y="79833"/>
                  </a:cubicBezTo>
                  <a:cubicBezTo>
                    <a:pt x="155278" y="79511"/>
                    <a:pt x="146114" y="81612"/>
                    <a:pt x="137942" y="85929"/>
                  </a:cubicBezTo>
                  <a:cubicBezTo>
                    <a:pt x="131256" y="89649"/>
                    <a:pt x="125655" y="95029"/>
                    <a:pt x="121654" y="101550"/>
                  </a:cubicBezTo>
                  <a:cubicBezTo>
                    <a:pt x="117816" y="108051"/>
                    <a:pt x="115263" y="115230"/>
                    <a:pt x="114130" y="122695"/>
                  </a:cubicBezTo>
                  <a:cubicBezTo>
                    <a:pt x="112901" y="130092"/>
                    <a:pt x="112291" y="137580"/>
                    <a:pt x="112320" y="145079"/>
                  </a:cubicBezTo>
                  <a:lnTo>
                    <a:pt x="112320" y="155842"/>
                  </a:lnTo>
                  <a:lnTo>
                    <a:pt x="1354" y="155842"/>
                  </a:lnTo>
                  <a:cubicBezTo>
                    <a:pt x="1354" y="153747"/>
                    <a:pt x="877" y="151746"/>
                    <a:pt x="687" y="149746"/>
                  </a:cubicBezTo>
                  <a:cubicBezTo>
                    <a:pt x="687" y="145936"/>
                    <a:pt x="20" y="141840"/>
                    <a:pt x="20" y="137649"/>
                  </a:cubicBezTo>
                  <a:cubicBezTo>
                    <a:pt x="-342" y="117799"/>
                    <a:pt x="4202" y="98166"/>
                    <a:pt x="13260" y="80499"/>
                  </a:cubicBezTo>
                  <a:cubicBezTo>
                    <a:pt x="22213" y="63545"/>
                    <a:pt x="34796" y="48778"/>
                    <a:pt x="50122" y="37256"/>
                  </a:cubicBezTo>
                  <a:cubicBezTo>
                    <a:pt x="67362" y="24671"/>
                    <a:pt x="86717" y="15283"/>
                    <a:pt x="107272" y="9538"/>
                  </a:cubicBezTo>
                  <a:cubicBezTo>
                    <a:pt x="130960" y="2973"/>
                    <a:pt x="155459" y="-233"/>
                    <a:pt x="180043" y="13"/>
                  </a:cubicBezTo>
                  <a:cubicBezTo>
                    <a:pt x="203465" y="-214"/>
                    <a:pt x="226801" y="2995"/>
                    <a:pt x="249289" y="9538"/>
                  </a:cubicBezTo>
                  <a:cubicBezTo>
                    <a:pt x="268425" y="15135"/>
                    <a:pt x="286351" y="24243"/>
                    <a:pt x="302153" y="36399"/>
                  </a:cubicBezTo>
                  <a:cubicBezTo>
                    <a:pt x="316250" y="47552"/>
                    <a:pt x="327652" y="61749"/>
                    <a:pt x="335491" y="77928"/>
                  </a:cubicBezTo>
                  <a:cubicBezTo>
                    <a:pt x="343606" y="94899"/>
                    <a:pt x="347711" y="113506"/>
                    <a:pt x="347492" y="132315"/>
                  </a:cubicBezTo>
                  <a:cubicBezTo>
                    <a:pt x="347749" y="145457"/>
                    <a:pt x="345006" y="158485"/>
                    <a:pt x="339491" y="170415"/>
                  </a:cubicBezTo>
                  <a:cubicBezTo>
                    <a:pt x="334167" y="181792"/>
                    <a:pt x="327242" y="192346"/>
                    <a:pt x="318917" y="201753"/>
                  </a:cubicBezTo>
                  <a:cubicBezTo>
                    <a:pt x="310726" y="210924"/>
                    <a:pt x="301667" y="219283"/>
                    <a:pt x="291866" y="226708"/>
                  </a:cubicBezTo>
                  <a:lnTo>
                    <a:pt x="263863" y="247568"/>
                  </a:lnTo>
                  <a:cubicBezTo>
                    <a:pt x="255862" y="253372"/>
                    <a:pt x="248289" y="259738"/>
                    <a:pt x="241193" y="266618"/>
                  </a:cubicBezTo>
                  <a:cubicBezTo>
                    <a:pt x="234564" y="272578"/>
                    <a:pt x="230620" y="280954"/>
                    <a:pt x="230239" y="289859"/>
                  </a:cubicBezTo>
                  <a:lnTo>
                    <a:pt x="230239" y="3184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BDFE580C-6017-4703-9FC5-55DE75A3B7FF}"/>
                </a:ext>
              </a:extLst>
            </p:cNvPr>
            <p:cNvSpPr/>
            <p:nvPr/>
          </p:nvSpPr>
          <p:spPr>
            <a:xfrm>
              <a:off x="9244499" y="1605583"/>
              <a:ext cx="269278" cy="248890"/>
            </a:xfrm>
            <a:custGeom>
              <a:avLst/>
              <a:gdLst>
                <a:gd name="connsiteX0" fmla="*/ 0 w 103155"/>
                <a:gd name="connsiteY0" fmla="*/ 0 h 95345"/>
                <a:gd name="connsiteX1" fmla="*/ 103156 w 103155"/>
                <a:gd name="connsiteY1" fmla="*/ 0 h 95345"/>
                <a:gd name="connsiteX2" fmla="*/ 103156 w 103155"/>
                <a:gd name="connsiteY2" fmla="*/ 95345 h 95345"/>
                <a:gd name="connsiteX3" fmla="*/ 0 w 103155"/>
                <a:gd name="connsiteY3" fmla="*/ 95345 h 9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55" h="95345">
                  <a:moveTo>
                    <a:pt x="0" y="0"/>
                  </a:moveTo>
                  <a:lnTo>
                    <a:pt x="103156" y="0"/>
                  </a:lnTo>
                  <a:lnTo>
                    <a:pt x="103156" y="95345"/>
                  </a:lnTo>
                  <a:lnTo>
                    <a:pt x="0" y="953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F1CEF4C3-0D0E-46B6-937A-887331B1E307}"/>
                </a:ext>
              </a:extLst>
            </p:cNvPr>
            <p:cNvSpPr/>
            <p:nvPr/>
          </p:nvSpPr>
          <p:spPr>
            <a:xfrm>
              <a:off x="7527576" y="1264427"/>
              <a:ext cx="495619" cy="454286"/>
            </a:xfrm>
            <a:custGeom>
              <a:avLst/>
              <a:gdLst>
                <a:gd name="connsiteX0" fmla="*/ 69647 w 189862"/>
                <a:gd name="connsiteY0" fmla="*/ 174029 h 174028"/>
                <a:gd name="connsiteX1" fmla="*/ 69647 w 189862"/>
                <a:gd name="connsiteY1" fmla="*/ 147549 h 174028"/>
                <a:gd name="connsiteX2" fmla="*/ 72599 w 189862"/>
                <a:gd name="connsiteY2" fmla="*/ 136881 h 174028"/>
                <a:gd name="connsiteX3" fmla="*/ 81077 w 189862"/>
                <a:gd name="connsiteY3" fmla="*/ 125928 h 174028"/>
                <a:gd name="connsiteX4" fmla="*/ 92602 w 189862"/>
                <a:gd name="connsiteY4" fmla="*/ 114974 h 174028"/>
                <a:gd name="connsiteX5" fmla="*/ 104699 w 189862"/>
                <a:gd name="connsiteY5" fmla="*/ 103163 h 174028"/>
                <a:gd name="connsiteX6" fmla="*/ 114224 w 189862"/>
                <a:gd name="connsiteY6" fmla="*/ 90018 h 174028"/>
                <a:gd name="connsiteX7" fmla="*/ 118320 w 189862"/>
                <a:gd name="connsiteY7" fmla="*/ 73826 h 174028"/>
                <a:gd name="connsiteX8" fmla="*/ 116510 w 189862"/>
                <a:gd name="connsiteY8" fmla="*/ 62491 h 174028"/>
                <a:gd name="connsiteX9" fmla="*/ 110795 w 189862"/>
                <a:gd name="connsiteY9" fmla="*/ 52966 h 174028"/>
                <a:gd name="connsiteX10" fmla="*/ 101270 w 189862"/>
                <a:gd name="connsiteY10" fmla="*/ 46203 h 174028"/>
                <a:gd name="connsiteX11" fmla="*/ 88983 w 189862"/>
                <a:gd name="connsiteY11" fmla="*/ 43536 h 174028"/>
                <a:gd name="connsiteX12" fmla="*/ 74409 w 189862"/>
                <a:gd name="connsiteY12" fmla="*/ 46870 h 174028"/>
                <a:gd name="connsiteX13" fmla="*/ 65456 w 189862"/>
                <a:gd name="connsiteY13" fmla="*/ 55538 h 174028"/>
                <a:gd name="connsiteX14" fmla="*/ 61360 w 189862"/>
                <a:gd name="connsiteY14" fmla="*/ 67063 h 174028"/>
                <a:gd name="connsiteX15" fmla="*/ 60408 w 189862"/>
                <a:gd name="connsiteY15" fmla="*/ 79350 h 174028"/>
                <a:gd name="connsiteX16" fmla="*/ 60408 w 189862"/>
                <a:gd name="connsiteY16" fmla="*/ 85256 h 174028"/>
                <a:gd name="connsiteX17" fmla="*/ 114 w 189862"/>
                <a:gd name="connsiteY17" fmla="*/ 85256 h 174028"/>
                <a:gd name="connsiteX18" fmla="*/ 114 w 189862"/>
                <a:gd name="connsiteY18" fmla="*/ 81922 h 174028"/>
                <a:gd name="connsiteX19" fmla="*/ 114 w 189862"/>
                <a:gd name="connsiteY19" fmla="*/ 75255 h 174028"/>
                <a:gd name="connsiteX20" fmla="*/ 7353 w 189862"/>
                <a:gd name="connsiteY20" fmla="*/ 44203 h 174028"/>
                <a:gd name="connsiteX21" fmla="*/ 27546 w 189862"/>
                <a:gd name="connsiteY21" fmla="*/ 20581 h 174028"/>
                <a:gd name="connsiteX22" fmla="*/ 58693 w 189862"/>
                <a:gd name="connsiteY22" fmla="*/ 5341 h 174028"/>
                <a:gd name="connsiteX23" fmla="*/ 98508 w 189862"/>
                <a:gd name="connsiteY23" fmla="*/ 7 h 174028"/>
                <a:gd name="connsiteX24" fmla="*/ 136608 w 189862"/>
                <a:gd name="connsiteY24" fmla="*/ 5246 h 174028"/>
                <a:gd name="connsiteX25" fmla="*/ 164897 w 189862"/>
                <a:gd name="connsiteY25" fmla="*/ 19914 h 174028"/>
                <a:gd name="connsiteX26" fmla="*/ 183375 w 189862"/>
                <a:gd name="connsiteY26" fmla="*/ 42679 h 174028"/>
                <a:gd name="connsiteX27" fmla="*/ 189852 w 189862"/>
                <a:gd name="connsiteY27" fmla="*/ 72492 h 174028"/>
                <a:gd name="connsiteX28" fmla="*/ 185566 w 189862"/>
                <a:gd name="connsiteY28" fmla="*/ 93447 h 174028"/>
                <a:gd name="connsiteX29" fmla="*/ 174422 w 189862"/>
                <a:gd name="connsiteY29" fmla="*/ 110212 h 174028"/>
                <a:gd name="connsiteX30" fmla="*/ 159658 w 189862"/>
                <a:gd name="connsiteY30" fmla="*/ 123832 h 174028"/>
                <a:gd name="connsiteX31" fmla="*/ 144228 w 189862"/>
                <a:gd name="connsiteY31" fmla="*/ 135262 h 174028"/>
                <a:gd name="connsiteX32" fmla="*/ 131845 w 189862"/>
                <a:gd name="connsiteY32" fmla="*/ 145740 h 174028"/>
                <a:gd name="connsiteX33" fmla="*/ 125844 w 189862"/>
                <a:gd name="connsiteY33" fmla="*/ 158408 h 174028"/>
                <a:gd name="connsiteX34" fmla="*/ 125844 w 189862"/>
                <a:gd name="connsiteY34" fmla="*/ 174029 h 17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9862" h="174028">
                  <a:moveTo>
                    <a:pt x="69647" y="174029"/>
                  </a:moveTo>
                  <a:lnTo>
                    <a:pt x="69647" y="147549"/>
                  </a:lnTo>
                  <a:cubicBezTo>
                    <a:pt x="69637" y="143790"/>
                    <a:pt x="70656" y="140099"/>
                    <a:pt x="72599" y="136881"/>
                  </a:cubicBezTo>
                  <a:cubicBezTo>
                    <a:pt x="74981" y="132908"/>
                    <a:pt x="77829" y="129230"/>
                    <a:pt x="81077" y="125928"/>
                  </a:cubicBezTo>
                  <a:cubicBezTo>
                    <a:pt x="84696" y="122213"/>
                    <a:pt x="88602" y="118498"/>
                    <a:pt x="92602" y="114974"/>
                  </a:cubicBezTo>
                  <a:cubicBezTo>
                    <a:pt x="96603" y="111450"/>
                    <a:pt x="100889" y="107259"/>
                    <a:pt x="104699" y="103163"/>
                  </a:cubicBezTo>
                  <a:cubicBezTo>
                    <a:pt x="108337" y="99133"/>
                    <a:pt x="111528" y="94727"/>
                    <a:pt x="114224" y="90018"/>
                  </a:cubicBezTo>
                  <a:cubicBezTo>
                    <a:pt x="116967" y="85065"/>
                    <a:pt x="118377" y="79487"/>
                    <a:pt x="118320" y="73826"/>
                  </a:cubicBezTo>
                  <a:cubicBezTo>
                    <a:pt x="118348" y="69974"/>
                    <a:pt x="117738" y="66143"/>
                    <a:pt x="116510" y="62491"/>
                  </a:cubicBezTo>
                  <a:cubicBezTo>
                    <a:pt x="115214" y="58989"/>
                    <a:pt x="113271" y="55759"/>
                    <a:pt x="110795" y="52966"/>
                  </a:cubicBezTo>
                  <a:cubicBezTo>
                    <a:pt x="108109" y="50096"/>
                    <a:pt x="104870" y="47796"/>
                    <a:pt x="101270" y="46203"/>
                  </a:cubicBezTo>
                  <a:cubicBezTo>
                    <a:pt x="97441" y="44362"/>
                    <a:pt x="93231" y="43448"/>
                    <a:pt x="88983" y="43536"/>
                  </a:cubicBezTo>
                  <a:cubicBezTo>
                    <a:pt x="83915" y="43362"/>
                    <a:pt x="78895" y="44511"/>
                    <a:pt x="74409" y="46870"/>
                  </a:cubicBezTo>
                  <a:cubicBezTo>
                    <a:pt x="70723" y="48939"/>
                    <a:pt x="67646" y="51925"/>
                    <a:pt x="65456" y="55538"/>
                  </a:cubicBezTo>
                  <a:cubicBezTo>
                    <a:pt x="63360" y="59079"/>
                    <a:pt x="61970" y="62993"/>
                    <a:pt x="61360" y="67063"/>
                  </a:cubicBezTo>
                  <a:cubicBezTo>
                    <a:pt x="60703" y="71126"/>
                    <a:pt x="60388" y="75236"/>
                    <a:pt x="60408" y="79350"/>
                  </a:cubicBezTo>
                  <a:lnTo>
                    <a:pt x="60408" y="85256"/>
                  </a:lnTo>
                  <a:lnTo>
                    <a:pt x="114" y="85256"/>
                  </a:lnTo>
                  <a:lnTo>
                    <a:pt x="114" y="81922"/>
                  </a:lnTo>
                  <a:cubicBezTo>
                    <a:pt x="-38" y="79702"/>
                    <a:pt x="-38" y="77475"/>
                    <a:pt x="114" y="75255"/>
                  </a:cubicBezTo>
                  <a:cubicBezTo>
                    <a:pt x="-67" y="64466"/>
                    <a:pt x="2419" y="53800"/>
                    <a:pt x="7353" y="44203"/>
                  </a:cubicBezTo>
                  <a:cubicBezTo>
                    <a:pt x="12220" y="34907"/>
                    <a:pt x="19117" y="26831"/>
                    <a:pt x="27546" y="20581"/>
                  </a:cubicBezTo>
                  <a:cubicBezTo>
                    <a:pt x="36919" y="13653"/>
                    <a:pt x="47473" y="8489"/>
                    <a:pt x="58693" y="5341"/>
                  </a:cubicBezTo>
                  <a:cubicBezTo>
                    <a:pt x="71647" y="1688"/>
                    <a:pt x="85049" y="-107"/>
                    <a:pt x="98508" y="7"/>
                  </a:cubicBezTo>
                  <a:cubicBezTo>
                    <a:pt x="111395" y="-128"/>
                    <a:pt x="124235" y="1637"/>
                    <a:pt x="136608" y="5246"/>
                  </a:cubicBezTo>
                  <a:cubicBezTo>
                    <a:pt x="146847" y="8387"/>
                    <a:pt x="156429" y="13357"/>
                    <a:pt x="164897" y="19914"/>
                  </a:cubicBezTo>
                  <a:cubicBezTo>
                    <a:pt x="172669" y="26038"/>
                    <a:pt x="178984" y="33814"/>
                    <a:pt x="183375" y="42679"/>
                  </a:cubicBezTo>
                  <a:cubicBezTo>
                    <a:pt x="187757" y="51999"/>
                    <a:pt x="189976" y="62193"/>
                    <a:pt x="189852" y="72492"/>
                  </a:cubicBezTo>
                  <a:cubicBezTo>
                    <a:pt x="190005" y="79710"/>
                    <a:pt x="188538" y="86869"/>
                    <a:pt x="185566" y="93447"/>
                  </a:cubicBezTo>
                  <a:cubicBezTo>
                    <a:pt x="182632" y="99515"/>
                    <a:pt x="178879" y="105155"/>
                    <a:pt x="174422" y="110212"/>
                  </a:cubicBezTo>
                  <a:cubicBezTo>
                    <a:pt x="169945" y="115214"/>
                    <a:pt x="165002" y="119776"/>
                    <a:pt x="159658" y="123832"/>
                  </a:cubicBezTo>
                  <a:cubicBezTo>
                    <a:pt x="154133" y="128023"/>
                    <a:pt x="148990" y="131833"/>
                    <a:pt x="144228" y="135262"/>
                  </a:cubicBezTo>
                  <a:cubicBezTo>
                    <a:pt x="139856" y="138457"/>
                    <a:pt x="135722" y="141958"/>
                    <a:pt x="131845" y="145740"/>
                  </a:cubicBezTo>
                  <a:cubicBezTo>
                    <a:pt x="128178" y="148951"/>
                    <a:pt x="126006" y="153537"/>
                    <a:pt x="125844" y="158408"/>
                  </a:cubicBezTo>
                  <a:lnTo>
                    <a:pt x="125844" y="1740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id="{08FB7D09-B9C3-4435-AC36-4CE120CCB0CC}"/>
                </a:ext>
              </a:extLst>
            </p:cNvPr>
            <p:cNvSpPr/>
            <p:nvPr/>
          </p:nvSpPr>
          <p:spPr>
            <a:xfrm>
              <a:off x="7710127" y="1792313"/>
              <a:ext cx="147692" cy="136256"/>
            </a:xfrm>
            <a:custGeom>
              <a:avLst/>
              <a:gdLst>
                <a:gd name="connsiteX0" fmla="*/ 0 w 56578"/>
                <a:gd name="connsiteY0" fmla="*/ 0 h 52197"/>
                <a:gd name="connsiteX1" fmla="*/ 56579 w 56578"/>
                <a:gd name="connsiteY1" fmla="*/ 0 h 52197"/>
                <a:gd name="connsiteX2" fmla="*/ 56579 w 56578"/>
                <a:gd name="connsiteY2" fmla="*/ 52197 h 52197"/>
                <a:gd name="connsiteX3" fmla="*/ 0 w 56578"/>
                <a:gd name="connsiteY3" fmla="*/ 52197 h 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78" h="52197">
                  <a:moveTo>
                    <a:pt x="0" y="0"/>
                  </a:moveTo>
                  <a:lnTo>
                    <a:pt x="56579" y="0"/>
                  </a:lnTo>
                  <a:lnTo>
                    <a:pt x="56579" y="52197"/>
                  </a:lnTo>
                  <a:lnTo>
                    <a:pt x="0" y="521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id="{6F81B16F-1F50-4DA5-8EFC-649320C99AE5}"/>
                </a:ext>
              </a:extLst>
            </p:cNvPr>
            <p:cNvSpPr/>
            <p:nvPr/>
          </p:nvSpPr>
          <p:spPr>
            <a:xfrm>
              <a:off x="8948322" y="4766531"/>
              <a:ext cx="1167227" cy="1069198"/>
            </a:xfrm>
            <a:custGeom>
              <a:avLst/>
              <a:gdLst>
                <a:gd name="connsiteX0" fmla="*/ 164800 w 447142"/>
                <a:gd name="connsiteY0" fmla="*/ 409590 h 409589"/>
                <a:gd name="connsiteX1" fmla="*/ 164800 w 447142"/>
                <a:gd name="connsiteY1" fmla="*/ 347296 h 409589"/>
                <a:gd name="connsiteX2" fmla="*/ 171753 w 447142"/>
                <a:gd name="connsiteY2" fmla="*/ 322150 h 409589"/>
                <a:gd name="connsiteX3" fmla="*/ 191756 w 447142"/>
                <a:gd name="connsiteY3" fmla="*/ 296433 h 409589"/>
                <a:gd name="connsiteX4" fmla="*/ 218712 w 447142"/>
                <a:gd name="connsiteY4" fmla="*/ 270715 h 409589"/>
                <a:gd name="connsiteX5" fmla="*/ 247287 w 447142"/>
                <a:gd name="connsiteY5" fmla="*/ 243093 h 409589"/>
                <a:gd name="connsiteX6" fmla="*/ 270051 w 447142"/>
                <a:gd name="connsiteY6" fmla="*/ 212041 h 409589"/>
                <a:gd name="connsiteX7" fmla="*/ 279576 w 447142"/>
                <a:gd name="connsiteY7" fmla="*/ 173941 h 409589"/>
                <a:gd name="connsiteX8" fmla="*/ 275195 w 447142"/>
                <a:gd name="connsiteY8" fmla="*/ 147462 h 409589"/>
                <a:gd name="connsiteX9" fmla="*/ 261765 w 447142"/>
                <a:gd name="connsiteY9" fmla="*/ 124507 h 409589"/>
                <a:gd name="connsiteX10" fmla="*/ 240333 w 447142"/>
                <a:gd name="connsiteY10" fmla="*/ 108600 h 409589"/>
                <a:gd name="connsiteX11" fmla="*/ 211758 w 447142"/>
                <a:gd name="connsiteY11" fmla="*/ 102409 h 409589"/>
                <a:gd name="connsiteX12" fmla="*/ 177564 w 447142"/>
                <a:gd name="connsiteY12" fmla="*/ 110219 h 409589"/>
                <a:gd name="connsiteX13" fmla="*/ 156513 w 447142"/>
                <a:gd name="connsiteY13" fmla="*/ 130507 h 409589"/>
                <a:gd name="connsiteX14" fmla="*/ 146988 w 447142"/>
                <a:gd name="connsiteY14" fmla="*/ 157654 h 409589"/>
                <a:gd name="connsiteX15" fmla="*/ 144702 w 447142"/>
                <a:gd name="connsiteY15" fmla="*/ 186229 h 409589"/>
                <a:gd name="connsiteX16" fmla="*/ 144702 w 447142"/>
                <a:gd name="connsiteY16" fmla="*/ 200040 h 409589"/>
                <a:gd name="connsiteX17" fmla="*/ 1637 w 447142"/>
                <a:gd name="connsiteY17" fmla="*/ 200040 h 409589"/>
                <a:gd name="connsiteX18" fmla="*/ 875 w 447142"/>
                <a:gd name="connsiteY18" fmla="*/ 192325 h 409589"/>
                <a:gd name="connsiteX19" fmla="*/ 18 w 447142"/>
                <a:gd name="connsiteY19" fmla="*/ 176704 h 409589"/>
                <a:gd name="connsiteX20" fmla="*/ 16972 w 447142"/>
                <a:gd name="connsiteY20" fmla="*/ 103742 h 409589"/>
                <a:gd name="connsiteX21" fmla="*/ 64597 w 447142"/>
                <a:gd name="connsiteY21" fmla="*/ 48211 h 409589"/>
                <a:gd name="connsiteX22" fmla="*/ 137654 w 447142"/>
                <a:gd name="connsiteY22" fmla="*/ 12588 h 409589"/>
                <a:gd name="connsiteX23" fmla="*/ 231189 w 447142"/>
                <a:gd name="connsiteY23" fmla="*/ 15 h 409589"/>
                <a:gd name="connsiteX24" fmla="*/ 320343 w 447142"/>
                <a:gd name="connsiteY24" fmla="*/ 12302 h 409589"/>
                <a:gd name="connsiteX25" fmla="*/ 388447 w 447142"/>
                <a:gd name="connsiteY25" fmla="*/ 46783 h 409589"/>
                <a:gd name="connsiteX26" fmla="*/ 431786 w 447142"/>
                <a:gd name="connsiteY26" fmla="*/ 100313 h 409589"/>
                <a:gd name="connsiteX27" fmla="*/ 447121 w 447142"/>
                <a:gd name="connsiteY27" fmla="*/ 170322 h 409589"/>
                <a:gd name="connsiteX28" fmla="*/ 436929 w 447142"/>
                <a:gd name="connsiteY28" fmla="*/ 219471 h 409589"/>
                <a:gd name="connsiteX29" fmla="*/ 410450 w 447142"/>
                <a:gd name="connsiteY29" fmla="*/ 259095 h 409589"/>
                <a:gd name="connsiteX30" fmla="*/ 375683 w 447142"/>
                <a:gd name="connsiteY30" fmla="*/ 291289 h 409589"/>
                <a:gd name="connsiteX31" fmla="*/ 339584 w 447142"/>
                <a:gd name="connsiteY31" fmla="*/ 318055 h 409589"/>
                <a:gd name="connsiteX32" fmla="*/ 310437 w 447142"/>
                <a:gd name="connsiteY32" fmla="*/ 342534 h 409589"/>
                <a:gd name="connsiteX33" fmla="*/ 296340 w 447142"/>
                <a:gd name="connsiteY33" fmla="*/ 372347 h 409589"/>
                <a:gd name="connsiteX34" fmla="*/ 296340 w 447142"/>
                <a:gd name="connsiteY34" fmla="*/ 409209 h 40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7142" h="409589">
                  <a:moveTo>
                    <a:pt x="164800" y="409590"/>
                  </a:moveTo>
                  <a:lnTo>
                    <a:pt x="164800" y="347296"/>
                  </a:lnTo>
                  <a:cubicBezTo>
                    <a:pt x="164800" y="338438"/>
                    <a:pt x="167200" y="329751"/>
                    <a:pt x="171753" y="322150"/>
                  </a:cubicBezTo>
                  <a:cubicBezTo>
                    <a:pt x="177392" y="312825"/>
                    <a:pt x="184107" y="304196"/>
                    <a:pt x="191756" y="296433"/>
                  </a:cubicBezTo>
                  <a:cubicBezTo>
                    <a:pt x="200138" y="287765"/>
                    <a:pt x="209282" y="279097"/>
                    <a:pt x="218712" y="270715"/>
                  </a:cubicBezTo>
                  <a:cubicBezTo>
                    <a:pt x="228141" y="262333"/>
                    <a:pt x="238238" y="252523"/>
                    <a:pt x="247287" y="243093"/>
                  </a:cubicBezTo>
                  <a:cubicBezTo>
                    <a:pt x="256078" y="233682"/>
                    <a:pt x="263717" y="223252"/>
                    <a:pt x="270051" y="212041"/>
                  </a:cubicBezTo>
                  <a:cubicBezTo>
                    <a:pt x="276471" y="200383"/>
                    <a:pt x="279757" y="187248"/>
                    <a:pt x="279576" y="173941"/>
                  </a:cubicBezTo>
                  <a:cubicBezTo>
                    <a:pt x="279567" y="164931"/>
                    <a:pt x="278090" y="155987"/>
                    <a:pt x="275195" y="147462"/>
                  </a:cubicBezTo>
                  <a:cubicBezTo>
                    <a:pt x="272309" y="138985"/>
                    <a:pt x="267737" y="131184"/>
                    <a:pt x="261765" y="124507"/>
                  </a:cubicBezTo>
                  <a:cubicBezTo>
                    <a:pt x="255745" y="117839"/>
                    <a:pt x="248458" y="112429"/>
                    <a:pt x="240333" y="108600"/>
                  </a:cubicBezTo>
                  <a:cubicBezTo>
                    <a:pt x="231399" y="104409"/>
                    <a:pt x="221626" y="102294"/>
                    <a:pt x="211758" y="102409"/>
                  </a:cubicBezTo>
                  <a:cubicBezTo>
                    <a:pt x="199871" y="101970"/>
                    <a:pt x="188079" y="104666"/>
                    <a:pt x="177564" y="110219"/>
                  </a:cubicBezTo>
                  <a:cubicBezTo>
                    <a:pt x="168934" y="115077"/>
                    <a:pt x="161685" y="122068"/>
                    <a:pt x="156513" y="130507"/>
                  </a:cubicBezTo>
                  <a:cubicBezTo>
                    <a:pt x="151627" y="138861"/>
                    <a:pt x="148388" y="148081"/>
                    <a:pt x="146988" y="157654"/>
                  </a:cubicBezTo>
                  <a:cubicBezTo>
                    <a:pt x="145464" y="167102"/>
                    <a:pt x="144702" y="176656"/>
                    <a:pt x="144702" y="186229"/>
                  </a:cubicBezTo>
                  <a:lnTo>
                    <a:pt x="144702" y="200040"/>
                  </a:lnTo>
                  <a:lnTo>
                    <a:pt x="1637" y="200040"/>
                  </a:lnTo>
                  <a:cubicBezTo>
                    <a:pt x="1637" y="197468"/>
                    <a:pt x="1065" y="194801"/>
                    <a:pt x="875" y="192325"/>
                  </a:cubicBezTo>
                  <a:cubicBezTo>
                    <a:pt x="294" y="187143"/>
                    <a:pt x="8" y="181923"/>
                    <a:pt x="18" y="176704"/>
                  </a:cubicBezTo>
                  <a:cubicBezTo>
                    <a:pt x="-364" y="151367"/>
                    <a:pt x="5456" y="126316"/>
                    <a:pt x="16972" y="103742"/>
                  </a:cubicBezTo>
                  <a:cubicBezTo>
                    <a:pt x="28564" y="81949"/>
                    <a:pt x="44823" y="62985"/>
                    <a:pt x="64597" y="48211"/>
                  </a:cubicBezTo>
                  <a:cubicBezTo>
                    <a:pt x="86581" y="31990"/>
                    <a:pt x="111336" y="19913"/>
                    <a:pt x="137654" y="12588"/>
                  </a:cubicBezTo>
                  <a:cubicBezTo>
                    <a:pt x="168077" y="3958"/>
                    <a:pt x="199566" y="-280"/>
                    <a:pt x="231189" y="15"/>
                  </a:cubicBezTo>
                  <a:cubicBezTo>
                    <a:pt x="261346" y="-280"/>
                    <a:pt x="291387" y="3853"/>
                    <a:pt x="320343" y="12302"/>
                  </a:cubicBezTo>
                  <a:cubicBezTo>
                    <a:pt x="344975" y="19503"/>
                    <a:pt x="368064" y="31190"/>
                    <a:pt x="388447" y="46783"/>
                  </a:cubicBezTo>
                  <a:cubicBezTo>
                    <a:pt x="406754" y="61118"/>
                    <a:pt x="421575" y="79425"/>
                    <a:pt x="431786" y="100313"/>
                  </a:cubicBezTo>
                  <a:cubicBezTo>
                    <a:pt x="442216" y="122154"/>
                    <a:pt x="447464" y="146119"/>
                    <a:pt x="447121" y="170322"/>
                  </a:cubicBezTo>
                  <a:cubicBezTo>
                    <a:pt x="447454" y="187257"/>
                    <a:pt x="443968" y="204059"/>
                    <a:pt x="436929" y="219471"/>
                  </a:cubicBezTo>
                  <a:cubicBezTo>
                    <a:pt x="430024" y="233863"/>
                    <a:pt x="421108" y="247208"/>
                    <a:pt x="410450" y="259095"/>
                  </a:cubicBezTo>
                  <a:cubicBezTo>
                    <a:pt x="399906" y="270896"/>
                    <a:pt x="388266" y="281679"/>
                    <a:pt x="375683" y="291289"/>
                  </a:cubicBezTo>
                  <a:cubicBezTo>
                    <a:pt x="362825" y="300814"/>
                    <a:pt x="350728" y="310339"/>
                    <a:pt x="339584" y="318055"/>
                  </a:cubicBezTo>
                  <a:cubicBezTo>
                    <a:pt x="329278" y="325484"/>
                    <a:pt x="319534" y="333666"/>
                    <a:pt x="310437" y="342534"/>
                  </a:cubicBezTo>
                  <a:cubicBezTo>
                    <a:pt x="301894" y="350154"/>
                    <a:pt x="296807" y="360908"/>
                    <a:pt x="296340" y="372347"/>
                  </a:cubicBezTo>
                  <a:lnTo>
                    <a:pt x="296340" y="40920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:a16="http://schemas.microsoft.com/office/drawing/2014/main" id="{5944F250-8AA3-4243-A6E4-B33E3C7CE23C}"/>
                </a:ext>
              </a:extLst>
            </p:cNvPr>
            <p:cNvSpPr/>
            <p:nvPr/>
          </p:nvSpPr>
          <p:spPr>
            <a:xfrm>
              <a:off x="9379761" y="6008290"/>
              <a:ext cx="346606" cy="320000"/>
            </a:xfrm>
            <a:custGeom>
              <a:avLst/>
              <a:gdLst>
                <a:gd name="connsiteX0" fmla="*/ 0 w 132778"/>
                <a:gd name="connsiteY0" fmla="*/ 0 h 122586"/>
                <a:gd name="connsiteX1" fmla="*/ 132778 w 132778"/>
                <a:gd name="connsiteY1" fmla="*/ 0 h 122586"/>
                <a:gd name="connsiteX2" fmla="*/ 132778 w 132778"/>
                <a:gd name="connsiteY2" fmla="*/ 122587 h 122586"/>
                <a:gd name="connsiteX3" fmla="*/ 0 w 132778"/>
                <a:gd name="connsiteY3" fmla="*/ 122587 h 12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8" h="122586">
                  <a:moveTo>
                    <a:pt x="0" y="0"/>
                  </a:moveTo>
                  <a:lnTo>
                    <a:pt x="132778" y="0"/>
                  </a:lnTo>
                  <a:lnTo>
                    <a:pt x="132778" y="122587"/>
                  </a:lnTo>
                  <a:lnTo>
                    <a:pt x="0" y="12258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:a16="http://schemas.microsoft.com/office/drawing/2014/main" id="{4979CF23-EF09-4D40-87C1-19D87040E172}"/>
                </a:ext>
              </a:extLst>
            </p:cNvPr>
            <p:cNvSpPr/>
            <p:nvPr/>
          </p:nvSpPr>
          <p:spPr>
            <a:xfrm>
              <a:off x="6725702" y="2536974"/>
              <a:ext cx="595828" cy="546040"/>
            </a:xfrm>
            <a:custGeom>
              <a:avLst/>
              <a:gdLst>
                <a:gd name="connsiteX0" fmla="*/ 83649 w 228250"/>
                <a:gd name="connsiteY0" fmla="*/ 208702 h 209177"/>
                <a:gd name="connsiteX1" fmla="*/ 83649 w 228250"/>
                <a:gd name="connsiteY1" fmla="*/ 176983 h 209177"/>
                <a:gd name="connsiteX2" fmla="*/ 87173 w 228250"/>
                <a:gd name="connsiteY2" fmla="*/ 164125 h 209177"/>
                <a:gd name="connsiteX3" fmla="*/ 97365 w 228250"/>
                <a:gd name="connsiteY3" fmla="*/ 150980 h 209177"/>
                <a:gd name="connsiteX4" fmla="*/ 111176 w 228250"/>
                <a:gd name="connsiteY4" fmla="*/ 137836 h 209177"/>
                <a:gd name="connsiteX5" fmla="*/ 125654 w 228250"/>
                <a:gd name="connsiteY5" fmla="*/ 123739 h 209177"/>
                <a:gd name="connsiteX6" fmla="*/ 137179 w 228250"/>
                <a:gd name="connsiteY6" fmla="*/ 107927 h 209177"/>
                <a:gd name="connsiteX7" fmla="*/ 142132 w 228250"/>
                <a:gd name="connsiteY7" fmla="*/ 88877 h 209177"/>
                <a:gd name="connsiteX8" fmla="*/ 139846 w 228250"/>
                <a:gd name="connsiteY8" fmla="*/ 75352 h 209177"/>
                <a:gd name="connsiteX9" fmla="*/ 133083 w 228250"/>
                <a:gd name="connsiteY9" fmla="*/ 63636 h 209177"/>
                <a:gd name="connsiteX10" fmla="*/ 122129 w 228250"/>
                <a:gd name="connsiteY10" fmla="*/ 55540 h 209177"/>
                <a:gd name="connsiteX11" fmla="*/ 107366 w 228250"/>
                <a:gd name="connsiteY11" fmla="*/ 52396 h 209177"/>
                <a:gd name="connsiteX12" fmla="*/ 89935 w 228250"/>
                <a:gd name="connsiteY12" fmla="*/ 56302 h 209177"/>
                <a:gd name="connsiteX13" fmla="*/ 79172 w 228250"/>
                <a:gd name="connsiteY13" fmla="*/ 66684 h 209177"/>
                <a:gd name="connsiteX14" fmla="*/ 74219 w 228250"/>
                <a:gd name="connsiteY14" fmla="*/ 80590 h 209177"/>
                <a:gd name="connsiteX15" fmla="*/ 73076 w 228250"/>
                <a:gd name="connsiteY15" fmla="*/ 95259 h 209177"/>
                <a:gd name="connsiteX16" fmla="*/ 73076 w 228250"/>
                <a:gd name="connsiteY16" fmla="*/ 102307 h 209177"/>
                <a:gd name="connsiteX17" fmla="*/ 114 w 228250"/>
                <a:gd name="connsiteY17" fmla="*/ 102307 h 209177"/>
                <a:gd name="connsiteX18" fmla="*/ 114 w 228250"/>
                <a:gd name="connsiteY18" fmla="*/ 98307 h 209177"/>
                <a:gd name="connsiteX19" fmla="*/ 114 w 228250"/>
                <a:gd name="connsiteY19" fmla="*/ 90401 h 209177"/>
                <a:gd name="connsiteX20" fmla="*/ 8782 w 228250"/>
                <a:gd name="connsiteY20" fmla="*/ 53158 h 209177"/>
                <a:gd name="connsiteX21" fmla="*/ 32975 w 228250"/>
                <a:gd name="connsiteY21" fmla="*/ 24583 h 209177"/>
                <a:gd name="connsiteX22" fmla="*/ 70314 w 228250"/>
                <a:gd name="connsiteY22" fmla="*/ 6391 h 209177"/>
                <a:gd name="connsiteX23" fmla="*/ 117939 w 228250"/>
                <a:gd name="connsiteY23" fmla="*/ 9 h 209177"/>
                <a:gd name="connsiteX24" fmla="*/ 163468 w 228250"/>
                <a:gd name="connsiteY24" fmla="*/ 6200 h 209177"/>
                <a:gd name="connsiteX25" fmla="*/ 198234 w 228250"/>
                <a:gd name="connsiteY25" fmla="*/ 23821 h 209177"/>
                <a:gd name="connsiteX26" fmla="*/ 220428 w 228250"/>
                <a:gd name="connsiteY26" fmla="*/ 51158 h 209177"/>
                <a:gd name="connsiteX27" fmla="*/ 228238 w 228250"/>
                <a:gd name="connsiteY27" fmla="*/ 86877 h 209177"/>
                <a:gd name="connsiteX28" fmla="*/ 222999 w 228250"/>
                <a:gd name="connsiteY28" fmla="*/ 112023 h 209177"/>
                <a:gd name="connsiteX29" fmla="*/ 209474 w 228250"/>
                <a:gd name="connsiteY29" fmla="*/ 132311 h 209177"/>
                <a:gd name="connsiteX30" fmla="*/ 191757 w 228250"/>
                <a:gd name="connsiteY30" fmla="*/ 148694 h 209177"/>
                <a:gd name="connsiteX31" fmla="*/ 173279 w 228250"/>
                <a:gd name="connsiteY31" fmla="*/ 162410 h 209177"/>
                <a:gd name="connsiteX32" fmla="*/ 158420 w 228250"/>
                <a:gd name="connsiteY32" fmla="*/ 174888 h 209177"/>
                <a:gd name="connsiteX33" fmla="*/ 151181 w 228250"/>
                <a:gd name="connsiteY33" fmla="*/ 190128 h 209177"/>
                <a:gd name="connsiteX34" fmla="*/ 151181 w 228250"/>
                <a:gd name="connsiteY34" fmla="*/ 209178 h 20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250" h="209177">
                  <a:moveTo>
                    <a:pt x="83649" y="208702"/>
                  </a:moveTo>
                  <a:lnTo>
                    <a:pt x="83649" y="176983"/>
                  </a:lnTo>
                  <a:cubicBezTo>
                    <a:pt x="83639" y="172459"/>
                    <a:pt x="84858" y="168011"/>
                    <a:pt x="87173" y="164125"/>
                  </a:cubicBezTo>
                  <a:cubicBezTo>
                    <a:pt x="90040" y="159362"/>
                    <a:pt x="93459" y="154942"/>
                    <a:pt x="97365" y="150980"/>
                  </a:cubicBezTo>
                  <a:cubicBezTo>
                    <a:pt x="101651" y="146503"/>
                    <a:pt x="106318" y="142122"/>
                    <a:pt x="111176" y="137836"/>
                  </a:cubicBezTo>
                  <a:cubicBezTo>
                    <a:pt x="116033" y="133549"/>
                    <a:pt x="120701" y="128311"/>
                    <a:pt x="125654" y="123739"/>
                  </a:cubicBezTo>
                  <a:cubicBezTo>
                    <a:pt x="130073" y="118909"/>
                    <a:pt x="133941" y="113613"/>
                    <a:pt x="137179" y="107927"/>
                  </a:cubicBezTo>
                  <a:cubicBezTo>
                    <a:pt x="140427" y="102107"/>
                    <a:pt x="142132" y="95545"/>
                    <a:pt x="142132" y="88877"/>
                  </a:cubicBezTo>
                  <a:cubicBezTo>
                    <a:pt x="142151" y="84267"/>
                    <a:pt x="141370" y="79695"/>
                    <a:pt x="139846" y="75352"/>
                  </a:cubicBezTo>
                  <a:cubicBezTo>
                    <a:pt x="138398" y="71037"/>
                    <a:pt x="136093" y="67046"/>
                    <a:pt x="133083" y="63636"/>
                  </a:cubicBezTo>
                  <a:cubicBezTo>
                    <a:pt x="130007" y="60235"/>
                    <a:pt x="126282" y="57483"/>
                    <a:pt x="122129" y="55540"/>
                  </a:cubicBezTo>
                  <a:cubicBezTo>
                    <a:pt x="117510" y="53396"/>
                    <a:pt x="112462" y="52320"/>
                    <a:pt x="107366" y="52396"/>
                  </a:cubicBezTo>
                  <a:cubicBezTo>
                    <a:pt x="101317" y="52196"/>
                    <a:pt x="95317" y="53539"/>
                    <a:pt x="89935" y="56302"/>
                  </a:cubicBezTo>
                  <a:cubicBezTo>
                    <a:pt x="85515" y="58788"/>
                    <a:pt x="81810" y="62359"/>
                    <a:pt x="79172" y="66684"/>
                  </a:cubicBezTo>
                  <a:cubicBezTo>
                    <a:pt x="76695" y="70980"/>
                    <a:pt x="75009" y="75694"/>
                    <a:pt x="74219" y="80590"/>
                  </a:cubicBezTo>
                  <a:cubicBezTo>
                    <a:pt x="73457" y="85438"/>
                    <a:pt x="73066" y="90344"/>
                    <a:pt x="73076" y="95259"/>
                  </a:cubicBezTo>
                  <a:lnTo>
                    <a:pt x="73076" y="102307"/>
                  </a:lnTo>
                  <a:lnTo>
                    <a:pt x="114" y="102307"/>
                  </a:lnTo>
                  <a:cubicBezTo>
                    <a:pt x="114" y="100974"/>
                    <a:pt x="114" y="99640"/>
                    <a:pt x="114" y="98307"/>
                  </a:cubicBezTo>
                  <a:cubicBezTo>
                    <a:pt x="-38" y="95678"/>
                    <a:pt x="-38" y="93030"/>
                    <a:pt x="114" y="90401"/>
                  </a:cubicBezTo>
                  <a:cubicBezTo>
                    <a:pt x="-114" y="77466"/>
                    <a:pt x="2867" y="64664"/>
                    <a:pt x="8782" y="53158"/>
                  </a:cubicBezTo>
                  <a:cubicBezTo>
                    <a:pt x="14602" y="41938"/>
                    <a:pt x="22870" y="32165"/>
                    <a:pt x="32975" y="24583"/>
                  </a:cubicBezTo>
                  <a:cubicBezTo>
                    <a:pt x="44196" y="16277"/>
                    <a:pt x="56855" y="10115"/>
                    <a:pt x="70314" y="6391"/>
                  </a:cubicBezTo>
                  <a:cubicBezTo>
                    <a:pt x="85801" y="2000"/>
                    <a:pt x="101841" y="-153"/>
                    <a:pt x="117939" y="9"/>
                  </a:cubicBezTo>
                  <a:cubicBezTo>
                    <a:pt x="133331" y="-153"/>
                    <a:pt x="148676" y="1933"/>
                    <a:pt x="163468" y="6200"/>
                  </a:cubicBezTo>
                  <a:cubicBezTo>
                    <a:pt x="176041" y="9886"/>
                    <a:pt x="187823" y="15858"/>
                    <a:pt x="198234" y="23821"/>
                  </a:cubicBezTo>
                  <a:cubicBezTo>
                    <a:pt x="207578" y="31165"/>
                    <a:pt x="215160" y="40509"/>
                    <a:pt x="220428" y="51158"/>
                  </a:cubicBezTo>
                  <a:cubicBezTo>
                    <a:pt x="225704" y="62321"/>
                    <a:pt x="228371" y="74532"/>
                    <a:pt x="228238" y="86877"/>
                  </a:cubicBezTo>
                  <a:cubicBezTo>
                    <a:pt x="228419" y="95545"/>
                    <a:pt x="226628" y="104146"/>
                    <a:pt x="222999" y="112023"/>
                  </a:cubicBezTo>
                  <a:cubicBezTo>
                    <a:pt x="219466" y="119386"/>
                    <a:pt x="214913" y="126215"/>
                    <a:pt x="209474" y="132311"/>
                  </a:cubicBezTo>
                  <a:cubicBezTo>
                    <a:pt x="204111" y="138331"/>
                    <a:pt x="198177" y="143817"/>
                    <a:pt x="191757" y="148694"/>
                  </a:cubicBezTo>
                  <a:lnTo>
                    <a:pt x="173279" y="162410"/>
                  </a:lnTo>
                  <a:cubicBezTo>
                    <a:pt x="168011" y="166172"/>
                    <a:pt x="163039" y="170344"/>
                    <a:pt x="158420" y="174888"/>
                  </a:cubicBezTo>
                  <a:cubicBezTo>
                    <a:pt x="154038" y="178774"/>
                    <a:pt x="151428" y="184279"/>
                    <a:pt x="151181" y="190128"/>
                  </a:cubicBezTo>
                  <a:lnTo>
                    <a:pt x="151181" y="2091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id="{EBEBD650-53D6-4E45-A8E1-919E627C07F4}"/>
                </a:ext>
              </a:extLst>
            </p:cNvPr>
            <p:cNvSpPr/>
            <p:nvPr/>
          </p:nvSpPr>
          <p:spPr>
            <a:xfrm>
              <a:off x="6944560" y="3170538"/>
              <a:ext cx="177033" cy="163358"/>
            </a:xfrm>
            <a:custGeom>
              <a:avLst/>
              <a:gdLst>
                <a:gd name="connsiteX0" fmla="*/ 0 w 67818"/>
                <a:gd name="connsiteY0" fmla="*/ 0 h 62579"/>
                <a:gd name="connsiteX1" fmla="*/ 67818 w 67818"/>
                <a:gd name="connsiteY1" fmla="*/ 0 h 62579"/>
                <a:gd name="connsiteX2" fmla="*/ 67818 w 67818"/>
                <a:gd name="connsiteY2" fmla="*/ 62579 h 62579"/>
                <a:gd name="connsiteX3" fmla="*/ 0 w 67818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8" h="62579">
                  <a:moveTo>
                    <a:pt x="0" y="0"/>
                  </a:moveTo>
                  <a:lnTo>
                    <a:pt x="67818" y="0"/>
                  </a:lnTo>
                  <a:lnTo>
                    <a:pt x="67818" y="62579"/>
                  </a:lnTo>
                  <a:lnTo>
                    <a:pt x="0" y="6257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id="{80A65EDA-D17D-491E-A06B-23CB9DF600D5}"/>
                </a:ext>
              </a:extLst>
            </p:cNvPr>
            <p:cNvSpPr/>
            <p:nvPr/>
          </p:nvSpPr>
          <p:spPr>
            <a:xfrm>
              <a:off x="9450107" y="3429844"/>
              <a:ext cx="595538" cy="546292"/>
            </a:xfrm>
            <a:custGeom>
              <a:avLst/>
              <a:gdLst>
                <a:gd name="connsiteX0" fmla="*/ 83923 w 228139"/>
                <a:gd name="connsiteY0" fmla="*/ 208894 h 209274"/>
                <a:gd name="connsiteX1" fmla="*/ 83923 w 228139"/>
                <a:gd name="connsiteY1" fmla="*/ 177080 h 209274"/>
                <a:gd name="connsiteX2" fmla="*/ 87543 w 228139"/>
                <a:gd name="connsiteY2" fmla="*/ 164222 h 209274"/>
                <a:gd name="connsiteX3" fmla="*/ 97734 w 228139"/>
                <a:gd name="connsiteY3" fmla="*/ 151077 h 209274"/>
                <a:gd name="connsiteX4" fmla="*/ 111546 w 228139"/>
                <a:gd name="connsiteY4" fmla="*/ 137933 h 209274"/>
                <a:gd name="connsiteX5" fmla="*/ 125928 w 228139"/>
                <a:gd name="connsiteY5" fmla="*/ 123836 h 209274"/>
                <a:gd name="connsiteX6" fmla="*/ 137549 w 228139"/>
                <a:gd name="connsiteY6" fmla="*/ 108024 h 209274"/>
                <a:gd name="connsiteX7" fmla="*/ 142502 w 228139"/>
                <a:gd name="connsiteY7" fmla="*/ 88974 h 209274"/>
                <a:gd name="connsiteX8" fmla="*/ 140216 w 228139"/>
                <a:gd name="connsiteY8" fmla="*/ 75449 h 209274"/>
                <a:gd name="connsiteX9" fmla="*/ 133358 w 228139"/>
                <a:gd name="connsiteY9" fmla="*/ 63733 h 209274"/>
                <a:gd name="connsiteX10" fmla="*/ 122499 w 228139"/>
                <a:gd name="connsiteY10" fmla="*/ 55637 h 209274"/>
                <a:gd name="connsiteX11" fmla="*/ 107736 w 228139"/>
                <a:gd name="connsiteY11" fmla="*/ 52493 h 209274"/>
                <a:gd name="connsiteX12" fmla="*/ 90210 w 228139"/>
                <a:gd name="connsiteY12" fmla="*/ 56494 h 209274"/>
                <a:gd name="connsiteX13" fmla="*/ 79542 w 228139"/>
                <a:gd name="connsiteY13" fmla="*/ 66876 h 209274"/>
                <a:gd name="connsiteX14" fmla="*/ 74589 w 228139"/>
                <a:gd name="connsiteY14" fmla="*/ 80783 h 209274"/>
                <a:gd name="connsiteX15" fmla="*/ 73446 w 228139"/>
                <a:gd name="connsiteY15" fmla="*/ 95356 h 209274"/>
                <a:gd name="connsiteX16" fmla="*/ 73446 w 228139"/>
                <a:gd name="connsiteY16" fmla="*/ 102500 h 209274"/>
                <a:gd name="connsiteX17" fmla="*/ 484 w 228139"/>
                <a:gd name="connsiteY17" fmla="*/ 102500 h 209274"/>
                <a:gd name="connsiteX18" fmla="*/ 484 w 228139"/>
                <a:gd name="connsiteY18" fmla="*/ 98499 h 209274"/>
                <a:gd name="connsiteX19" fmla="*/ 8 w 228139"/>
                <a:gd name="connsiteY19" fmla="*/ 90593 h 209274"/>
                <a:gd name="connsiteX20" fmla="*/ 8676 w 228139"/>
                <a:gd name="connsiteY20" fmla="*/ 53255 h 209274"/>
                <a:gd name="connsiteX21" fmla="*/ 32964 w 228139"/>
                <a:gd name="connsiteY21" fmla="*/ 24680 h 209274"/>
                <a:gd name="connsiteX22" fmla="*/ 70207 w 228139"/>
                <a:gd name="connsiteY22" fmla="*/ 6392 h 209274"/>
                <a:gd name="connsiteX23" fmla="*/ 117832 w 228139"/>
                <a:gd name="connsiteY23" fmla="*/ 11 h 209274"/>
                <a:gd name="connsiteX24" fmla="*/ 163362 w 228139"/>
                <a:gd name="connsiteY24" fmla="*/ 6297 h 209274"/>
                <a:gd name="connsiteX25" fmla="*/ 198128 w 228139"/>
                <a:gd name="connsiteY25" fmla="*/ 23918 h 209274"/>
                <a:gd name="connsiteX26" fmla="*/ 220226 w 228139"/>
                <a:gd name="connsiteY26" fmla="*/ 51255 h 209274"/>
                <a:gd name="connsiteX27" fmla="*/ 228132 w 228139"/>
                <a:gd name="connsiteY27" fmla="*/ 86974 h 209274"/>
                <a:gd name="connsiteX28" fmla="*/ 222893 w 228139"/>
                <a:gd name="connsiteY28" fmla="*/ 112120 h 209274"/>
                <a:gd name="connsiteX29" fmla="*/ 209367 w 228139"/>
                <a:gd name="connsiteY29" fmla="*/ 132313 h 209274"/>
                <a:gd name="connsiteX30" fmla="*/ 191556 w 228139"/>
                <a:gd name="connsiteY30" fmla="*/ 148791 h 209274"/>
                <a:gd name="connsiteX31" fmla="*/ 173172 w 228139"/>
                <a:gd name="connsiteY31" fmla="*/ 162507 h 209274"/>
                <a:gd name="connsiteX32" fmla="*/ 158313 w 228139"/>
                <a:gd name="connsiteY32" fmla="*/ 174985 h 209274"/>
                <a:gd name="connsiteX33" fmla="*/ 151074 w 228139"/>
                <a:gd name="connsiteY33" fmla="*/ 190225 h 209274"/>
                <a:gd name="connsiteX34" fmla="*/ 151074 w 228139"/>
                <a:gd name="connsiteY34" fmla="*/ 209275 h 20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139" h="209274">
                  <a:moveTo>
                    <a:pt x="83923" y="208894"/>
                  </a:moveTo>
                  <a:lnTo>
                    <a:pt x="83923" y="177080"/>
                  </a:lnTo>
                  <a:cubicBezTo>
                    <a:pt x="83895" y="172537"/>
                    <a:pt x="85152" y="168079"/>
                    <a:pt x="87543" y="164222"/>
                  </a:cubicBezTo>
                  <a:cubicBezTo>
                    <a:pt x="90438" y="159469"/>
                    <a:pt x="93858" y="155059"/>
                    <a:pt x="97734" y="151077"/>
                  </a:cubicBezTo>
                  <a:cubicBezTo>
                    <a:pt x="102021" y="146696"/>
                    <a:pt x="106688" y="142219"/>
                    <a:pt x="111546" y="137933"/>
                  </a:cubicBezTo>
                  <a:cubicBezTo>
                    <a:pt x="116575" y="133475"/>
                    <a:pt x="121376" y="128770"/>
                    <a:pt x="125928" y="123836"/>
                  </a:cubicBezTo>
                  <a:cubicBezTo>
                    <a:pt x="130405" y="119035"/>
                    <a:pt x="134301" y="113730"/>
                    <a:pt x="137549" y="108024"/>
                  </a:cubicBezTo>
                  <a:cubicBezTo>
                    <a:pt x="140778" y="102195"/>
                    <a:pt x="142483" y="95642"/>
                    <a:pt x="142502" y="88974"/>
                  </a:cubicBezTo>
                  <a:cubicBezTo>
                    <a:pt x="142502" y="84374"/>
                    <a:pt x="141730" y="79802"/>
                    <a:pt x="140216" y="75449"/>
                  </a:cubicBezTo>
                  <a:cubicBezTo>
                    <a:pt x="138749" y="71115"/>
                    <a:pt x="136415" y="67133"/>
                    <a:pt x="133358" y="63733"/>
                  </a:cubicBezTo>
                  <a:cubicBezTo>
                    <a:pt x="130291" y="60361"/>
                    <a:pt x="126605" y="57618"/>
                    <a:pt x="122499" y="55637"/>
                  </a:cubicBezTo>
                  <a:cubicBezTo>
                    <a:pt x="117880" y="53494"/>
                    <a:pt x="112832" y="52417"/>
                    <a:pt x="107736" y="52493"/>
                  </a:cubicBezTo>
                  <a:cubicBezTo>
                    <a:pt x="101640" y="52255"/>
                    <a:pt x="95601" y="53636"/>
                    <a:pt x="90210" y="56494"/>
                  </a:cubicBezTo>
                  <a:cubicBezTo>
                    <a:pt x="85838" y="59009"/>
                    <a:pt x="82171" y="62580"/>
                    <a:pt x="79542" y="66876"/>
                  </a:cubicBezTo>
                  <a:cubicBezTo>
                    <a:pt x="76998" y="71143"/>
                    <a:pt x="75322" y="75868"/>
                    <a:pt x="74589" y="80783"/>
                  </a:cubicBezTo>
                  <a:cubicBezTo>
                    <a:pt x="73827" y="85602"/>
                    <a:pt x="73436" y="90479"/>
                    <a:pt x="73446" y="95356"/>
                  </a:cubicBezTo>
                  <a:lnTo>
                    <a:pt x="73446" y="102500"/>
                  </a:lnTo>
                  <a:lnTo>
                    <a:pt x="484" y="102500"/>
                  </a:lnTo>
                  <a:cubicBezTo>
                    <a:pt x="484" y="101166"/>
                    <a:pt x="484" y="99833"/>
                    <a:pt x="484" y="98499"/>
                  </a:cubicBezTo>
                  <a:cubicBezTo>
                    <a:pt x="170" y="95880"/>
                    <a:pt x="17" y="93232"/>
                    <a:pt x="8" y="90593"/>
                  </a:cubicBezTo>
                  <a:cubicBezTo>
                    <a:pt x="-173" y="77630"/>
                    <a:pt x="2799" y="64809"/>
                    <a:pt x="8676" y="53255"/>
                  </a:cubicBezTo>
                  <a:cubicBezTo>
                    <a:pt x="14543" y="42044"/>
                    <a:pt x="22849" y="32281"/>
                    <a:pt x="32964" y="24680"/>
                  </a:cubicBezTo>
                  <a:cubicBezTo>
                    <a:pt x="44147" y="16346"/>
                    <a:pt x="56777" y="10145"/>
                    <a:pt x="70207" y="6392"/>
                  </a:cubicBezTo>
                  <a:cubicBezTo>
                    <a:pt x="85704" y="2058"/>
                    <a:pt x="101735" y="-94"/>
                    <a:pt x="117832" y="11"/>
                  </a:cubicBezTo>
                  <a:cubicBezTo>
                    <a:pt x="133234" y="-170"/>
                    <a:pt x="148579" y="1954"/>
                    <a:pt x="163362" y="6297"/>
                  </a:cubicBezTo>
                  <a:cubicBezTo>
                    <a:pt x="175954" y="9945"/>
                    <a:pt x="187746" y="15917"/>
                    <a:pt x="198128" y="23918"/>
                  </a:cubicBezTo>
                  <a:cubicBezTo>
                    <a:pt x="207462" y="31243"/>
                    <a:pt x="215016" y="40587"/>
                    <a:pt x="220226" y="51255"/>
                  </a:cubicBezTo>
                  <a:cubicBezTo>
                    <a:pt x="225588" y="62390"/>
                    <a:pt x="228293" y="74620"/>
                    <a:pt x="228132" y="86974"/>
                  </a:cubicBezTo>
                  <a:cubicBezTo>
                    <a:pt x="228275" y="95642"/>
                    <a:pt x="226484" y="104233"/>
                    <a:pt x="222893" y="112120"/>
                  </a:cubicBezTo>
                  <a:cubicBezTo>
                    <a:pt x="219350" y="119454"/>
                    <a:pt x="214797" y="126246"/>
                    <a:pt x="209367" y="132313"/>
                  </a:cubicBezTo>
                  <a:cubicBezTo>
                    <a:pt x="203995" y="138390"/>
                    <a:pt x="198032" y="143914"/>
                    <a:pt x="191556" y="148791"/>
                  </a:cubicBezTo>
                  <a:lnTo>
                    <a:pt x="173172" y="162507"/>
                  </a:lnTo>
                  <a:cubicBezTo>
                    <a:pt x="167886" y="166251"/>
                    <a:pt x="162914" y="170423"/>
                    <a:pt x="158313" y="174985"/>
                  </a:cubicBezTo>
                  <a:cubicBezTo>
                    <a:pt x="153932" y="178871"/>
                    <a:pt x="151322" y="184377"/>
                    <a:pt x="151074" y="190225"/>
                  </a:cubicBezTo>
                  <a:lnTo>
                    <a:pt x="151074" y="2092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id="{AFC7665F-5F38-4FA7-B29D-1C0C535D5C23}"/>
                </a:ext>
              </a:extLst>
            </p:cNvPr>
            <p:cNvSpPr/>
            <p:nvPr/>
          </p:nvSpPr>
          <p:spPr>
            <a:xfrm>
              <a:off x="9669928" y="4063162"/>
              <a:ext cx="177030" cy="163358"/>
            </a:xfrm>
            <a:custGeom>
              <a:avLst/>
              <a:gdLst>
                <a:gd name="connsiteX0" fmla="*/ 0 w 67817"/>
                <a:gd name="connsiteY0" fmla="*/ 0 h 62579"/>
                <a:gd name="connsiteX1" fmla="*/ 67818 w 67817"/>
                <a:gd name="connsiteY1" fmla="*/ 0 h 62579"/>
                <a:gd name="connsiteX2" fmla="*/ 67818 w 67817"/>
                <a:gd name="connsiteY2" fmla="*/ 62579 h 62579"/>
                <a:gd name="connsiteX3" fmla="*/ 0 w 67817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7" h="62579">
                  <a:moveTo>
                    <a:pt x="0" y="0"/>
                  </a:moveTo>
                  <a:lnTo>
                    <a:pt x="67818" y="0"/>
                  </a:lnTo>
                  <a:lnTo>
                    <a:pt x="67818" y="62579"/>
                  </a:lnTo>
                  <a:lnTo>
                    <a:pt x="0" y="6257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44082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6952" y="2986281"/>
            <a:ext cx="4592398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/>
            <a:r>
              <a:rPr lang="en-US" sz="5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algn="ctr"/>
            <a:r>
              <a:rPr lang="en-US" sz="5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91" y="617730"/>
            <a:ext cx="2083043" cy="20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3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3878"/>
            <a:ext cx="10058400" cy="94867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E6AF6-D511-763E-D181-D7B5C9B34FCC}"/>
              </a:ext>
            </a:extLst>
          </p:cNvPr>
          <p:cNvSpPr txBox="1"/>
          <p:nvPr/>
        </p:nvSpPr>
        <p:spPr>
          <a:xfrm rot="10800000" flipH="1" flipV="1">
            <a:off x="1364602" y="2207117"/>
            <a:ext cx="99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 the Credit Card domain and developing the model to identifying the fraudulent transactions to minimise the loss to the Banks and card holders. !!</a:t>
            </a:r>
          </a:p>
        </p:txBody>
      </p:sp>
    </p:spTree>
    <p:extLst>
      <p:ext uri="{BB962C8B-B14F-4D97-AF65-F5344CB8AC3E}">
        <p14:creationId xmlns:p14="http://schemas.microsoft.com/office/powerpoint/2010/main" val="3221617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60325"/>
            <a:ext cx="10058400" cy="1450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Definition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30" y="1800520"/>
            <a:ext cx="5049978" cy="32522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7" name="Rounded Rectangle 6"/>
          <p:cNvSpPr/>
          <p:nvPr/>
        </p:nvSpPr>
        <p:spPr>
          <a:xfrm>
            <a:off x="871704" y="1800520"/>
            <a:ext cx="4878646" cy="3252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frauds are committed in the following ways: </a:t>
            </a:r>
            <a:endParaRPr lang="en-US" sz="19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act of criminal deception (mislead with intent) by use of unauthorized account and/or personal information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Illegal or unauthorized use of account for personal gain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Misrepresentation of account information to obtain goods and/or services.</a:t>
            </a:r>
            <a:endParaRPr lang="ru-RU" sz="19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6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0160" y="251993"/>
            <a:ext cx="10042525" cy="1169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Scheme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90700"/>
            <a:ext cx="5764213" cy="426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4D52C-7D6B-1E9D-D502-D4A6965BE8B4}"/>
              </a:ext>
            </a:extLst>
          </p:cNvPr>
          <p:cNvSpPr txBox="1"/>
          <p:nvPr/>
        </p:nvSpPr>
        <p:spPr>
          <a:xfrm>
            <a:off x="6656439" y="2551837"/>
            <a:ext cx="490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basic idea in the process is that before the transaction is authorised by the bank there should be a check which can verify that the transaction is genuine or fraudulent. If it is suspected to be fraudulent we can call the customer to verify the authenticity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34816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55608"/>
            <a:ext cx="10058400" cy="72404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Mechanisms for Credit Card Fraud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21322650"/>
              </p:ext>
            </p:extLst>
          </p:nvPr>
        </p:nvGraphicFramePr>
        <p:xfrm>
          <a:off x="1636143" y="1379655"/>
          <a:ext cx="8919713" cy="428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068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Methods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half" idx="4294967295"/>
          </p:nvPr>
        </p:nvSpPr>
        <p:spPr>
          <a:xfrm>
            <a:off x="1957388" y="2174875"/>
            <a:ext cx="10234612" cy="3198813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 Classifier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2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775" y="-76200"/>
            <a:ext cx="10944225" cy="14509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 for Credit Card Fraud Detection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2183401"/>
              </p:ext>
            </p:extLst>
          </p:nvPr>
        </p:nvGraphicFramePr>
        <p:xfrm>
          <a:off x="1134594" y="1789549"/>
          <a:ext cx="10281266" cy="286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59">
                  <a:extLst>
                    <a:ext uri="{9D8B030D-6E8A-4147-A177-3AD203B41FA5}">
                      <a16:colId xmlns:a16="http://schemas.microsoft.com/office/drawing/2014/main" val="2852835656"/>
                    </a:ext>
                  </a:extLst>
                </a:gridCol>
                <a:gridCol w="4635670">
                  <a:extLst>
                    <a:ext uri="{9D8B030D-6E8A-4147-A177-3AD203B41FA5}">
                      <a16:colId xmlns:a16="http://schemas.microsoft.com/office/drawing/2014/main" val="419554750"/>
                    </a:ext>
                  </a:extLst>
                </a:gridCol>
                <a:gridCol w="2040737">
                  <a:extLst>
                    <a:ext uri="{9D8B030D-6E8A-4147-A177-3AD203B41FA5}">
                      <a16:colId xmlns:a16="http://schemas.microsoft.com/office/drawing/2014/main" val="2974911752"/>
                    </a:ext>
                  </a:extLst>
                </a:gridCol>
              </a:tblGrid>
              <a:tr h="339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600" b="1" i="0" u="none" strike="noStrike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sz="16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Formula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2810"/>
                  </a:ext>
                </a:extLst>
              </a:tr>
              <a:tr h="385556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percentage of correctly predicated transactions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TN+TP/TP+TN+FP+FN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43695"/>
                  </a:ext>
                </a:extLst>
              </a:tr>
              <a:tr h="343754">
                <a:tc>
                  <a:txBody>
                    <a:bodyPr/>
                    <a:lstStyle/>
                    <a:p>
                      <a:pPr algn="l"/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Detection Rate (Precision) 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number of classified fraud transactions that actually are fraud transactions, and gives the accuracy of the fraud transaction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TP/TP+FP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38196"/>
                  </a:ext>
                </a:extLst>
              </a:tr>
              <a:tr h="34375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 Alarm Rate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ratio of credit card fraud detected incorrectly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FP/FP+TN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28829"/>
                  </a:ext>
                </a:extLst>
              </a:tr>
              <a:tr h="34375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 Positive Rate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(Sensitivity or Recall)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number of correctly classified</a:t>
                      </a:r>
                    </a:p>
                    <a:p>
                      <a:r>
                        <a:rPr lang="en-US" sz="135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fraud transaction and gives the accuracy of the fraud transaction.</a:t>
                      </a:r>
                      <a:endParaRPr lang="ru-RU" sz="135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TP/TP+FN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1656"/>
                  </a:ext>
                </a:extLst>
              </a:tr>
              <a:tr h="34375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 Negative Rate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(Specificity)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amount of correctly classified non-fraud and gives the accuracy of the non-fraud transaction.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TN/TN+FP</a:t>
                      </a:r>
                      <a:endParaRPr lang="ru-RU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114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4542" y="5067233"/>
            <a:ext cx="5948314" cy="692497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               N = Negative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= False Positive    FN = False Negative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= True Positive     TN = True Negative</a:t>
            </a: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5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775" y="179438"/>
            <a:ext cx="10944225" cy="14509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performance of different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C556E-2CC3-5102-B9FF-80A025EA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2" y="1917291"/>
            <a:ext cx="9285859" cy="32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3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9525" y="-82550"/>
            <a:ext cx="10912475" cy="144938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ML Fraud Detection Techniques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1138604"/>
              </p:ext>
            </p:extLst>
          </p:nvPr>
        </p:nvGraphicFramePr>
        <p:xfrm>
          <a:off x="217325" y="1755423"/>
          <a:ext cx="4921250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89006"/>
              </p:ext>
            </p:extLst>
          </p:nvPr>
        </p:nvGraphicFramePr>
        <p:xfrm>
          <a:off x="6514570" y="1763293"/>
          <a:ext cx="4742555" cy="227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67607"/>
              </p:ext>
            </p:extLst>
          </p:nvPr>
        </p:nvGraphicFramePr>
        <p:xfrm>
          <a:off x="6465725" y="4236662"/>
          <a:ext cx="4791400" cy="1826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D164C7-B3C8-94A1-2090-38629F912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629850"/>
              </p:ext>
            </p:extLst>
          </p:nvPr>
        </p:nvGraphicFramePr>
        <p:xfrm>
          <a:off x="217325" y="4330920"/>
          <a:ext cx="4791400" cy="1826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58413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14502</TotalTime>
  <Words>449</Words>
  <Application>Microsoft Office PowerPoint</Application>
  <PresentationFormat>Widescreen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Fraud Detection on Credit Card Transactions Using Machine Learning Models.</vt:lpstr>
      <vt:lpstr>Agenda</vt:lpstr>
      <vt:lpstr>Credit Card Fraud Definition</vt:lpstr>
      <vt:lpstr>Credit Card Fraud Detection Scheme</vt:lpstr>
      <vt:lpstr>Protection Mechanisms for Credit Card Fraud</vt:lpstr>
      <vt:lpstr>Traditional Machine Learning Methods</vt:lpstr>
      <vt:lpstr>Evaluation Criteria for Credit Card Fraud Detection</vt:lpstr>
      <vt:lpstr>Comparing the performance of different Models.</vt:lpstr>
      <vt:lpstr>Results of Testing ML Fraud Detection Techniques</vt:lpstr>
      <vt:lpstr>Challenges and Future Works</vt:lpstr>
      <vt:lpstr>Challenges in Credit Card Fraud Detection</vt:lpstr>
      <vt:lpstr>Current Solutions of The Problems</vt:lpstr>
      <vt:lpstr>Evaluating Cost and Benefit Analysis.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Becca-Sensei</dc:creator>
  <cp:lastModifiedBy>Aman Nehra</cp:lastModifiedBy>
  <cp:revision>300</cp:revision>
  <dcterms:created xsi:type="dcterms:W3CDTF">2013-03-16T21:09:09Z</dcterms:created>
  <dcterms:modified xsi:type="dcterms:W3CDTF">2023-10-10T08:47:34Z</dcterms:modified>
</cp:coreProperties>
</file>