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5143500" type="screen16x9"/>
  <p:notesSz cx="6858000" cy="9144000"/>
  <p:embeddedFontLst>
    <p:embeddedFont>
      <p:font typeface="Roboto" charset="0"/>
      <p:regular r:id="rId33"/>
      <p:bold r:id="rId34"/>
      <p:italic r:id="rId35"/>
      <p:boldItalic r:id="rId36"/>
    </p:embeddedFont>
    <p:embeddedFont>
      <p:font typeface="Verdana" pitchFamily="34" charset="0"/>
      <p:regular r:id="rId37"/>
      <p:bold r:id="rId38"/>
      <p:italic r:id="rId39"/>
      <p:boldItalic r:id="rId40"/>
    </p:embeddedFont>
    <p:embeddedFont>
      <p:font typeface="Corbel"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10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6f9e470d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012b73b04_0_1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012b73b0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1bc36e6f4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1bc36e6f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02b9f1ae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02b9f1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02b9f1ae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02b9f1ae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02b9f1ae4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02b9f1ae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02b9f1ae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02b9f1ae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02b9f1ae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02b9f1ae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02b9f1ae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02b9f1ae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02b9f1ae4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02b9f1ae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12b73b0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12b73b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02b9f1ae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02b9f1ae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02b9f1ae4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02b9f1ae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02b9f1ae4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02b9f1ae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02b9f1ae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02b9f1ae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1bc36e6f4_0_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1bc36e6f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1bc36e6f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1bc36e6f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1bc36e6f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1bc36e6f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1bc36e6f4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1bc36e6f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1bc36e6f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1bc36e6f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1bc36e6f4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51bc36e6f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012b73b0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012b73b0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12b73b0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12b73b0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012b73b0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012b73b0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012b73b0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5012b73b04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9"/>
        <p:cNvGrpSpPr/>
        <p:nvPr/>
      </p:nvGrpSpPr>
      <p:grpSpPr>
        <a:xfrm>
          <a:off x="0" y="0"/>
          <a:ext cx="0" cy="0"/>
          <a:chOff x="0" y="0"/>
          <a:chExt cx="0" cy="0"/>
        </a:xfrm>
      </p:grpSpPr>
      <p:sp>
        <p:nvSpPr>
          <p:cNvPr id="90" name="Google Shape;90;p14"/>
          <p:cNvSpPr/>
          <p:nvPr/>
        </p:nvSpPr>
        <p:spPr>
          <a:xfrm>
            <a:off x="0" y="571499"/>
            <a:ext cx="6856200" cy="4000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1" name="Google Shape;91;p14"/>
          <p:cNvSpPr/>
          <p:nvPr/>
        </p:nvSpPr>
        <p:spPr>
          <a:xfrm>
            <a:off x="6952697" y="571499"/>
            <a:ext cx="2193900" cy="4000500"/>
          </a:xfrm>
          <a:prstGeom prst="rect">
            <a:avLst/>
          </a:prstGeom>
          <a:solidFill>
            <a:srgbClr val="C8C8C8">
              <a:alpha val="4980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2" name="Google Shape;92;p14"/>
          <p:cNvSpPr txBox="1">
            <a:spLocks noGrp="1"/>
          </p:cNvSpPr>
          <p:nvPr>
            <p:ph type="ctrTitle"/>
          </p:nvPr>
        </p:nvSpPr>
        <p:spPr>
          <a:xfrm>
            <a:off x="802386" y="973836"/>
            <a:ext cx="5486400" cy="24414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4400"/>
              <a:buFont typeface="Corbel"/>
              <a:buNone/>
              <a:defRPr sz="44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3" name="Google Shape;93;p14"/>
          <p:cNvSpPr txBox="1">
            <a:spLocks noGrp="1"/>
          </p:cNvSpPr>
          <p:nvPr>
            <p:ph type="subTitle" idx="1"/>
          </p:nvPr>
        </p:nvSpPr>
        <p:spPr>
          <a:xfrm>
            <a:off x="825011" y="3502685"/>
            <a:ext cx="5486400" cy="685800"/>
          </a:xfrm>
          <a:prstGeom prst="rect">
            <a:avLst/>
          </a:prstGeom>
          <a:noFill/>
          <a:ln>
            <a:noFill/>
          </a:ln>
        </p:spPr>
        <p:txBody>
          <a:bodyPr spcFirstLastPara="1" wrap="square" lIns="68575" tIns="34275" rIns="68575" bIns="34275" anchor="t" anchorCtr="0"/>
          <a:lstStyle>
            <a:lvl1pPr lvl="0" algn="l" rtl="0">
              <a:lnSpc>
                <a:spcPct val="90000"/>
              </a:lnSpc>
              <a:spcBef>
                <a:spcPts val="900"/>
              </a:spcBef>
              <a:spcAft>
                <a:spcPts val="0"/>
              </a:spcAft>
              <a:buSzPts val="1700"/>
              <a:buNone/>
              <a:defRPr sz="1700" cap="none">
                <a:solidFill>
                  <a:srgbClr val="D7F0F6"/>
                </a:solidFill>
              </a:defRPr>
            </a:lvl1pPr>
            <a:lvl2pPr lvl="1" algn="ctr" rtl="0">
              <a:lnSpc>
                <a:spcPct val="90000"/>
              </a:lnSpc>
              <a:spcBef>
                <a:spcPts val="200"/>
              </a:spcBef>
              <a:spcAft>
                <a:spcPts val="0"/>
              </a:spcAft>
              <a:buSzPts val="1700"/>
              <a:buNone/>
              <a:defRPr sz="1700"/>
            </a:lvl2pPr>
            <a:lvl3pPr lvl="2" algn="ctr" rtl="0">
              <a:lnSpc>
                <a:spcPct val="90000"/>
              </a:lnSpc>
              <a:spcBef>
                <a:spcPts val="200"/>
              </a:spcBef>
              <a:spcAft>
                <a:spcPts val="0"/>
              </a:spcAft>
              <a:buSzPts val="1700"/>
              <a:buNone/>
              <a:defRPr sz="1700"/>
            </a:lvl3pPr>
            <a:lvl4pPr lvl="3" algn="ctr" rtl="0">
              <a:lnSpc>
                <a:spcPct val="90000"/>
              </a:lnSpc>
              <a:spcBef>
                <a:spcPts val="200"/>
              </a:spcBef>
              <a:spcAft>
                <a:spcPts val="0"/>
              </a:spcAft>
              <a:buSzPts val="1500"/>
              <a:buNone/>
              <a:defRPr sz="1500"/>
            </a:lvl4pPr>
            <a:lvl5pPr lvl="4" algn="ctr" rtl="0">
              <a:lnSpc>
                <a:spcPct val="90000"/>
              </a:lnSpc>
              <a:spcBef>
                <a:spcPts val="200"/>
              </a:spcBef>
              <a:spcAft>
                <a:spcPts val="0"/>
              </a:spcAft>
              <a:buSzPts val="1500"/>
              <a:buNone/>
              <a:defRPr sz="1500"/>
            </a:lvl5pPr>
            <a:lvl6pPr lvl="5" algn="ctr" rtl="0">
              <a:lnSpc>
                <a:spcPct val="90000"/>
              </a:lnSpc>
              <a:spcBef>
                <a:spcPts val="200"/>
              </a:spcBef>
              <a:spcAft>
                <a:spcPts val="0"/>
              </a:spcAft>
              <a:buSzPts val="1500"/>
              <a:buNone/>
              <a:defRPr sz="1500"/>
            </a:lvl6pPr>
            <a:lvl7pPr lvl="6" algn="ctr" rtl="0">
              <a:lnSpc>
                <a:spcPct val="90000"/>
              </a:lnSpc>
              <a:spcBef>
                <a:spcPts val="200"/>
              </a:spcBef>
              <a:spcAft>
                <a:spcPts val="0"/>
              </a:spcAft>
              <a:buSzPts val="1500"/>
              <a:buNone/>
              <a:defRPr sz="1500"/>
            </a:lvl7pPr>
            <a:lvl8pPr lvl="7" algn="ctr" rtl="0">
              <a:lnSpc>
                <a:spcPct val="90000"/>
              </a:lnSpc>
              <a:spcBef>
                <a:spcPts val="200"/>
              </a:spcBef>
              <a:spcAft>
                <a:spcPts val="0"/>
              </a:spcAft>
              <a:buSzPts val="1500"/>
              <a:buNone/>
              <a:defRPr sz="1500"/>
            </a:lvl8pPr>
            <a:lvl9pPr lvl="8" algn="ctr" rtl="0">
              <a:lnSpc>
                <a:spcPct val="90000"/>
              </a:lnSpc>
              <a:spcBef>
                <a:spcPts val="200"/>
              </a:spcBef>
              <a:spcAft>
                <a:spcPts val="200"/>
              </a:spcAft>
              <a:buSzPts val="1500"/>
              <a:buNone/>
              <a:defRPr sz="1500"/>
            </a:lvl9pPr>
          </a:lstStyle>
          <a:p>
            <a:endParaRPr/>
          </a:p>
        </p:txBody>
      </p:sp>
      <p:sp>
        <p:nvSpPr>
          <p:cNvPr id="94" name="Google Shape;94;p14"/>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4"/>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6" name="Google Shape;96;p14"/>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9" name="Google Shape;99;p15"/>
          <p:cNvSpPr txBox="1">
            <a:spLocks noGrp="1"/>
          </p:cNvSpPr>
          <p:nvPr>
            <p:ph type="body" idx="1"/>
          </p:nvPr>
        </p:nvSpPr>
        <p:spPr>
          <a:xfrm>
            <a:off x="2900934" y="651510"/>
            <a:ext cx="26058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00" name="Google Shape;100;p15"/>
          <p:cNvSpPr txBox="1">
            <a:spLocks noGrp="1"/>
          </p:cNvSpPr>
          <p:nvPr>
            <p:ph type="body" idx="2"/>
          </p:nvPr>
        </p:nvSpPr>
        <p:spPr>
          <a:xfrm>
            <a:off x="5863590" y="651510"/>
            <a:ext cx="26058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01" name="Google Shape;101;p15"/>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2" name="Google Shape;102;p15"/>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15"/>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4"/>
        <p:cNvGrpSpPr/>
        <p:nvPr/>
      </p:nvGrpSpPr>
      <p:grpSpPr>
        <a:xfrm>
          <a:off x="0" y="0"/>
          <a:ext cx="0" cy="0"/>
          <a:chOff x="0" y="0"/>
          <a:chExt cx="0" cy="0"/>
        </a:xfrm>
      </p:grpSpPr>
      <p:sp>
        <p:nvSpPr>
          <p:cNvPr id="105" name="Google Shape;105;p16"/>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6"/>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7" name="Google Shape;107;p16"/>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0" name="Google Shape;110;p17"/>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11" name="Google Shape;111;p17"/>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17"/>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3" name="Google Shape;113;p17"/>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2900934" y="973836"/>
            <a:ext cx="5486400" cy="24414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595959"/>
              </a:buClr>
              <a:buSzPts val="4400"/>
              <a:buFont typeface="Corbel"/>
              <a:buNone/>
              <a:defRPr sz="4400" b="0">
                <a:solidFill>
                  <a:srgbClr val="595959"/>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6" name="Google Shape;116;p18"/>
          <p:cNvSpPr txBox="1">
            <a:spLocks noGrp="1"/>
          </p:cNvSpPr>
          <p:nvPr>
            <p:ph type="body" idx="1"/>
          </p:nvPr>
        </p:nvSpPr>
        <p:spPr>
          <a:xfrm>
            <a:off x="2914650" y="3504438"/>
            <a:ext cx="5486400" cy="685800"/>
          </a:xfrm>
          <a:prstGeom prst="rect">
            <a:avLst/>
          </a:prstGeom>
          <a:noFill/>
          <a:ln>
            <a:noFill/>
          </a:ln>
        </p:spPr>
        <p:txBody>
          <a:bodyPr spcFirstLastPara="1" wrap="square" lIns="68575" tIns="34275" rIns="68575" bIns="34275" anchor="t" anchorCtr="0"/>
          <a:lstStyle>
            <a:lvl1pPr marL="457200" lvl="0" indent="-228600" algn="l" rtl="0">
              <a:lnSpc>
                <a:spcPct val="90000"/>
              </a:lnSpc>
              <a:spcBef>
                <a:spcPts val="900"/>
              </a:spcBef>
              <a:spcAft>
                <a:spcPts val="0"/>
              </a:spcAft>
              <a:buSzPts val="1700"/>
              <a:buNone/>
              <a:defRPr sz="1700" cap="none">
                <a:solidFill>
                  <a:srgbClr val="595959"/>
                </a:solidFill>
              </a:defRPr>
            </a:lvl1pPr>
            <a:lvl2pPr marL="914400" lvl="1" indent="-228600" algn="l" rtl="0">
              <a:lnSpc>
                <a:spcPct val="90000"/>
              </a:lnSpc>
              <a:spcBef>
                <a:spcPts val="200"/>
              </a:spcBef>
              <a:spcAft>
                <a:spcPts val="0"/>
              </a:spcAft>
              <a:buSzPts val="1400"/>
              <a:buNone/>
              <a:defRPr sz="1400">
                <a:solidFill>
                  <a:srgbClr val="888888"/>
                </a:solidFill>
              </a:defRPr>
            </a:lvl2pPr>
            <a:lvl3pPr marL="1371600" lvl="2" indent="-228600" algn="l" rtl="0">
              <a:lnSpc>
                <a:spcPct val="90000"/>
              </a:lnSpc>
              <a:spcBef>
                <a:spcPts val="200"/>
              </a:spcBef>
              <a:spcAft>
                <a:spcPts val="0"/>
              </a:spcAft>
              <a:buSzPts val="1200"/>
              <a:buNone/>
              <a:defRPr sz="1200">
                <a:solidFill>
                  <a:srgbClr val="888888"/>
                </a:solidFill>
              </a:defRPr>
            </a:lvl3pPr>
            <a:lvl4pPr marL="1828800" lvl="3" indent="-228600" algn="l" rtl="0">
              <a:lnSpc>
                <a:spcPct val="90000"/>
              </a:lnSpc>
              <a:spcBef>
                <a:spcPts val="200"/>
              </a:spcBef>
              <a:spcAft>
                <a:spcPts val="0"/>
              </a:spcAft>
              <a:buSzPts val="1100"/>
              <a:buNone/>
              <a:defRPr sz="1100">
                <a:solidFill>
                  <a:srgbClr val="888888"/>
                </a:solidFill>
              </a:defRPr>
            </a:lvl4pPr>
            <a:lvl5pPr marL="2286000" lvl="4" indent="-228600" algn="l" rtl="0">
              <a:lnSpc>
                <a:spcPct val="90000"/>
              </a:lnSpc>
              <a:spcBef>
                <a:spcPts val="200"/>
              </a:spcBef>
              <a:spcAft>
                <a:spcPts val="0"/>
              </a:spcAft>
              <a:buSzPts val="1100"/>
              <a:buNone/>
              <a:defRPr sz="1100">
                <a:solidFill>
                  <a:srgbClr val="888888"/>
                </a:solidFill>
              </a:defRPr>
            </a:lvl5pPr>
            <a:lvl6pPr marL="2743200" lvl="5" indent="-228600" algn="l" rtl="0">
              <a:lnSpc>
                <a:spcPct val="90000"/>
              </a:lnSpc>
              <a:spcBef>
                <a:spcPts val="200"/>
              </a:spcBef>
              <a:spcAft>
                <a:spcPts val="0"/>
              </a:spcAft>
              <a:buSzPts val="1100"/>
              <a:buNone/>
              <a:defRPr sz="1100">
                <a:solidFill>
                  <a:srgbClr val="888888"/>
                </a:solidFill>
              </a:defRPr>
            </a:lvl6pPr>
            <a:lvl7pPr marL="3200400" lvl="6" indent="-228600" algn="l" rtl="0">
              <a:lnSpc>
                <a:spcPct val="90000"/>
              </a:lnSpc>
              <a:spcBef>
                <a:spcPts val="200"/>
              </a:spcBef>
              <a:spcAft>
                <a:spcPts val="0"/>
              </a:spcAft>
              <a:buSzPts val="1100"/>
              <a:buNone/>
              <a:defRPr sz="1100">
                <a:solidFill>
                  <a:srgbClr val="888888"/>
                </a:solidFill>
              </a:defRPr>
            </a:lvl7pPr>
            <a:lvl8pPr marL="3657600" lvl="7" indent="-228600" algn="l" rtl="0">
              <a:lnSpc>
                <a:spcPct val="90000"/>
              </a:lnSpc>
              <a:spcBef>
                <a:spcPts val="200"/>
              </a:spcBef>
              <a:spcAft>
                <a:spcPts val="0"/>
              </a:spcAft>
              <a:buSzPts val="1100"/>
              <a:buNone/>
              <a:defRPr sz="1100">
                <a:solidFill>
                  <a:srgbClr val="888888"/>
                </a:solidFill>
              </a:defRPr>
            </a:lvl8pPr>
            <a:lvl9pPr marL="4114800" lvl="8" indent="-228600" algn="l" rtl="0">
              <a:lnSpc>
                <a:spcPct val="90000"/>
              </a:lnSpc>
              <a:spcBef>
                <a:spcPts val="200"/>
              </a:spcBef>
              <a:spcAft>
                <a:spcPts val="200"/>
              </a:spcAft>
              <a:buSzPts val="1100"/>
              <a:buNone/>
              <a:defRPr sz="1100">
                <a:solidFill>
                  <a:srgbClr val="888888"/>
                </a:solidFill>
              </a:defRPr>
            </a:lvl9pPr>
          </a:lstStyle>
          <a:p>
            <a:endParaRPr/>
          </a:p>
        </p:txBody>
      </p:sp>
      <p:sp>
        <p:nvSpPr>
          <p:cNvPr id="117" name="Google Shape;117;p18"/>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18"/>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18"/>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2" name="Google Shape;122;p19"/>
          <p:cNvSpPr txBox="1">
            <a:spLocks noGrp="1"/>
          </p:cNvSpPr>
          <p:nvPr>
            <p:ph type="body" idx="1"/>
          </p:nvPr>
        </p:nvSpPr>
        <p:spPr>
          <a:xfrm>
            <a:off x="2900934" y="767690"/>
            <a:ext cx="2605800" cy="605700"/>
          </a:xfrm>
          <a:prstGeom prst="rect">
            <a:avLst/>
          </a:prstGeom>
          <a:noFill/>
          <a:ln>
            <a:noFill/>
          </a:ln>
        </p:spPr>
        <p:txBody>
          <a:bodyPr spcFirstLastPara="1" wrap="square" lIns="68575" tIns="34275" rIns="68575" bIns="34275" anchor="b" anchorCtr="0"/>
          <a:lstStyle>
            <a:lvl1pPr marL="457200" lvl="0" indent="-228600" algn="l" rtl="0">
              <a:lnSpc>
                <a:spcPct val="90000"/>
              </a:lnSpc>
              <a:spcBef>
                <a:spcPts val="0"/>
              </a:spcBef>
              <a:spcAft>
                <a:spcPts val="0"/>
              </a:spcAft>
              <a:buSzPts val="1500"/>
              <a:buNone/>
              <a:defRPr sz="1500" b="1">
                <a:solidFill>
                  <a:srgbClr val="595959"/>
                </a:solidFill>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200"/>
              </a:spcBef>
              <a:spcAft>
                <a:spcPts val="0"/>
              </a:spcAft>
              <a:buSzPts val="1400"/>
              <a:buNone/>
              <a:defRPr sz="1400" b="1"/>
            </a:lvl3pPr>
            <a:lvl4pPr marL="1828800" lvl="3" indent="-228600" algn="l" rtl="0">
              <a:lnSpc>
                <a:spcPct val="90000"/>
              </a:lnSpc>
              <a:spcBef>
                <a:spcPts val="200"/>
              </a:spcBef>
              <a:spcAft>
                <a:spcPts val="0"/>
              </a:spcAft>
              <a:buSzPts val="1200"/>
              <a:buNone/>
              <a:defRPr sz="1200" b="1"/>
            </a:lvl4pPr>
            <a:lvl5pPr marL="2286000" lvl="4" indent="-228600" algn="l" rtl="0">
              <a:lnSpc>
                <a:spcPct val="90000"/>
              </a:lnSpc>
              <a:spcBef>
                <a:spcPts val="200"/>
              </a:spcBef>
              <a:spcAft>
                <a:spcPts val="0"/>
              </a:spcAft>
              <a:buSzPts val="1200"/>
              <a:buNone/>
              <a:defRPr sz="1200" b="1"/>
            </a:lvl5pPr>
            <a:lvl6pPr marL="2743200" lvl="5" indent="-228600" algn="l" rtl="0">
              <a:lnSpc>
                <a:spcPct val="90000"/>
              </a:lnSpc>
              <a:spcBef>
                <a:spcPts val="200"/>
              </a:spcBef>
              <a:spcAft>
                <a:spcPts val="0"/>
              </a:spcAft>
              <a:buSzPts val="1200"/>
              <a:buNone/>
              <a:defRPr sz="1200" b="1"/>
            </a:lvl6pPr>
            <a:lvl7pPr marL="3200400" lvl="6" indent="-228600" algn="l" rtl="0">
              <a:lnSpc>
                <a:spcPct val="90000"/>
              </a:lnSpc>
              <a:spcBef>
                <a:spcPts val="200"/>
              </a:spcBef>
              <a:spcAft>
                <a:spcPts val="0"/>
              </a:spcAft>
              <a:buSzPts val="1200"/>
              <a:buNone/>
              <a:defRPr sz="1200" b="1"/>
            </a:lvl7pPr>
            <a:lvl8pPr marL="3657600" lvl="7" indent="-228600" algn="l" rtl="0">
              <a:lnSpc>
                <a:spcPct val="90000"/>
              </a:lnSpc>
              <a:spcBef>
                <a:spcPts val="200"/>
              </a:spcBef>
              <a:spcAft>
                <a:spcPts val="0"/>
              </a:spcAft>
              <a:buSzPts val="1200"/>
              <a:buNone/>
              <a:defRPr sz="1200" b="1"/>
            </a:lvl8pPr>
            <a:lvl9pPr marL="4114800" lvl="8" indent="-228600" algn="l" rtl="0">
              <a:lnSpc>
                <a:spcPct val="90000"/>
              </a:lnSpc>
              <a:spcBef>
                <a:spcPts val="200"/>
              </a:spcBef>
              <a:spcAft>
                <a:spcPts val="200"/>
              </a:spcAft>
              <a:buSzPts val="1200"/>
              <a:buNone/>
              <a:defRPr sz="1200" b="1"/>
            </a:lvl9pPr>
          </a:lstStyle>
          <a:p>
            <a:endParaRPr/>
          </a:p>
        </p:txBody>
      </p:sp>
      <p:sp>
        <p:nvSpPr>
          <p:cNvPr id="123" name="Google Shape;123;p19"/>
          <p:cNvSpPr txBox="1">
            <a:spLocks noGrp="1"/>
          </p:cNvSpPr>
          <p:nvPr>
            <p:ph type="body" idx="2"/>
          </p:nvPr>
        </p:nvSpPr>
        <p:spPr>
          <a:xfrm>
            <a:off x="2900934" y="1448202"/>
            <a:ext cx="2605800" cy="30174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24" name="Google Shape;124;p19"/>
          <p:cNvSpPr txBox="1">
            <a:spLocks noGrp="1"/>
          </p:cNvSpPr>
          <p:nvPr>
            <p:ph type="body" idx="3"/>
          </p:nvPr>
        </p:nvSpPr>
        <p:spPr>
          <a:xfrm>
            <a:off x="5863847" y="767690"/>
            <a:ext cx="2605800" cy="609900"/>
          </a:xfrm>
          <a:prstGeom prst="rect">
            <a:avLst/>
          </a:prstGeom>
          <a:noFill/>
          <a:ln>
            <a:noFill/>
          </a:ln>
        </p:spPr>
        <p:txBody>
          <a:bodyPr spcFirstLastPara="1" wrap="square" lIns="68575" tIns="34275" rIns="68575" bIns="34275" anchor="b" anchorCtr="0"/>
          <a:lstStyle>
            <a:lvl1pPr marL="457200" lvl="0" indent="-228600" algn="l" rtl="0">
              <a:lnSpc>
                <a:spcPct val="90000"/>
              </a:lnSpc>
              <a:spcBef>
                <a:spcPts val="0"/>
              </a:spcBef>
              <a:spcAft>
                <a:spcPts val="0"/>
              </a:spcAft>
              <a:buSzPts val="1500"/>
              <a:buNone/>
              <a:defRPr sz="1500" b="1">
                <a:solidFill>
                  <a:srgbClr val="595959"/>
                </a:solidFill>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200"/>
              </a:spcBef>
              <a:spcAft>
                <a:spcPts val="0"/>
              </a:spcAft>
              <a:buSzPts val="1400"/>
              <a:buNone/>
              <a:defRPr sz="1400" b="1"/>
            </a:lvl3pPr>
            <a:lvl4pPr marL="1828800" lvl="3" indent="-228600" algn="l" rtl="0">
              <a:lnSpc>
                <a:spcPct val="90000"/>
              </a:lnSpc>
              <a:spcBef>
                <a:spcPts val="200"/>
              </a:spcBef>
              <a:spcAft>
                <a:spcPts val="0"/>
              </a:spcAft>
              <a:buSzPts val="1200"/>
              <a:buNone/>
              <a:defRPr sz="1200" b="1"/>
            </a:lvl4pPr>
            <a:lvl5pPr marL="2286000" lvl="4" indent="-228600" algn="l" rtl="0">
              <a:lnSpc>
                <a:spcPct val="90000"/>
              </a:lnSpc>
              <a:spcBef>
                <a:spcPts val="200"/>
              </a:spcBef>
              <a:spcAft>
                <a:spcPts val="0"/>
              </a:spcAft>
              <a:buSzPts val="1200"/>
              <a:buNone/>
              <a:defRPr sz="1200" b="1"/>
            </a:lvl5pPr>
            <a:lvl6pPr marL="2743200" lvl="5" indent="-228600" algn="l" rtl="0">
              <a:lnSpc>
                <a:spcPct val="90000"/>
              </a:lnSpc>
              <a:spcBef>
                <a:spcPts val="200"/>
              </a:spcBef>
              <a:spcAft>
                <a:spcPts val="0"/>
              </a:spcAft>
              <a:buSzPts val="1200"/>
              <a:buNone/>
              <a:defRPr sz="1200" b="1"/>
            </a:lvl6pPr>
            <a:lvl7pPr marL="3200400" lvl="6" indent="-228600" algn="l" rtl="0">
              <a:lnSpc>
                <a:spcPct val="90000"/>
              </a:lnSpc>
              <a:spcBef>
                <a:spcPts val="200"/>
              </a:spcBef>
              <a:spcAft>
                <a:spcPts val="0"/>
              </a:spcAft>
              <a:buSzPts val="1200"/>
              <a:buNone/>
              <a:defRPr sz="1200" b="1"/>
            </a:lvl7pPr>
            <a:lvl8pPr marL="3657600" lvl="7" indent="-228600" algn="l" rtl="0">
              <a:lnSpc>
                <a:spcPct val="90000"/>
              </a:lnSpc>
              <a:spcBef>
                <a:spcPts val="200"/>
              </a:spcBef>
              <a:spcAft>
                <a:spcPts val="0"/>
              </a:spcAft>
              <a:buSzPts val="1200"/>
              <a:buNone/>
              <a:defRPr sz="1200" b="1"/>
            </a:lvl8pPr>
            <a:lvl9pPr marL="4114800" lvl="8" indent="-228600" algn="l" rtl="0">
              <a:lnSpc>
                <a:spcPct val="90000"/>
              </a:lnSpc>
              <a:spcBef>
                <a:spcPts val="200"/>
              </a:spcBef>
              <a:spcAft>
                <a:spcPts val="200"/>
              </a:spcAft>
              <a:buSzPts val="1200"/>
              <a:buNone/>
              <a:defRPr sz="1200" b="1"/>
            </a:lvl9pPr>
          </a:lstStyle>
          <a:p>
            <a:endParaRPr/>
          </a:p>
        </p:txBody>
      </p:sp>
      <p:sp>
        <p:nvSpPr>
          <p:cNvPr id="125" name="Google Shape;125;p19"/>
          <p:cNvSpPr txBox="1">
            <a:spLocks noGrp="1"/>
          </p:cNvSpPr>
          <p:nvPr>
            <p:ph type="body" idx="4"/>
          </p:nvPr>
        </p:nvSpPr>
        <p:spPr>
          <a:xfrm>
            <a:off x="5863847" y="1448202"/>
            <a:ext cx="2605800" cy="30174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26" name="Google Shape;126;p19"/>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19"/>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19"/>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0"/>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2" name="Google Shape;132;p20"/>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0"/>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192024" y="857250"/>
            <a:ext cx="2126100" cy="17832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2400"/>
              <a:buFont typeface="Corbel"/>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6" name="Google Shape;136;p21"/>
          <p:cNvSpPr txBox="1">
            <a:spLocks noGrp="1"/>
          </p:cNvSpPr>
          <p:nvPr>
            <p:ph type="body" idx="1"/>
          </p:nvPr>
        </p:nvSpPr>
        <p:spPr>
          <a:xfrm>
            <a:off x="2900934" y="651510"/>
            <a:ext cx="54864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37" name="Google Shape;137;p21"/>
          <p:cNvSpPr txBox="1">
            <a:spLocks noGrp="1"/>
          </p:cNvSpPr>
          <p:nvPr>
            <p:ph type="body" idx="2"/>
          </p:nvPr>
        </p:nvSpPr>
        <p:spPr>
          <a:xfrm>
            <a:off x="192024" y="2620632"/>
            <a:ext cx="2126100" cy="1741500"/>
          </a:xfrm>
          <a:prstGeom prst="rect">
            <a:avLst/>
          </a:prstGeom>
          <a:noFill/>
          <a:ln>
            <a:noFill/>
          </a:ln>
        </p:spPr>
        <p:txBody>
          <a:bodyPr spcFirstLastPara="1" wrap="square" lIns="68575" tIns="34275" rIns="68575" bIns="34275" anchor="t" anchorCtr="0"/>
          <a:lstStyle>
            <a:lvl1pPr marL="457200" lvl="0" indent="-228600" algn="l" rtl="0">
              <a:lnSpc>
                <a:spcPct val="100000"/>
              </a:lnSpc>
              <a:spcBef>
                <a:spcPts val="900"/>
              </a:spcBef>
              <a:spcAft>
                <a:spcPts val="0"/>
              </a:spcAft>
              <a:buSzPts val="1100"/>
              <a:buNone/>
              <a:defRPr sz="1100">
                <a:solidFill>
                  <a:srgbClr val="FFFFFF"/>
                </a:solidFill>
              </a:defRPr>
            </a:lvl1pPr>
            <a:lvl2pPr marL="914400" lvl="1" indent="-228600" algn="l" rtl="0">
              <a:lnSpc>
                <a:spcPct val="90000"/>
              </a:lnSpc>
              <a:spcBef>
                <a:spcPts val="200"/>
              </a:spcBef>
              <a:spcAft>
                <a:spcPts val="0"/>
              </a:spcAft>
              <a:buSzPts val="900"/>
              <a:buNone/>
              <a:defRPr sz="900"/>
            </a:lvl2pPr>
            <a:lvl3pPr marL="1371600" lvl="2" indent="-228600" algn="l" rtl="0">
              <a:lnSpc>
                <a:spcPct val="90000"/>
              </a:lnSpc>
              <a:spcBef>
                <a:spcPts val="200"/>
              </a:spcBef>
              <a:spcAft>
                <a:spcPts val="0"/>
              </a:spcAft>
              <a:buSzPts val="800"/>
              <a:buNone/>
              <a:defRPr sz="800"/>
            </a:lvl3pPr>
            <a:lvl4pPr marL="1828800" lvl="3" indent="-228600" algn="l" rtl="0">
              <a:lnSpc>
                <a:spcPct val="90000"/>
              </a:lnSpc>
              <a:spcBef>
                <a:spcPts val="200"/>
              </a:spcBef>
              <a:spcAft>
                <a:spcPts val="0"/>
              </a:spcAft>
              <a:buSzPts val="700"/>
              <a:buNone/>
              <a:defRPr sz="700"/>
            </a:lvl4pPr>
            <a:lvl5pPr marL="2286000" lvl="4" indent="-228600" algn="l" rtl="0">
              <a:lnSpc>
                <a:spcPct val="90000"/>
              </a:lnSpc>
              <a:spcBef>
                <a:spcPts val="200"/>
              </a:spcBef>
              <a:spcAft>
                <a:spcPts val="0"/>
              </a:spcAft>
              <a:buSzPts val="700"/>
              <a:buNone/>
              <a:defRPr sz="700"/>
            </a:lvl5pPr>
            <a:lvl6pPr marL="2743200" lvl="5" indent="-228600" algn="l" rtl="0">
              <a:lnSpc>
                <a:spcPct val="90000"/>
              </a:lnSpc>
              <a:spcBef>
                <a:spcPts val="200"/>
              </a:spcBef>
              <a:spcAft>
                <a:spcPts val="0"/>
              </a:spcAft>
              <a:buSzPts val="700"/>
              <a:buNone/>
              <a:defRPr sz="700"/>
            </a:lvl6pPr>
            <a:lvl7pPr marL="3200400" lvl="6" indent="-228600" algn="l" rtl="0">
              <a:lnSpc>
                <a:spcPct val="90000"/>
              </a:lnSpc>
              <a:spcBef>
                <a:spcPts val="200"/>
              </a:spcBef>
              <a:spcAft>
                <a:spcPts val="0"/>
              </a:spcAft>
              <a:buSzPts val="700"/>
              <a:buNone/>
              <a:defRPr sz="700"/>
            </a:lvl7pPr>
            <a:lvl8pPr marL="3657600" lvl="7" indent="-228600" algn="l" rtl="0">
              <a:lnSpc>
                <a:spcPct val="90000"/>
              </a:lnSpc>
              <a:spcBef>
                <a:spcPts val="200"/>
              </a:spcBef>
              <a:spcAft>
                <a:spcPts val="0"/>
              </a:spcAft>
              <a:buSzPts val="700"/>
              <a:buNone/>
              <a:defRPr sz="700"/>
            </a:lvl8pPr>
            <a:lvl9pPr marL="4114800" lvl="8" indent="-228600" algn="l" rtl="0">
              <a:lnSpc>
                <a:spcPct val="90000"/>
              </a:lnSpc>
              <a:spcBef>
                <a:spcPts val="200"/>
              </a:spcBef>
              <a:spcAft>
                <a:spcPts val="200"/>
              </a:spcAft>
              <a:buSzPts val="700"/>
              <a:buNone/>
              <a:defRPr sz="700"/>
            </a:lvl9pPr>
          </a:lstStyle>
          <a:p>
            <a:endParaRPr/>
          </a:p>
        </p:txBody>
      </p:sp>
      <p:sp>
        <p:nvSpPr>
          <p:cNvPr id="138" name="Google Shape;138;p21"/>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9" name="Google Shape;139;p21"/>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1"/>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192024" y="857250"/>
            <a:ext cx="2126100" cy="17832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2400"/>
              <a:buFont typeface="Corbel"/>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3" name="Google Shape;143;p22"/>
          <p:cNvSpPr>
            <a:spLocks noGrp="1"/>
          </p:cNvSpPr>
          <p:nvPr>
            <p:ph type="pic" idx="2"/>
          </p:nvPr>
        </p:nvSpPr>
        <p:spPr>
          <a:xfrm>
            <a:off x="2677983" y="575564"/>
            <a:ext cx="6086400" cy="3998100"/>
          </a:xfrm>
          <a:prstGeom prst="rect">
            <a:avLst/>
          </a:prstGeom>
          <a:solidFill>
            <a:srgbClr val="BFBFBF"/>
          </a:solidFill>
          <a:ln>
            <a:noFill/>
          </a:ln>
        </p:spPr>
        <p:txBody>
          <a:bodyPr spcFirstLastPara="1" wrap="square" lIns="68575" tIns="34275" rIns="68575" bIns="34275" anchor="t" anchorCtr="0"/>
          <a:lstStyle>
            <a:lvl1pPr marR="0" lvl="0" algn="l" rtl="0">
              <a:lnSpc>
                <a:spcPct val="90000"/>
              </a:lnSpc>
              <a:spcBef>
                <a:spcPts val="900"/>
              </a:spcBef>
              <a:spcAft>
                <a:spcPts val="0"/>
              </a:spcAft>
              <a:buClr>
                <a:schemeClr val="accent1"/>
              </a:buClr>
              <a:buSzPts val="2400"/>
              <a:buFont typeface="Noto Sans Symbols"/>
              <a:buNone/>
              <a:defRPr sz="2400" b="0" i="0" u="none" strike="noStrike" cap="none">
                <a:solidFill>
                  <a:srgbClr val="595959"/>
                </a:solidFill>
                <a:latin typeface="Corbel"/>
                <a:ea typeface="Corbel"/>
                <a:cs typeface="Corbel"/>
                <a:sym typeface="Corbel"/>
              </a:defRPr>
            </a:lvl1pPr>
            <a:lvl2pPr marR="0" lvl="1" algn="l" rtl="0">
              <a:lnSpc>
                <a:spcPct val="90000"/>
              </a:lnSpc>
              <a:spcBef>
                <a:spcPts val="200"/>
              </a:spcBef>
              <a:spcAft>
                <a:spcPts val="0"/>
              </a:spcAft>
              <a:buClr>
                <a:schemeClr val="accent1"/>
              </a:buClr>
              <a:buSzPts val="2100"/>
              <a:buFont typeface="Noto Sans Symbols"/>
              <a:buNone/>
              <a:defRPr sz="2100" b="0" i="0" u="none" strike="noStrike" cap="none">
                <a:solidFill>
                  <a:srgbClr val="595959"/>
                </a:solidFill>
                <a:latin typeface="Corbel"/>
                <a:ea typeface="Corbel"/>
                <a:cs typeface="Corbel"/>
                <a:sym typeface="Corbel"/>
              </a:defRPr>
            </a:lvl2pPr>
            <a:lvl3pPr marR="0" lvl="2" algn="l" rtl="0">
              <a:lnSpc>
                <a:spcPct val="90000"/>
              </a:lnSpc>
              <a:spcBef>
                <a:spcPts val="200"/>
              </a:spcBef>
              <a:spcAft>
                <a:spcPts val="0"/>
              </a:spcAft>
              <a:buClr>
                <a:schemeClr val="accent1"/>
              </a:buClr>
              <a:buSzPts val="1800"/>
              <a:buFont typeface="Noto Sans Symbols"/>
              <a:buNone/>
              <a:defRPr sz="1800" b="0" i="0" u="none" strike="noStrike" cap="none">
                <a:solidFill>
                  <a:srgbClr val="595959"/>
                </a:solidFill>
                <a:latin typeface="Corbel"/>
                <a:ea typeface="Corbel"/>
                <a:cs typeface="Corbel"/>
                <a:sym typeface="Corbel"/>
              </a:defRPr>
            </a:lvl3pPr>
            <a:lvl4pPr marR="0" lvl="3"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4pPr>
            <a:lvl5pPr marR="0" lvl="4"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5pPr>
            <a:lvl6pPr marR="0" lvl="5"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6pPr>
            <a:lvl7pPr marR="0" lvl="6"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7pPr>
            <a:lvl8pPr marR="0" lvl="7"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8pPr>
            <a:lvl9pPr marR="0" lvl="8" algn="l" rtl="0">
              <a:lnSpc>
                <a:spcPct val="90000"/>
              </a:lnSpc>
              <a:spcBef>
                <a:spcPts val="200"/>
              </a:spcBef>
              <a:spcAft>
                <a:spcPts val="20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9pPr>
          </a:lstStyle>
          <a:p>
            <a:endParaRPr/>
          </a:p>
        </p:txBody>
      </p:sp>
      <p:sp>
        <p:nvSpPr>
          <p:cNvPr id="144" name="Google Shape;144;p22"/>
          <p:cNvSpPr txBox="1">
            <a:spLocks noGrp="1"/>
          </p:cNvSpPr>
          <p:nvPr>
            <p:ph type="body" idx="1"/>
          </p:nvPr>
        </p:nvSpPr>
        <p:spPr>
          <a:xfrm>
            <a:off x="192024" y="2619756"/>
            <a:ext cx="2126100" cy="1741800"/>
          </a:xfrm>
          <a:prstGeom prst="rect">
            <a:avLst/>
          </a:prstGeom>
          <a:noFill/>
          <a:ln>
            <a:noFill/>
          </a:ln>
        </p:spPr>
        <p:txBody>
          <a:bodyPr spcFirstLastPara="1" wrap="square" lIns="68575" tIns="34275" rIns="68575" bIns="34275" anchor="t" anchorCtr="0"/>
          <a:lstStyle>
            <a:lvl1pPr marL="457200" lvl="0" indent="-228600" algn="l" rtl="0">
              <a:lnSpc>
                <a:spcPct val="100000"/>
              </a:lnSpc>
              <a:spcBef>
                <a:spcPts val="900"/>
              </a:spcBef>
              <a:spcAft>
                <a:spcPts val="0"/>
              </a:spcAft>
              <a:buSzPts val="1100"/>
              <a:buNone/>
              <a:defRPr sz="1100">
                <a:solidFill>
                  <a:srgbClr val="FFFFFF"/>
                </a:solidFill>
              </a:defRPr>
            </a:lvl1pPr>
            <a:lvl2pPr marL="914400" lvl="1" indent="-228600" algn="l" rtl="0">
              <a:lnSpc>
                <a:spcPct val="90000"/>
              </a:lnSpc>
              <a:spcBef>
                <a:spcPts val="200"/>
              </a:spcBef>
              <a:spcAft>
                <a:spcPts val="0"/>
              </a:spcAft>
              <a:buSzPts val="900"/>
              <a:buNone/>
              <a:defRPr sz="900"/>
            </a:lvl2pPr>
            <a:lvl3pPr marL="1371600" lvl="2" indent="-228600" algn="l" rtl="0">
              <a:lnSpc>
                <a:spcPct val="90000"/>
              </a:lnSpc>
              <a:spcBef>
                <a:spcPts val="200"/>
              </a:spcBef>
              <a:spcAft>
                <a:spcPts val="0"/>
              </a:spcAft>
              <a:buSzPts val="800"/>
              <a:buNone/>
              <a:defRPr sz="800"/>
            </a:lvl3pPr>
            <a:lvl4pPr marL="1828800" lvl="3" indent="-228600" algn="l" rtl="0">
              <a:lnSpc>
                <a:spcPct val="90000"/>
              </a:lnSpc>
              <a:spcBef>
                <a:spcPts val="200"/>
              </a:spcBef>
              <a:spcAft>
                <a:spcPts val="0"/>
              </a:spcAft>
              <a:buSzPts val="700"/>
              <a:buNone/>
              <a:defRPr sz="700"/>
            </a:lvl4pPr>
            <a:lvl5pPr marL="2286000" lvl="4" indent="-228600" algn="l" rtl="0">
              <a:lnSpc>
                <a:spcPct val="90000"/>
              </a:lnSpc>
              <a:spcBef>
                <a:spcPts val="200"/>
              </a:spcBef>
              <a:spcAft>
                <a:spcPts val="0"/>
              </a:spcAft>
              <a:buSzPts val="700"/>
              <a:buNone/>
              <a:defRPr sz="700"/>
            </a:lvl5pPr>
            <a:lvl6pPr marL="2743200" lvl="5" indent="-228600" algn="l" rtl="0">
              <a:lnSpc>
                <a:spcPct val="90000"/>
              </a:lnSpc>
              <a:spcBef>
                <a:spcPts val="200"/>
              </a:spcBef>
              <a:spcAft>
                <a:spcPts val="0"/>
              </a:spcAft>
              <a:buSzPts val="700"/>
              <a:buNone/>
              <a:defRPr sz="700"/>
            </a:lvl6pPr>
            <a:lvl7pPr marL="3200400" lvl="6" indent="-228600" algn="l" rtl="0">
              <a:lnSpc>
                <a:spcPct val="90000"/>
              </a:lnSpc>
              <a:spcBef>
                <a:spcPts val="200"/>
              </a:spcBef>
              <a:spcAft>
                <a:spcPts val="0"/>
              </a:spcAft>
              <a:buSzPts val="700"/>
              <a:buNone/>
              <a:defRPr sz="700"/>
            </a:lvl7pPr>
            <a:lvl8pPr marL="3657600" lvl="7" indent="-228600" algn="l" rtl="0">
              <a:lnSpc>
                <a:spcPct val="90000"/>
              </a:lnSpc>
              <a:spcBef>
                <a:spcPts val="200"/>
              </a:spcBef>
              <a:spcAft>
                <a:spcPts val="0"/>
              </a:spcAft>
              <a:buSzPts val="700"/>
              <a:buNone/>
              <a:defRPr sz="700"/>
            </a:lvl8pPr>
            <a:lvl9pPr marL="4114800" lvl="8" indent="-228600" algn="l" rtl="0">
              <a:lnSpc>
                <a:spcPct val="90000"/>
              </a:lnSpc>
              <a:spcBef>
                <a:spcPts val="200"/>
              </a:spcBef>
              <a:spcAft>
                <a:spcPts val="200"/>
              </a:spcAft>
              <a:buSzPts val="700"/>
              <a:buNone/>
              <a:defRPr sz="700"/>
            </a:lvl9pPr>
          </a:lstStyle>
          <a:p>
            <a:endParaRPr/>
          </a:p>
        </p:txBody>
      </p:sp>
      <p:sp>
        <p:nvSpPr>
          <p:cNvPr id="145" name="Google Shape;145;p22"/>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6" name="Google Shape;146;p22"/>
          <p:cNvSpPr txBox="1">
            <a:spLocks noGrp="1"/>
          </p:cNvSpPr>
          <p:nvPr>
            <p:ph type="ftr" idx="11"/>
          </p:nvPr>
        </p:nvSpPr>
        <p:spPr>
          <a:xfrm>
            <a:off x="2624326"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7" name="Google Shape;147;p22"/>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0" name="Google Shape;150;p23"/>
          <p:cNvSpPr txBox="1">
            <a:spLocks noGrp="1"/>
          </p:cNvSpPr>
          <p:nvPr>
            <p:ph type="body" idx="1"/>
          </p:nvPr>
        </p:nvSpPr>
        <p:spPr>
          <a:xfrm rot="5400000">
            <a:off x="3724851" y="-174819"/>
            <a:ext cx="3840600" cy="5486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51" name="Google Shape;151;p23"/>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2" name="Google Shape;152;p23"/>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3" name="Google Shape;153;p23"/>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rot="5400000">
            <a:off x="-514350" y="1543200"/>
            <a:ext cx="3714900" cy="21144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6" name="Google Shape;156;p24"/>
          <p:cNvSpPr txBox="1">
            <a:spLocks noGrp="1"/>
          </p:cNvSpPr>
          <p:nvPr>
            <p:ph type="body" idx="1"/>
          </p:nvPr>
        </p:nvSpPr>
        <p:spPr>
          <a:xfrm rot="5400000">
            <a:off x="3723834" y="-171390"/>
            <a:ext cx="3840600" cy="5486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57" name="Google Shape;157;p24"/>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8" name="Google Shape;158;p24"/>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9" name="Google Shape;159;p24"/>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13"/>
          <p:cNvSpPr/>
          <p:nvPr/>
        </p:nvSpPr>
        <p:spPr>
          <a:xfrm>
            <a:off x="1" y="569214"/>
            <a:ext cx="2582700" cy="39981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3" name="Google Shape;83;p13"/>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rgbClr val="FFFFFF"/>
              </a:buClr>
              <a:buSzPts val="2700"/>
              <a:buFont typeface="Corbel"/>
              <a:buNone/>
              <a:defRPr sz="2700" b="0" i="0" u="none" strike="noStrike" cap="none">
                <a:solidFill>
                  <a:srgbClr val="FFFFFF"/>
                </a:solidFill>
                <a:latin typeface="Corbel"/>
                <a:ea typeface="Corbel"/>
                <a:cs typeface="Corbel"/>
                <a:sym typeface="Corbe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4" name="Google Shape;84;p13"/>
          <p:cNvSpPr/>
          <p:nvPr/>
        </p:nvSpPr>
        <p:spPr>
          <a:xfrm>
            <a:off x="8861898" y="569214"/>
            <a:ext cx="288000" cy="3998100"/>
          </a:xfrm>
          <a:prstGeom prst="rect">
            <a:avLst/>
          </a:prstGeom>
          <a:solidFill>
            <a:srgbClr val="C8C8C8">
              <a:alpha val="4980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5" name="Google Shape;85;p13"/>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lstStyle>
            <a:lvl1pPr marL="457200" marR="0" lvl="0" indent="-323850" algn="l" rtl="0">
              <a:lnSpc>
                <a:spcPct val="90000"/>
              </a:lnSpc>
              <a:spcBef>
                <a:spcPts val="900"/>
              </a:spcBef>
              <a:spcAft>
                <a:spcPts val="0"/>
              </a:spcAft>
              <a:buClr>
                <a:schemeClr val="accent1"/>
              </a:buClr>
              <a:buSzPts val="1500"/>
              <a:buFont typeface="Noto Sans Symbols"/>
              <a:buChar char="⚫"/>
              <a:defRPr sz="1500" b="0" i="0" u="none" strike="noStrike" cap="none">
                <a:solidFill>
                  <a:srgbClr val="595959"/>
                </a:solidFill>
                <a:latin typeface="Corbel"/>
                <a:ea typeface="Corbel"/>
                <a:cs typeface="Corbel"/>
                <a:sym typeface="Corbel"/>
              </a:defRPr>
            </a:lvl1pPr>
            <a:lvl2pPr marL="914400" marR="0" lvl="1" indent="-317500" algn="l" rtl="0">
              <a:lnSpc>
                <a:spcPct val="90000"/>
              </a:lnSpc>
              <a:spcBef>
                <a:spcPts val="20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2pPr>
            <a:lvl3pPr marL="1371600" marR="0" lvl="2" indent="-304800" algn="l" rtl="0">
              <a:lnSpc>
                <a:spcPct val="90000"/>
              </a:lnSpc>
              <a:spcBef>
                <a:spcPts val="200"/>
              </a:spcBef>
              <a:spcAft>
                <a:spcPts val="0"/>
              </a:spcAft>
              <a:buClr>
                <a:schemeClr val="accent1"/>
              </a:buClr>
              <a:buSzPts val="1200"/>
              <a:buFont typeface="Noto Sans Symbols"/>
              <a:buChar char="⚫"/>
              <a:defRPr sz="1200" b="0" i="0" u="none" strike="noStrike" cap="none">
                <a:solidFill>
                  <a:srgbClr val="595959"/>
                </a:solidFill>
                <a:latin typeface="Corbel"/>
                <a:ea typeface="Corbel"/>
                <a:cs typeface="Corbel"/>
                <a:sym typeface="Corbel"/>
              </a:defRPr>
            </a:lvl3pPr>
            <a:lvl4pPr marL="1828800" marR="0" lvl="3"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4pPr>
            <a:lvl5pPr marL="2286000" marR="0" lvl="4"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5pPr>
            <a:lvl6pPr marL="2743200" marR="0" lvl="5"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6pPr>
            <a:lvl7pPr marL="3200400" marR="0" lvl="6"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7pPr>
            <a:lvl8pPr marL="3657600" marR="0" lvl="7"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8pPr>
            <a:lvl9pPr marL="4114800" marR="0" lvl="8" indent="-298450" algn="l" rtl="0">
              <a:lnSpc>
                <a:spcPct val="90000"/>
              </a:lnSpc>
              <a:spcBef>
                <a:spcPts val="200"/>
              </a:spcBef>
              <a:spcAft>
                <a:spcPts val="20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9pPr>
          </a:lstStyle>
          <a:p>
            <a:endParaRPr/>
          </a:p>
        </p:txBody>
      </p:sp>
      <p:sp>
        <p:nvSpPr>
          <p:cNvPr id="86" name="Google Shape;86;p13"/>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40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40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40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40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40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40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400" b="0" i="0" u="none" strike="noStrike" cap="none">
                <a:solidFill>
                  <a:schemeClr val="dk1"/>
                </a:solidFill>
                <a:latin typeface="Corbel"/>
                <a:ea typeface="Corbel"/>
                <a:cs typeface="Corbel"/>
                <a:sym typeface="Corbel"/>
              </a:defRPr>
            </a:lvl9pPr>
          </a:lstStyle>
          <a:p>
            <a:endParaRPr/>
          </a:p>
        </p:txBody>
      </p:sp>
      <p:sp>
        <p:nvSpPr>
          <p:cNvPr id="87" name="Google Shape;87;p13"/>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40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40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40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40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40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40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400" b="0" i="0" u="none" strike="noStrike" cap="none">
                <a:solidFill>
                  <a:schemeClr val="dk1"/>
                </a:solidFill>
                <a:latin typeface="Corbel"/>
                <a:ea typeface="Corbel"/>
                <a:cs typeface="Corbel"/>
                <a:sym typeface="Corbel"/>
              </a:defRPr>
            </a:lvl9pPr>
          </a:lstStyle>
          <a:p>
            <a:endParaRPr/>
          </a:p>
        </p:txBody>
      </p:sp>
      <p:sp>
        <p:nvSpPr>
          <p:cNvPr id="88" name="Google Shape;88;p13"/>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1" i="0" u="none" strike="noStrike" cap="none">
                <a:solidFill>
                  <a:schemeClr val="accent1"/>
                </a:solidFill>
                <a:latin typeface="Corbel"/>
                <a:ea typeface="Corbel"/>
                <a:cs typeface="Corbel"/>
                <a:sym typeface="Corbel"/>
              </a:defRPr>
            </a:lvl1pPr>
            <a:lvl2pPr marL="0" marR="0" lvl="1" indent="0" algn="r" rtl="0">
              <a:spcBef>
                <a:spcPts val="0"/>
              </a:spcBef>
              <a:buNone/>
              <a:defRPr sz="900" b="1" i="0" u="none" strike="noStrike" cap="none">
                <a:solidFill>
                  <a:schemeClr val="accent1"/>
                </a:solidFill>
                <a:latin typeface="Corbel"/>
                <a:ea typeface="Corbel"/>
                <a:cs typeface="Corbel"/>
                <a:sym typeface="Corbel"/>
              </a:defRPr>
            </a:lvl2pPr>
            <a:lvl3pPr marL="0" marR="0" lvl="2" indent="0" algn="r" rtl="0">
              <a:spcBef>
                <a:spcPts val="0"/>
              </a:spcBef>
              <a:buNone/>
              <a:defRPr sz="900" b="1" i="0" u="none" strike="noStrike" cap="none">
                <a:solidFill>
                  <a:schemeClr val="accent1"/>
                </a:solidFill>
                <a:latin typeface="Corbel"/>
                <a:ea typeface="Corbel"/>
                <a:cs typeface="Corbel"/>
                <a:sym typeface="Corbel"/>
              </a:defRPr>
            </a:lvl3pPr>
            <a:lvl4pPr marL="0" marR="0" lvl="3" indent="0" algn="r" rtl="0">
              <a:spcBef>
                <a:spcPts val="0"/>
              </a:spcBef>
              <a:buNone/>
              <a:defRPr sz="900" b="1" i="0" u="none" strike="noStrike" cap="none">
                <a:solidFill>
                  <a:schemeClr val="accent1"/>
                </a:solidFill>
                <a:latin typeface="Corbel"/>
                <a:ea typeface="Corbel"/>
                <a:cs typeface="Corbel"/>
                <a:sym typeface="Corbel"/>
              </a:defRPr>
            </a:lvl4pPr>
            <a:lvl5pPr marL="0" marR="0" lvl="4" indent="0" algn="r" rtl="0">
              <a:spcBef>
                <a:spcPts val="0"/>
              </a:spcBef>
              <a:buNone/>
              <a:defRPr sz="900" b="1" i="0" u="none" strike="noStrike" cap="none">
                <a:solidFill>
                  <a:schemeClr val="accent1"/>
                </a:solidFill>
                <a:latin typeface="Corbel"/>
                <a:ea typeface="Corbel"/>
                <a:cs typeface="Corbel"/>
                <a:sym typeface="Corbel"/>
              </a:defRPr>
            </a:lvl5pPr>
            <a:lvl6pPr marL="0" marR="0" lvl="5" indent="0" algn="r" rtl="0">
              <a:spcBef>
                <a:spcPts val="0"/>
              </a:spcBef>
              <a:buNone/>
              <a:defRPr sz="900" b="1" i="0" u="none" strike="noStrike" cap="none">
                <a:solidFill>
                  <a:schemeClr val="accent1"/>
                </a:solidFill>
                <a:latin typeface="Corbel"/>
                <a:ea typeface="Corbel"/>
                <a:cs typeface="Corbel"/>
                <a:sym typeface="Corbel"/>
              </a:defRPr>
            </a:lvl6pPr>
            <a:lvl7pPr marL="0" marR="0" lvl="6" indent="0" algn="r" rtl="0">
              <a:spcBef>
                <a:spcPts val="0"/>
              </a:spcBef>
              <a:buNone/>
              <a:defRPr sz="900" b="1" i="0" u="none" strike="noStrike" cap="none">
                <a:solidFill>
                  <a:schemeClr val="accent1"/>
                </a:solidFill>
                <a:latin typeface="Corbel"/>
                <a:ea typeface="Corbel"/>
                <a:cs typeface="Corbel"/>
                <a:sym typeface="Corbel"/>
              </a:defRPr>
            </a:lvl7pPr>
            <a:lvl8pPr marL="0" marR="0" lvl="7" indent="0" algn="r" rtl="0">
              <a:spcBef>
                <a:spcPts val="0"/>
              </a:spcBef>
              <a:buNone/>
              <a:defRPr sz="900" b="1" i="0" u="none" strike="noStrike" cap="none">
                <a:solidFill>
                  <a:schemeClr val="accent1"/>
                </a:solidFill>
                <a:latin typeface="Corbel"/>
                <a:ea typeface="Corbel"/>
                <a:cs typeface="Corbel"/>
                <a:sym typeface="Corbel"/>
              </a:defRPr>
            </a:lvl8pPr>
            <a:lvl9pPr marL="0" marR="0" lvl="8" indent="0" algn="r" rtl="0">
              <a:spcBef>
                <a:spcPts val="0"/>
              </a:spcBef>
              <a:buNone/>
              <a:defRPr sz="9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X Education - Lead Scoring Case Study</a:t>
            </a:r>
            <a:endParaRPr sz="4800"/>
          </a:p>
        </p:txBody>
      </p:sp>
      <p:sp>
        <p:nvSpPr>
          <p:cNvPr id="165" name="Google Shape;165;p25"/>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Verdana"/>
                <a:ea typeface="Verdana"/>
                <a:cs typeface="Verdana"/>
                <a:sym typeface="Verdana"/>
              </a:rPr>
              <a:t>Identification of Hot Leads to focus more on them and thus enhancing the conversion ratio for X Education</a:t>
            </a:r>
            <a:endParaRPr sz="1800">
              <a:latin typeface="Verdana"/>
              <a:ea typeface="Verdana"/>
              <a:cs typeface="Verdana"/>
              <a:sym typeface="Verdana"/>
            </a:endParaRPr>
          </a:p>
        </p:txBody>
      </p:sp>
      <p:sp>
        <p:nvSpPr>
          <p:cNvPr id="166" name="Google Shape;166;p25"/>
          <p:cNvSpPr txBox="1"/>
          <p:nvPr/>
        </p:nvSpPr>
        <p:spPr>
          <a:xfrm>
            <a:off x="598100" y="4153800"/>
            <a:ext cx="3973800" cy="8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Roboto"/>
                <a:ea typeface="Roboto"/>
                <a:cs typeface="Roboto"/>
                <a:sym typeface="Roboto"/>
              </a:rPr>
              <a:t>Group Members:</a:t>
            </a:r>
            <a:endParaRPr b="1" dirty="0">
              <a:solidFill>
                <a:srgbClr val="FFFFFF"/>
              </a:solidFill>
              <a:latin typeface="Roboto"/>
              <a:ea typeface="Roboto"/>
              <a:cs typeface="Roboto"/>
              <a:sym typeface="Roboto"/>
            </a:endParaRPr>
          </a:p>
          <a:p>
            <a:pPr marL="0" lvl="0" indent="0" algn="l" rtl="0">
              <a:spcBef>
                <a:spcPts val="0"/>
              </a:spcBef>
              <a:spcAft>
                <a:spcPts val="0"/>
              </a:spcAft>
              <a:buNone/>
            </a:pPr>
            <a:r>
              <a:rPr lang="en" b="1" dirty="0">
                <a:solidFill>
                  <a:srgbClr val="FFFFFF"/>
                </a:solidFill>
                <a:latin typeface="Roboto"/>
                <a:ea typeface="Roboto"/>
                <a:cs typeface="Roboto"/>
                <a:sym typeface="Roboto"/>
              </a:rPr>
              <a:t>Aman </a:t>
            </a:r>
            <a:r>
              <a:rPr lang="en" b="1" dirty="0" smtClean="0">
                <a:solidFill>
                  <a:srgbClr val="FFFFFF"/>
                </a:solidFill>
                <a:latin typeface="Roboto"/>
                <a:ea typeface="Roboto"/>
                <a:cs typeface="Roboto"/>
                <a:sym typeface="Roboto"/>
              </a:rPr>
              <a:t>Nehra</a:t>
            </a:r>
            <a:endParaRPr b="1" dirty="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7" name="Google Shape;247;p34"/>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Gathering</a:t>
            </a:r>
            <a:endParaRPr sz="1600">
              <a:solidFill>
                <a:schemeClr val="lt1"/>
              </a:solidFill>
            </a:endParaRPr>
          </a:p>
        </p:txBody>
      </p:sp>
      <p:grpSp>
        <p:nvGrpSpPr>
          <p:cNvPr id="248" name="Google Shape;248;p34"/>
          <p:cNvGrpSpPr/>
          <p:nvPr/>
        </p:nvGrpSpPr>
        <p:grpSpPr>
          <a:xfrm>
            <a:off x="969270" y="1610215"/>
            <a:ext cx="198900" cy="593656"/>
            <a:chOff x="777447" y="1610215"/>
            <a:chExt cx="198900" cy="593656"/>
          </a:xfrm>
        </p:grpSpPr>
        <p:cxnSp>
          <p:nvCxnSpPr>
            <p:cNvPr id="249" name="Google Shape;249;p3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50" name="Google Shape;250;p3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34"/>
          <p:cNvSpPr txBox="1">
            <a:spLocks noGrp="1"/>
          </p:cNvSpPr>
          <p:nvPr>
            <p:ph type="body" idx="4294967295"/>
          </p:nvPr>
        </p:nvSpPr>
        <p:spPr>
          <a:xfrm>
            <a:off x="318375"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Loading &amp; Observing the past data provided by the Company</a:t>
            </a:r>
            <a:endParaRPr sz="1600"/>
          </a:p>
        </p:txBody>
      </p:sp>
      <p:sp>
        <p:nvSpPr>
          <p:cNvPr id="252" name="Google Shape;252;p34"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3" name="Google Shape;253;p34"/>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Cleaning</a:t>
            </a:r>
            <a:endParaRPr sz="1600">
              <a:solidFill>
                <a:schemeClr val="lt1"/>
              </a:solidFill>
            </a:endParaRPr>
          </a:p>
        </p:txBody>
      </p:sp>
      <p:grpSp>
        <p:nvGrpSpPr>
          <p:cNvPr id="254" name="Google Shape;254;p34"/>
          <p:cNvGrpSpPr/>
          <p:nvPr/>
        </p:nvGrpSpPr>
        <p:grpSpPr>
          <a:xfrm>
            <a:off x="2684632" y="2938958"/>
            <a:ext cx="198900" cy="593656"/>
            <a:chOff x="2223534" y="2938958"/>
            <a:chExt cx="198900" cy="593656"/>
          </a:xfrm>
        </p:grpSpPr>
        <p:cxnSp>
          <p:nvCxnSpPr>
            <p:cNvPr id="255" name="Google Shape;255;p34"/>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56" name="Google Shape;256;p34"/>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34"/>
          <p:cNvSpPr txBox="1">
            <a:spLocks noGrp="1"/>
          </p:cNvSpPr>
          <p:nvPr>
            <p:ph type="body" idx="4294967295"/>
          </p:nvPr>
        </p:nvSpPr>
        <p:spPr>
          <a:xfrm>
            <a:off x="1302650" y="3757725"/>
            <a:ext cx="2927700" cy="74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Duplicate removal, null value treatment, unnecessary column elimination, etc.</a:t>
            </a:r>
            <a:endParaRPr sz="1600"/>
          </a:p>
        </p:txBody>
      </p:sp>
      <p:sp>
        <p:nvSpPr>
          <p:cNvPr id="258" name="Google Shape;258;p34"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9" name="Google Shape;259;p34"/>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Performing EDA</a:t>
            </a:r>
            <a:endParaRPr sz="1600">
              <a:solidFill>
                <a:schemeClr val="lt1"/>
              </a:solidFill>
            </a:endParaRPr>
          </a:p>
        </p:txBody>
      </p:sp>
      <p:grpSp>
        <p:nvGrpSpPr>
          <p:cNvPr id="260" name="Google Shape;260;p34"/>
          <p:cNvGrpSpPr/>
          <p:nvPr/>
        </p:nvGrpSpPr>
        <p:grpSpPr>
          <a:xfrm>
            <a:off x="4319545" y="1610215"/>
            <a:ext cx="198900" cy="593656"/>
            <a:chOff x="3918084" y="1610215"/>
            <a:chExt cx="198900" cy="593656"/>
          </a:xfrm>
        </p:grpSpPr>
        <p:cxnSp>
          <p:nvCxnSpPr>
            <p:cNvPr id="261" name="Google Shape;261;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62" name="Google Shape;262;p3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34"/>
          <p:cNvSpPr txBox="1">
            <a:spLocks noGrp="1"/>
          </p:cNvSpPr>
          <p:nvPr>
            <p:ph type="body" idx="4294967295"/>
          </p:nvPr>
        </p:nvSpPr>
        <p:spPr>
          <a:xfrm>
            <a:off x="3209650" y="385675"/>
            <a:ext cx="24270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Univariate, Bivariate, and Heatmap for numerical and categorical columns</a:t>
            </a:r>
            <a:endParaRPr sz="1600"/>
          </a:p>
        </p:txBody>
      </p:sp>
      <p:sp>
        <p:nvSpPr>
          <p:cNvPr id="264" name="Google Shape;264;p34"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65" name="Google Shape;265;p34"/>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Preparation</a:t>
            </a:r>
            <a:endParaRPr sz="1600">
              <a:solidFill>
                <a:schemeClr val="lt1"/>
              </a:solidFill>
            </a:endParaRPr>
          </a:p>
        </p:txBody>
      </p:sp>
      <p:grpSp>
        <p:nvGrpSpPr>
          <p:cNvPr id="266" name="Google Shape;266;p34"/>
          <p:cNvGrpSpPr/>
          <p:nvPr/>
        </p:nvGrpSpPr>
        <p:grpSpPr>
          <a:xfrm>
            <a:off x="5973070" y="2938958"/>
            <a:ext cx="198900" cy="593656"/>
            <a:chOff x="5958946" y="2938958"/>
            <a:chExt cx="198900" cy="593656"/>
          </a:xfrm>
        </p:grpSpPr>
        <p:cxnSp>
          <p:nvCxnSpPr>
            <p:cNvPr id="267" name="Google Shape;267;p3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68" name="Google Shape;268;p3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34"/>
          <p:cNvSpPr txBox="1">
            <a:spLocks noGrp="1"/>
          </p:cNvSpPr>
          <p:nvPr>
            <p:ph type="body" idx="4294967295"/>
          </p:nvPr>
        </p:nvSpPr>
        <p:spPr>
          <a:xfrm>
            <a:off x="4906275" y="3757725"/>
            <a:ext cx="2332500" cy="74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Outlier Treatment, Feature-Standardization</a:t>
            </a:r>
            <a:endParaRPr sz="1600"/>
          </a:p>
        </p:txBody>
      </p:sp>
      <p:sp>
        <p:nvSpPr>
          <p:cNvPr id="270" name="Google Shape;270;p34"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71" name="Google Shape;271;p34"/>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Building</a:t>
            </a:r>
            <a:endParaRPr sz="1600">
              <a:solidFill>
                <a:schemeClr val="lt1"/>
              </a:solidFill>
            </a:endParaRPr>
          </a:p>
        </p:txBody>
      </p:sp>
      <p:grpSp>
        <p:nvGrpSpPr>
          <p:cNvPr id="272" name="Google Shape;272;p34"/>
          <p:cNvGrpSpPr/>
          <p:nvPr/>
        </p:nvGrpSpPr>
        <p:grpSpPr>
          <a:xfrm>
            <a:off x="7669807" y="1610215"/>
            <a:ext cx="198900" cy="593656"/>
            <a:chOff x="3918084" y="1610215"/>
            <a:chExt cx="198900" cy="593656"/>
          </a:xfrm>
        </p:grpSpPr>
        <p:cxnSp>
          <p:nvCxnSpPr>
            <p:cNvPr id="273" name="Google Shape;273;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74" name="Google Shape;274;p3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34"/>
          <p:cNvSpPr txBox="1">
            <a:spLocks noGrp="1"/>
          </p:cNvSpPr>
          <p:nvPr>
            <p:ph type="body" idx="4294967295"/>
          </p:nvPr>
        </p:nvSpPr>
        <p:spPr>
          <a:xfrm>
            <a:off x="6596275" y="385675"/>
            <a:ext cx="2332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Performing pre-requisites for RFE and Logistic Regression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5"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81" name="Google Shape;281;p35"/>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Feature Selection</a:t>
            </a:r>
            <a:endParaRPr sz="1600">
              <a:solidFill>
                <a:schemeClr val="lt1"/>
              </a:solidFill>
            </a:endParaRPr>
          </a:p>
        </p:txBody>
      </p:sp>
      <p:grpSp>
        <p:nvGrpSpPr>
          <p:cNvPr id="282" name="Google Shape;282;p35"/>
          <p:cNvGrpSpPr/>
          <p:nvPr/>
        </p:nvGrpSpPr>
        <p:grpSpPr>
          <a:xfrm>
            <a:off x="969270" y="1610215"/>
            <a:ext cx="198900" cy="593656"/>
            <a:chOff x="777447" y="1610215"/>
            <a:chExt cx="198900" cy="593656"/>
          </a:xfrm>
        </p:grpSpPr>
        <p:cxnSp>
          <p:nvCxnSpPr>
            <p:cNvPr id="283" name="Google Shape;283;p35"/>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84" name="Google Shape;284;p35"/>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35"/>
          <p:cNvSpPr txBox="1">
            <a:spLocks noGrp="1"/>
          </p:cNvSpPr>
          <p:nvPr>
            <p:ph type="body" idx="4294967295"/>
          </p:nvPr>
        </p:nvSpPr>
        <p:spPr>
          <a:xfrm>
            <a:off x="318375"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Selection of top 25 features using RFE</a:t>
            </a:r>
            <a:endParaRPr sz="1600"/>
          </a:p>
        </p:txBody>
      </p:sp>
      <p:sp>
        <p:nvSpPr>
          <p:cNvPr id="286" name="Google Shape;286;p35"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87" name="Google Shape;287;p35"/>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Building</a:t>
            </a:r>
            <a:endParaRPr sz="1600">
              <a:solidFill>
                <a:schemeClr val="lt1"/>
              </a:solidFill>
            </a:endParaRPr>
          </a:p>
        </p:txBody>
      </p:sp>
      <p:grpSp>
        <p:nvGrpSpPr>
          <p:cNvPr id="288" name="Google Shape;288;p35"/>
          <p:cNvGrpSpPr/>
          <p:nvPr/>
        </p:nvGrpSpPr>
        <p:grpSpPr>
          <a:xfrm>
            <a:off x="2684632" y="2938958"/>
            <a:ext cx="198900" cy="593656"/>
            <a:chOff x="2223534" y="2938958"/>
            <a:chExt cx="198900" cy="593656"/>
          </a:xfrm>
        </p:grpSpPr>
        <p:cxnSp>
          <p:nvCxnSpPr>
            <p:cNvPr id="289" name="Google Shape;289;p35"/>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90" name="Google Shape;290;p35"/>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5"/>
          <p:cNvSpPr txBox="1">
            <a:spLocks noGrp="1"/>
          </p:cNvSpPr>
          <p:nvPr>
            <p:ph type="body" idx="4294967295"/>
          </p:nvPr>
        </p:nvSpPr>
        <p:spPr>
          <a:xfrm>
            <a:off x="1244325" y="3757725"/>
            <a:ext cx="30753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Model building using RFE for selected columns</a:t>
            </a:r>
            <a:endParaRPr sz="1600"/>
          </a:p>
        </p:txBody>
      </p:sp>
      <p:sp>
        <p:nvSpPr>
          <p:cNvPr id="292" name="Google Shape;292;p35"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3" name="Google Shape;293;p35"/>
          <p:cNvSpPr txBox="1">
            <a:spLocks noGrp="1"/>
          </p:cNvSpPr>
          <p:nvPr>
            <p:ph type="body" idx="4294967295"/>
          </p:nvPr>
        </p:nvSpPr>
        <p:spPr>
          <a:xfrm>
            <a:off x="3767750"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Improvement</a:t>
            </a:r>
            <a:endParaRPr sz="1600">
              <a:solidFill>
                <a:schemeClr val="lt1"/>
              </a:solidFill>
            </a:endParaRPr>
          </a:p>
        </p:txBody>
      </p:sp>
      <p:grpSp>
        <p:nvGrpSpPr>
          <p:cNvPr id="294" name="Google Shape;294;p35"/>
          <p:cNvGrpSpPr/>
          <p:nvPr/>
        </p:nvGrpSpPr>
        <p:grpSpPr>
          <a:xfrm>
            <a:off x="4319545" y="1610215"/>
            <a:ext cx="198900" cy="593656"/>
            <a:chOff x="3918084" y="1610215"/>
            <a:chExt cx="198900" cy="593656"/>
          </a:xfrm>
        </p:grpSpPr>
        <p:cxnSp>
          <p:nvCxnSpPr>
            <p:cNvPr id="295" name="Google Shape;295;p3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96" name="Google Shape;296;p3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35"/>
          <p:cNvSpPr txBox="1">
            <a:spLocks noGrp="1"/>
          </p:cNvSpPr>
          <p:nvPr>
            <p:ph type="body" idx="4294967295"/>
          </p:nvPr>
        </p:nvSpPr>
        <p:spPr>
          <a:xfrm>
            <a:off x="3304094"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Reduction of columns and Model re-building</a:t>
            </a:r>
            <a:endParaRPr sz="1600"/>
          </a:p>
        </p:txBody>
      </p:sp>
      <p:sp>
        <p:nvSpPr>
          <p:cNvPr id="298" name="Google Shape;298;p35"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9" name="Google Shape;299;p35"/>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Final Model</a:t>
            </a:r>
            <a:endParaRPr sz="1600">
              <a:solidFill>
                <a:schemeClr val="lt1"/>
              </a:solidFill>
            </a:endParaRPr>
          </a:p>
        </p:txBody>
      </p:sp>
      <p:grpSp>
        <p:nvGrpSpPr>
          <p:cNvPr id="300" name="Google Shape;300;p35"/>
          <p:cNvGrpSpPr/>
          <p:nvPr/>
        </p:nvGrpSpPr>
        <p:grpSpPr>
          <a:xfrm>
            <a:off x="5973070" y="2938958"/>
            <a:ext cx="198900" cy="593656"/>
            <a:chOff x="5958946" y="2938958"/>
            <a:chExt cx="198900" cy="593656"/>
          </a:xfrm>
        </p:grpSpPr>
        <p:cxnSp>
          <p:nvCxnSpPr>
            <p:cNvPr id="301" name="Google Shape;301;p35"/>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302" name="Google Shape;302;p35"/>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35"/>
          <p:cNvSpPr txBox="1">
            <a:spLocks noGrp="1"/>
          </p:cNvSpPr>
          <p:nvPr>
            <p:ph type="body" idx="4294967295"/>
          </p:nvPr>
        </p:nvSpPr>
        <p:spPr>
          <a:xfrm>
            <a:off x="4860200" y="3757725"/>
            <a:ext cx="2509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Final Model Analysis and performance on Test Data</a:t>
            </a:r>
            <a:endParaRPr sz="1600"/>
          </a:p>
        </p:txBody>
      </p:sp>
      <p:sp>
        <p:nvSpPr>
          <p:cNvPr id="304" name="Google Shape;304;p35"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05" name="Google Shape;305;p35"/>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Verifying with PCA</a:t>
            </a:r>
            <a:endParaRPr sz="1600">
              <a:solidFill>
                <a:schemeClr val="lt1"/>
              </a:solidFill>
            </a:endParaRPr>
          </a:p>
        </p:txBody>
      </p:sp>
      <p:grpSp>
        <p:nvGrpSpPr>
          <p:cNvPr id="306" name="Google Shape;306;p35"/>
          <p:cNvGrpSpPr/>
          <p:nvPr/>
        </p:nvGrpSpPr>
        <p:grpSpPr>
          <a:xfrm>
            <a:off x="7669807" y="1610215"/>
            <a:ext cx="198900" cy="593656"/>
            <a:chOff x="3918084" y="1610215"/>
            <a:chExt cx="198900" cy="593656"/>
          </a:xfrm>
        </p:grpSpPr>
        <p:cxnSp>
          <p:nvCxnSpPr>
            <p:cNvPr id="307" name="Google Shape;307;p3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08" name="Google Shape;308;p3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35"/>
          <p:cNvSpPr txBox="1">
            <a:spLocks noGrp="1"/>
          </p:cNvSpPr>
          <p:nvPr>
            <p:ph type="body" idx="4294967295"/>
          </p:nvPr>
        </p:nvSpPr>
        <p:spPr>
          <a:xfrm>
            <a:off x="6514500" y="385675"/>
            <a:ext cx="2509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Verifying our Final Model Accuracy etc. with model built with PCA</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Plots (Visualization)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p37"/>
          <p:cNvPicPr preferRelativeResize="0"/>
          <p:nvPr/>
        </p:nvPicPr>
        <p:blipFill>
          <a:blip r:embed="rId3">
            <a:alphaModFix/>
          </a:blip>
          <a:stretch>
            <a:fillRect/>
          </a:stretch>
        </p:blipFill>
        <p:spPr>
          <a:xfrm>
            <a:off x="152400" y="152400"/>
            <a:ext cx="2733675" cy="2533650"/>
          </a:xfrm>
          <a:prstGeom prst="rect">
            <a:avLst/>
          </a:prstGeom>
          <a:noFill/>
          <a:ln>
            <a:noFill/>
          </a:ln>
        </p:spPr>
      </p:pic>
      <p:pic>
        <p:nvPicPr>
          <p:cNvPr id="320" name="Google Shape;320;p37"/>
          <p:cNvPicPr preferRelativeResize="0"/>
          <p:nvPr/>
        </p:nvPicPr>
        <p:blipFill>
          <a:blip r:embed="rId4">
            <a:alphaModFix/>
          </a:blip>
          <a:stretch>
            <a:fillRect/>
          </a:stretch>
        </p:blipFill>
        <p:spPr>
          <a:xfrm>
            <a:off x="3038475" y="152400"/>
            <a:ext cx="2676525" cy="2533650"/>
          </a:xfrm>
          <a:prstGeom prst="rect">
            <a:avLst/>
          </a:prstGeom>
          <a:noFill/>
          <a:ln>
            <a:noFill/>
          </a:ln>
        </p:spPr>
      </p:pic>
      <p:pic>
        <p:nvPicPr>
          <p:cNvPr id="321" name="Google Shape;321;p37"/>
          <p:cNvPicPr preferRelativeResize="0"/>
          <p:nvPr/>
        </p:nvPicPr>
        <p:blipFill>
          <a:blip r:embed="rId5">
            <a:alphaModFix/>
          </a:blip>
          <a:stretch>
            <a:fillRect/>
          </a:stretch>
        </p:blipFill>
        <p:spPr>
          <a:xfrm>
            <a:off x="5867400" y="152400"/>
            <a:ext cx="2609850" cy="2533650"/>
          </a:xfrm>
          <a:prstGeom prst="rect">
            <a:avLst/>
          </a:prstGeom>
          <a:noFill/>
          <a:ln>
            <a:noFill/>
          </a:ln>
        </p:spPr>
      </p:pic>
      <p:sp>
        <p:nvSpPr>
          <p:cNvPr id="322" name="Google Shape;322;p37"/>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numerical columns for those who Converted and those who didn't.</a:t>
            </a:r>
            <a:endParaRPr sz="1800" b="1">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38"/>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28" name="Google Shape;328;p38"/>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(Last Activity) for those who Converted and those who didn't.</a:t>
            </a:r>
            <a:endParaRPr sz="1800" b="1">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p39"/>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34" name="Google Shape;334;p39"/>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(A free copy of Mastering The Interview) for those who Converted and those who didn't.</a:t>
            </a:r>
            <a:endParaRPr sz="1800" b="1">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Google Shape;339;p40"/>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40" name="Google Shape;340;p40"/>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(Do Not Email) for those who Converted and those who didn't.</a:t>
            </a:r>
            <a:endParaRPr sz="1800" b="1">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41"/>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46" name="Google Shape;346;p41"/>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(Lead Origin) for those who Converted and those who didn't.</a:t>
            </a:r>
            <a:endParaRPr sz="1800" b="1">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42"/>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52" name="Google Shape;352;p42"/>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(Lead Source) for those who Converted and those who didn't.</a:t>
            </a:r>
            <a:endParaRPr sz="1800" b="1">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43"/>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58" name="Google Shape;358;p43"/>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(Last Notable Activity) for those who Converted and those who didn't.</a:t>
            </a:r>
            <a:endParaRPr sz="1800" b="1">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Background</a:t>
            </a:r>
            <a:endParaRPr/>
          </a:p>
        </p:txBody>
      </p:sp>
      <p:sp>
        <p:nvSpPr>
          <p:cNvPr id="172" name="Google Shape;172;p26"/>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a:t>
            </a:r>
            <a:endParaRPr/>
          </a:p>
        </p:txBody>
      </p:sp>
      <p:sp>
        <p:nvSpPr>
          <p:cNvPr id="173" name="Google Shape;173;p26"/>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a:latin typeface="Verdana"/>
                <a:ea typeface="Verdana"/>
                <a:cs typeface="Verdana"/>
                <a:sym typeface="Verdana"/>
              </a:rPr>
              <a:t>X Education , An education company named sells online courses to industry professionals</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Many interested professionals land on their website</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The company markets its courses on several websites like Google. Once these people land on the website, they might browse the courses or fill up a form for the course or watch some videos</a:t>
            </a:r>
            <a:endParaRPr>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4"/>
          <p:cNvPicPr preferRelativeResize="0"/>
          <p:nvPr/>
        </p:nvPicPr>
        <p:blipFill>
          <a:blip r:embed="rId3">
            <a:alphaModFix/>
          </a:blip>
          <a:stretch>
            <a:fillRect/>
          </a:stretch>
        </p:blipFill>
        <p:spPr>
          <a:xfrm>
            <a:off x="152400" y="152400"/>
            <a:ext cx="4171950" cy="4191000"/>
          </a:xfrm>
          <a:prstGeom prst="rect">
            <a:avLst/>
          </a:prstGeom>
          <a:noFill/>
          <a:ln>
            <a:noFill/>
          </a:ln>
        </p:spPr>
      </p:pic>
      <p:sp>
        <p:nvSpPr>
          <p:cNvPr id="364" name="Google Shape;364;p44"/>
          <p:cNvSpPr txBox="1"/>
          <p:nvPr/>
        </p:nvSpPr>
        <p:spPr>
          <a:xfrm>
            <a:off x="4391500" y="3623400"/>
            <a:ext cx="4819800" cy="720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correlation (Heat Map) of all selected numerical columns.</a:t>
            </a:r>
            <a:endParaRPr sz="1800" b="1">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p45"/>
          <p:cNvPicPr preferRelativeResize="0"/>
          <p:nvPr/>
        </p:nvPicPr>
        <p:blipFill>
          <a:blip r:embed="rId3">
            <a:alphaModFix/>
          </a:blip>
          <a:stretch>
            <a:fillRect/>
          </a:stretch>
        </p:blipFill>
        <p:spPr>
          <a:xfrm>
            <a:off x="152400" y="152400"/>
            <a:ext cx="6273799" cy="4838699"/>
          </a:xfrm>
          <a:prstGeom prst="rect">
            <a:avLst/>
          </a:prstGeom>
          <a:noFill/>
          <a:ln>
            <a:noFill/>
          </a:ln>
        </p:spPr>
      </p:pic>
      <p:sp>
        <p:nvSpPr>
          <p:cNvPr id="370" name="Google Shape;370;p45"/>
          <p:cNvSpPr txBox="1"/>
          <p:nvPr/>
        </p:nvSpPr>
        <p:spPr>
          <a:xfrm>
            <a:off x="6426200" y="2712750"/>
            <a:ext cx="2717700" cy="1630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correlation (Heat Map) of all selected columns (numerical columns and dummy columns).</a:t>
            </a:r>
            <a:endParaRPr sz="1800" b="1">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46"/>
          <p:cNvPicPr preferRelativeResize="0"/>
          <p:nvPr/>
        </p:nvPicPr>
        <p:blipFill>
          <a:blip r:embed="rId3">
            <a:alphaModFix/>
          </a:blip>
          <a:stretch>
            <a:fillRect/>
          </a:stretch>
        </p:blipFill>
        <p:spPr>
          <a:xfrm>
            <a:off x="797000" y="152400"/>
            <a:ext cx="3219450" cy="3171825"/>
          </a:xfrm>
          <a:prstGeom prst="rect">
            <a:avLst/>
          </a:prstGeom>
          <a:noFill/>
          <a:ln>
            <a:noFill/>
          </a:ln>
        </p:spPr>
      </p:pic>
      <p:pic>
        <p:nvPicPr>
          <p:cNvPr id="376" name="Google Shape;376;p46"/>
          <p:cNvPicPr preferRelativeResize="0"/>
          <p:nvPr/>
        </p:nvPicPr>
        <p:blipFill>
          <a:blip r:embed="rId4">
            <a:alphaModFix/>
          </a:blip>
          <a:stretch>
            <a:fillRect/>
          </a:stretch>
        </p:blipFill>
        <p:spPr>
          <a:xfrm>
            <a:off x="4632975" y="152400"/>
            <a:ext cx="3571875" cy="2533650"/>
          </a:xfrm>
          <a:prstGeom prst="rect">
            <a:avLst/>
          </a:prstGeom>
          <a:noFill/>
          <a:ln>
            <a:noFill/>
          </a:ln>
        </p:spPr>
      </p:pic>
      <p:pic>
        <p:nvPicPr>
          <p:cNvPr id="377" name="Google Shape;377;p46"/>
          <p:cNvPicPr preferRelativeResize="0"/>
          <p:nvPr/>
        </p:nvPicPr>
        <p:blipFill>
          <a:blip r:embed="rId5">
            <a:alphaModFix/>
          </a:blip>
          <a:stretch>
            <a:fillRect/>
          </a:stretch>
        </p:blipFill>
        <p:spPr>
          <a:xfrm>
            <a:off x="5001500" y="2838300"/>
            <a:ext cx="3203348" cy="2152650"/>
          </a:xfrm>
          <a:prstGeom prst="rect">
            <a:avLst/>
          </a:prstGeom>
          <a:noFill/>
          <a:ln>
            <a:noFill/>
          </a:ln>
        </p:spPr>
      </p:pic>
      <p:sp>
        <p:nvSpPr>
          <p:cNvPr id="378" name="Google Shape;378;p46"/>
          <p:cNvSpPr txBox="1"/>
          <p:nvPr/>
        </p:nvSpPr>
        <p:spPr>
          <a:xfrm>
            <a:off x="796925" y="3458100"/>
            <a:ext cx="3219600" cy="1532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Linear Regression Final Model Parameters</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Area under ROC = 0.84</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Intermediate cut-off = 0.35</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Final cut-off = 0.42</a:t>
            </a:r>
            <a:endParaRPr sz="1800" b="1">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47"/>
          <p:cNvPicPr preferRelativeResize="0"/>
          <p:nvPr/>
        </p:nvPicPr>
        <p:blipFill>
          <a:blip r:embed="rId3">
            <a:alphaModFix/>
          </a:blip>
          <a:stretch>
            <a:fillRect/>
          </a:stretch>
        </p:blipFill>
        <p:spPr>
          <a:xfrm>
            <a:off x="152400" y="152400"/>
            <a:ext cx="7210756" cy="4838701"/>
          </a:xfrm>
          <a:prstGeom prst="rect">
            <a:avLst/>
          </a:prstGeom>
          <a:noFill/>
          <a:ln>
            <a:noFill/>
          </a:ln>
        </p:spPr>
      </p:pic>
      <p:sp>
        <p:nvSpPr>
          <p:cNvPr id="384" name="Google Shape;384;p47"/>
          <p:cNvSpPr txBox="1"/>
          <p:nvPr/>
        </p:nvSpPr>
        <p:spPr>
          <a:xfrm>
            <a:off x="6426300" y="3968425"/>
            <a:ext cx="2717700" cy="1175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EDA plots depicting correlation (Heat Map) of all selected columns (numerical columns and dummy columns) in our final Model.</a:t>
            </a:r>
            <a:endParaRPr b="1">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Inference / Conclusion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Analysis</a:t>
            </a:r>
            <a:endParaRPr/>
          </a:p>
        </p:txBody>
      </p:sp>
      <p:sp>
        <p:nvSpPr>
          <p:cNvPr id="395" name="Google Shape;395;p4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Performance of our Final Model</a:t>
            </a:r>
            <a:endParaRPr/>
          </a:p>
        </p:txBody>
      </p:sp>
      <p:sp>
        <p:nvSpPr>
          <p:cNvPr id="396" name="Google Shape;396;p4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Overall accuracy on Test set: 0.786</a:t>
            </a:r>
            <a:br>
              <a:rPr lang="en"/>
            </a:br>
            <a:endParaRPr/>
          </a:p>
          <a:p>
            <a:pPr marL="0" lvl="0" indent="0" algn="l" rtl="0">
              <a:spcBef>
                <a:spcPts val="1600"/>
              </a:spcBef>
              <a:spcAft>
                <a:spcPts val="0"/>
              </a:spcAft>
              <a:buNone/>
            </a:pPr>
            <a:r>
              <a:rPr lang="en"/>
              <a:t>Sensitivity of our logistic regression model: 0.733</a:t>
            </a:r>
            <a:br>
              <a:rPr lang="en"/>
            </a:br>
            <a:endParaRPr/>
          </a:p>
          <a:p>
            <a:pPr marL="0" lvl="0" indent="0" algn="l" rtl="0">
              <a:spcBef>
                <a:spcPts val="1600"/>
              </a:spcBef>
              <a:spcAft>
                <a:spcPts val="1600"/>
              </a:spcAft>
              <a:buNone/>
            </a:pPr>
            <a:r>
              <a:rPr lang="en"/>
              <a:t>Specificity of our logistic regression model: 0.823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0"/>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Inferences from Model</a:t>
            </a:r>
            <a:endParaRPr/>
          </a:p>
        </p:txBody>
      </p:sp>
      <p:sp>
        <p:nvSpPr>
          <p:cNvPr id="402" name="Google Shape;402;p50"/>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Insights Derived from our Model</a:t>
            </a:r>
            <a:endParaRPr/>
          </a:p>
        </p:txBody>
      </p:sp>
      <p:sp>
        <p:nvSpPr>
          <p:cNvPr id="403" name="Google Shape;403;p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Top 3 variables in model, that contribute towards lead conversion are: </a:t>
            </a:r>
            <a:endParaRPr/>
          </a:p>
          <a:p>
            <a:pPr marL="457200" lvl="0" indent="-342900" algn="l" rtl="0">
              <a:spcBef>
                <a:spcPts val="1600"/>
              </a:spcBef>
              <a:spcAft>
                <a:spcPts val="0"/>
              </a:spcAft>
              <a:buSzPts val="1800"/>
              <a:buChar char="●"/>
            </a:pPr>
            <a:r>
              <a:rPr lang="en"/>
              <a:t>Total Time Spent on Website</a:t>
            </a:r>
            <a:endParaRPr/>
          </a:p>
          <a:p>
            <a:pPr marL="457200" lvl="0" indent="-342900" algn="l" rtl="0">
              <a:spcBef>
                <a:spcPts val="0"/>
              </a:spcBef>
              <a:spcAft>
                <a:spcPts val="0"/>
              </a:spcAft>
              <a:buSzPts val="1800"/>
              <a:buChar char="●"/>
            </a:pPr>
            <a:r>
              <a:rPr lang="en"/>
              <a:t> Last Notable Activity_SMS Sent</a:t>
            </a:r>
            <a:endParaRPr/>
          </a:p>
          <a:p>
            <a:pPr marL="457200" lvl="0" indent="-342900" algn="l" rtl="0">
              <a:spcBef>
                <a:spcPts val="0"/>
              </a:spcBef>
              <a:spcAft>
                <a:spcPts val="0"/>
              </a:spcAft>
              <a:buSzPts val="1800"/>
              <a:buChar char="●"/>
            </a:pPr>
            <a:r>
              <a:rPr lang="en"/>
              <a:t>TotalVisits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1"/>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Inferences from Model</a:t>
            </a:r>
            <a:endParaRPr/>
          </a:p>
        </p:txBody>
      </p:sp>
      <p:sp>
        <p:nvSpPr>
          <p:cNvPr id="409" name="Google Shape;409;p51"/>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Insights Derived from our Model</a:t>
            </a:r>
            <a:endParaRPr/>
          </a:p>
        </p:txBody>
      </p:sp>
      <p:sp>
        <p:nvSpPr>
          <p:cNvPr id="410" name="Google Shape;410;p5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Top 3 variables in my model, that should be focused are:</a:t>
            </a:r>
            <a:br>
              <a:rPr lang="en"/>
            </a:br>
            <a:endParaRPr/>
          </a:p>
          <a:p>
            <a:pPr marL="457200" lvl="0" indent="-342900" algn="l" rtl="0">
              <a:spcBef>
                <a:spcPts val="1600"/>
              </a:spcBef>
              <a:spcAft>
                <a:spcPts val="0"/>
              </a:spcAft>
              <a:buSzPts val="1800"/>
              <a:buChar char="●"/>
            </a:pPr>
            <a:r>
              <a:rPr lang="en"/>
              <a:t>Last Activity_SMS Sent (positively impacting)</a:t>
            </a:r>
            <a:endParaRPr/>
          </a:p>
          <a:p>
            <a:pPr marL="457200" lvl="0" indent="-342900" algn="l" rtl="0">
              <a:spcBef>
                <a:spcPts val="0"/>
              </a:spcBef>
              <a:spcAft>
                <a:spcPts val="0"/>
              </a:spcAft>
              <a:buSzPts val="1800"/>
              <a:buChar char="●"/>
            </a:pPr>
            <a:r>
              <a:rPr lang="en"/>
              <a:t>Last Activity_Olark Chat Conversation (negatively impacting)</a:t>
            </a:r>
            <a:endParaRPr/>
          </a:p>
          <a:p>
            <a:pPr marL="457200" lvl="0" indent="-342900" algn="l" rtl="0">
              <a:spcBef>
                <a:spcPts val="0"/>
              </a:spcBef>
              <a:spcAft>
                <a:spcPts val="0"/>
              </a:spcAft>
              <a:buSzPts val="1800"/>
              <a:buChar char="●"/>
            </a:pPr>
            <a:r>
              <a:rPr lang="en"/>
              <a:t>Lead Source_Olark Chat (negatively impacting)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2"/>
          <p:cNvSpPr txBox="1">
            <a:spLocks noGrp="1"/>
          </p:cNvSpPr>
          <p:nvPr>
            <p:ph type="ctrTitle"/>
          </p:nvPr>
        </p:nvSpPr>
        <p:spPr>
          <a:xfrm>
            <a:off x="598100" y="5560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1 (LR Model)</a:t>
            </a:r>
            <a:endParaRPr/>
          </a:p>
        </p:txBody>
      </p:sp>
      <p:sp>
        <p:nvSpPr>
          <p:cNvPr id="416" name="Google Shape;416;p52"/>
          <p:cNvSpPr txBox="1">
            <a:spLocks noGrp="1"/>
          </p:cNvSpPr>
          <p:nvPr>
            <p:ph type="subTitle" idx="1"/>
          </p:nvPr>
        </p:nvSpPr>
        <p:spPr>
          <a:xfrm>
            <a:off x="598088" y="18015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Logistic Regression Model is decent and accurate enough, when compared to the model derived using PCA, with 78.6 % Accuracy on Test Set, 73.3 % Sensitivity and 82.3 % Specificity. </a:t>
            </a:r>
            <a:endParaRPr/>
          </a:p>
          <a:p>
            <a:pPr marL="0" lvl="0" indent="0" algn="l" rtl="0">
              <a:spcBef>
                <a:spcPts val="0"/>
              </a:spcBef>
              <a:spcAft>
                <a:spcPts val="0"/>
              </a:spcAft>
              <a:buNone/>
            </a:pPr>
            <a:r>
              <a:rPr lang="en"/>
              <a:t>We can vary these parameters by varying the cut-off value and thus predict Hot leads based on scenarios like availability of extra resources and vice-versa.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3"/>
          <p:cNvSpPr txBox="1">
            <a:spLocks noGrp="1"/>
          </p:cNvSpPr>
          <p:nvPr>
            <p:ph type="ctrTitle"/>
          </p:nvPr>
        </p:nvSpPr>
        <p:spPr>
          <a:xfrm>
            <a:off x="598100" y="5560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2 (Recommendation)</a:t>
            </a:r>
            <a:endParaRPr/>
          </a:p>
        </p:txBody>
      </p:sp>
      <p:sp>
        <p:nvSpPr>
          <p:cNvPr id="422" name="Google Shape;422;p53"/>
          <p:cNvSpPr txBox="1">
            <a:spLocks noGrp="1"/>
          </p:cNvSpPr>
          <p:nvPr>
            <p:ph type="subTitle" idx="1"/>
          </p:nvPr>
        </p:nvSpPr>
        <p:spPr>
          <a:xfrm>
            <a:off x="598088" y="18015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 Education Company needs to focus on following key aspects to improve the overall conversion rate:</a:t>
            </a:r>
            <a:endParaRPr/>
          </a:p>
          <a:p>
            <a:pPr marL="457200" lvl="0" indent="-361950" algn="l" rtl="0">
              <a:spcBef>
                <a:spcPts val="0"/>
              </a:spcBef>
              <a:spcAft>
                <a:spcPts val="0"/>
              </a:spcAft>
              <a:buSzPts val="2100"/>
              <a:buChar char="●"/>
            </a:pPr>
            <a:r>
              <a:rPr lang="en" sz="1800"/>
              <a:t>Increase user engagement on their website since this helps in higher conversion</a:t>
            </a:r>
            <a:endParaRPr sz="1800"/>
          </a:p>
          <a:p>
            <a:pPr marL="457200" lvl="0" indent="-361950" algn="l" rtl="0">
              <a:spcBef>
                <a:spcPts val="0"/>
              </a:spcBef>
              <a:spcAft>
                <a:spcPts val="0"/>
              </a:spcAft>
              <a:buSzPts val="2100"/>
              <a:buChar char="●"/>
            </a:pPr>
            <a:r>
              <a:rPr lang="en" sz="1800"/>
              <a:t>Increase on sending SMS notifications since this helps in higher conversion</a:t>
            </a:r>
            <a:endParaRPr sz="1800"/>
          </a:p>
          <a:p>
            <a:pPr marL="457200" lvl="0" indent="-361950" algn="l" rtl="0">
              <a:spcBef>
                <a:spcPts val="0"/>
              </a:spcBef>
              <a:spcAft>
                <a:spcPts val="0"/>
              </a:spcAft>
              <a:buSzPts val="2100"/>
              <a:buChar char="●"/>
            </a:pPr>
            <a:r>
              <a:rPr lang="en" sz="1800"/>
              <a:t>Get Total visits increased by advertising etc. since this helps in higher conversion</a:t>
            </a:r>
            <a:endParaRPr sz="1800"/>
          </a:p>
          <a:p>
            <a:pPr marL="457200" lvl="0" indent="-361950" algn="l" rtl="0">
              <a:spcBef>
                <a:spcPts val="0"/>
              </a:spcBef>
              <a:spcAft>
                <a:spcPts val="0"/>
              </a:spcAft>
              <a:buSzPts val="2100"/>
              <a:buChar char="●"/>
            </a:pPr>
            <a:r>
              <a:rPr lang="en" sz="1800"/>
              <a:t>Improve the Olark Chat service since this is affecting the conversion negatively</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Background</a:t>
            </a:r>
            <a:endParaRPr/>
          </a:p>
        </p:txBody>
      </p:sp>
      <p:sp>
        <p:nvSpPr>
          <p:cNvPr id="179" name="Google Shape;179;p27"/>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a:t>
            </a:r>
            <a:endParaRPr/>
          </a:p>
        </p:txBody>
      </p:sp>
      <p:sp>
        <p:nvSpPr>
          <p:cNvPr id="180" name="Google Shape;180;p27"/>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a:latin typeface="Verdana"/>
                <a:ea typeface="Verdana"/>
                <a:cs typeface="Verdana"/>
                <a:sym typeface="Verdana"/>
              </a:rPr>
              <a:t>When these people fill up a form providing their email address or phone number, they are classified to be a lead</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Once these leads are acquired, employees from the sales team start making calls, writing emails, etc. Through this process, some of the leads get converted while most do not</a:t>
            </a:r>
            <a:endParaRPr>
              <a:latin typeface="Verdana"/>
              <a:ea typeface="Verdana"/>
              <a:cs typeface="Verdana"/>
              <a:sym typeface="Verdana"/>
            </a:endParaRPr>
          </a:p>
          <a:p>
            <a:pPr marL="457200" lvl="0" indent="-342900" algn="l" rtl="0">
              <a:spcBef>
                <a:spcPts val="0"/>
              </a:spcBef>
              <a:spcAft>
                <a:spcPts val="0"/>
              </a:spcAft>
              <a:buSzPts val="1800"/>
              <a:buChar char="●"/>
            </a:pPr>
            <a:r>
              <a:rPr lang="en">
                <a:latin typeface="Verdana"/>
                <a:ea typeface="Verdana"/>
                <a:cs typeface="Verdana"/>
                <a:sym typeface="Verdana"/>
              </a:rPr>
              <a:t>The typical lead conversion rate at X education is around 30%</a:t>
            </a:r>
            <a:r>
              <a:rPr lang="en"/>
              <a:t/>
            </a:r>
            <a:br>
              <a:rPr lang="en"/>
            </a:b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Statement</a:t>
            </a:r>
            <a:endParaRPr/>
          </a:p>
        </p:txBody>
      </p:sp>
      <p:sp>
        <p:nvSpPr>
          <p:cNvPr id="186" name="Google Shape;186;p28"/>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Company’s Problem</a:t>
            </a:r>
            <a:endParaRPr/>
          </a:p>
        </p:txBody>
      </p:sp>
      <p:sp>
        <p:nvSpPr>
          <p:cNvPr id="187" name="Google Shape;187;p28"/>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a:latin typeface="Verdana"/>
                <a:ea typeface="Verdana"/>
                <a:cs typeface="Verdana"/>
                <a:sym typeface="Verdana"/>
              </a:rPr>
              <a:t>X Education gets a lot of leads but its lead conversion rate is very poor </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To make this process more efficient, the company wishes to identify the most potential leads, also known as ‘Hot Leads’</a:t>
            </a:r>
            <a:endParaRPr>
              <a:latin typeface="Verdana"/>
              <a:ea typeface="Verdana"/>
              <a:cs typeface="Verdana"/>
              <a:sym typeface="Verdana"/>
            </a:endParaRPr>
          </a:p>
          <a:p>
            <a:pPr marL="457200" lvl="0" indent="-342900" algn="l" rtl="0">
              <a:spcBef>
                <a:spcPts val="0"/>
              </a:spcBef>
              <a:spcAft>
                <a:spcPts val="0"/>
              </a:spcAft>
              <a:buSzPts val="1800"/>
              <a:buChar char="●"/>
            </a:pPr>
            <a:r>
              <a:rPr lang="en">
                <a:latin typeface="Verdana"/>
                <a:ea typeface="Verdana"/>
                <a:cs typeface="Verdana"/>
                <a:sym typeface="Verdana"/>
              </a:rPr>
              <a:t>If they successfully identify this set of leads, the lead conversion rate should go up as the sales team will now be focusing more on communicating with the potential leads rather than making calls to everyone</a:t>
            </a:r>
            <a:r>
              <a:rPr lang="en"/>
              <a:t/>
            </a: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Statement</a:t>
            </a:r>
            <a:endParaRPr/>
          </a:p>
        </p:txBody>
      </p:sp>
      <p:sp>
        <p:nvSpPr>
          <p:cNvPr id="193" name="Google Shape;193;p2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Company’s Problem</a:t>
            </a:r>
            <a:endParaRPr/>
          </a:p>
        </p:txBody>
      </p:sp>
      <p:sp>
        <p:nvSpPr>
          <p:cNvPr id="194" name="Google Shape;194;p29"/>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a:latin typeface="Verdana"/>
                <a:ea typeface="Verdana"/>
                <a:cs typeface="Verdana"/>
                <a:sym typeface="Verdana"/>
              </a:rPr>
              <a:t>We will help them to select the most promising leads, i.e. the leads that are most likely to convert into paying customers. </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We are  required to build a model wherein we need to assign a lead score to each of the leads such that the customers with higher lead score have a higher conversion chance</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The CEO, in particular, has given a ballpark of the target lead conversion rate to be 80%.</a:t>
            </a:r>
            <a:endParaRPr>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cxnSp>
        <p:nvCxnSpPr>
          <p:cNvPr id="199" name="Google Shape;199;p30"/>
          <p:cNvCxnSpPr/>
          <p:nvPr/>
        </p:nvCxnSpPr>
        <p:spPr>
          <a:xfrm>
            <a:off x="0" y="685800"/>
            <a:ext cx="9144000" cy="0"/>
          </a:xfrm>
          <a:prstGeom prst="straightConnector1">
            <a:avLst/>
          </a:prstGeom>
          <a:noFill/>
          <a:ln w="28575" cap="flat" cmpd="sng">
            <a:solidFill>
              <a:schemeClr val="accent1"/>
            </a:solidFill>
            <a:prstDash val="solid"/>
            <a:round/>
            <a:headEnd type="none" w="sm" len="sm"/>
            <a:tailEnd type="none" w="sm" len="sm"/>
          </a:ln>
        </p:spPr>
      </p:cxnSp>
      <p:sp>
        <p:nvSpPr>
          <p:cNvPr id="200" name="Google Shape;200;p30"/>
          <p:cNvSpPr txBox="1"/>
          <p:nvPr/>
        </p:nvSpPr>
        <p:spPr>
          <a:xfrm>
            <a:off x="89452" y="108071"/>
            <a:ext cx="7076700" cy="4386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sz="3000">
                <a:solidFill>
                  <a:srgbClr val="2A3990"/>
                </a:solidFill>
                <a:latin typeface="Roboto"/>
                <a:ea typeface="Roboto"/>
                <a:cs typeface="Roboto"/>
                <a:sym typeface="Roboto"/>
              </a:rPr>
              <a:t>Lead – Conversion Process</a:t>
            </a:r>
            <a:endParaRPr sz="3600"/>
          </a:p>
        </p:txBody>
      </p:sp>
      <p:grpSp>
        <p:nvGrpSpPr>
          <p:cNvPr id="201" name="Google Shape;201;p30"/>
          <p:cNvGrpSpPr/>
          <p:nvPr/>
        </p:nvGrpSpPr>
        <p:grpSpPr>
          <a:xfrm>
            <a:off x="1027036" y="956657"/>
            <a:ext cx="7517297" cy="3230100"/>
            <a:chOff x="4408" y="0"/>
            <a:chExt cx="10023063" cy="4306800"/>
          </a:xfrm>
        </p:grpSpPr>
        <p:sp>
          <p:nvSpPr>
            <p:cNvPr id="202" name="Google Shape;202;p30"/>
            <p:cNvSpPr/>
            <p:nvPr/>
          </p:nvSpPr>
          <p:spPr>
            <a:xfrm>
              <a:off x="752392" y="0"/>
              <a:ext cx="8527200" cy="4306800"/>
            </a:xfrm>
            <a:prstGeom prst="rightArrow">
              <a:avLst>
                <a:gd name="adj1" fmla="val 50000"/>
                <a:gd name="adj2" fmla="val 50000"/>
              </a:avLst>
            </a:prstGeom>
            <a:solidFill>
              <a:srgbClr val="CDE6E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3" name="Google Shape;203;p30"/>
            <p:cNvSpPr/>
            <p:nvPr/>
          </p:nvSpPr>
          <p:spPr>
            <a:xfrm>
              <a:off x="4408"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4" name="Google Shape;204;p30"/>
            <p:cNvSpPr txBox="1"/>
            <p:nvPr/>
          </p:nvSpPr>
          <p:spPr>
            <a:xfrm>
              <a:off x="88506"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u="none">
                  <a:solidFill>
                    <a:schemeClr val="lt1"/>
                  </a:solidFill>
                  <a:latin typeface="Corbel"/>
                  <a:ea typeface="Corbel"/>
                  <a:cs typeface="Corbel"/>
                  <a:sym typeface="Corbel"/>
                </a:rPr>
                <a:t>Lead Generation:</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1. Ads on websites like Google</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2. Referrals</a:t>
              </a:r>
              <a:endParaRPr sz="1100"/>
            </a:p>
          </p:txBody>
        </p:sp>
        <p:sp>
          <p:nvSpPr>
            <p:cNvPr id="205" name="Google Shape;205;p30"/>
            <p:cNvSpPr/>
            <p:nvPr/>
          </p:nvSpPr>
          <p:spPr>
            <a:xfrm>
              <a:off x="2028299"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6" name="Google Shape;206;p30"/>
            <p:cNvSpPr txBox="1"/>
            <p:nvPr/>
          </p:nvSpPr>
          <p:spPr>
            <a:xfrm>
              <a:off x="2112397"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 to X Education website by these potential customers  (professionals)</a:t>
              </a:r>
              <a:endParaRPr sz="1100"/>
            </a:p>
          </p:txBody>
        </p:sp>
        <p:sp>
          <p:nvSpPr>
            <p:cNvPr id="207" name="Google Shape;207;p30"/>
            <p:cNvSpPr/>
            <p:nvPr/>
          </p:nvSpPr>
          <p:spPr>
            <a:xfrm>
              <a:off x="405219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8" name="Google Shape;208;p30"/>
            <p:cNvSpPr txBox="1"/>
            <p:nvPr/>
          </p:nvSpPr>
          <p:spPr>
            <a:xfrm>
              <a:off x="413628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Visitors either provide Email id &amp; Contact Details </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Or</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View videos etc</a:t>
              </a:r>
              <a:endParaRPr sz="1300">
                <a:solidFill>
                  <a:schemeClr val="lt1"/>
                </a:solidFill>
                <a:latin typeface="Corbel"/>
                <a:ea typeface="Corbel"/>
                <a:cs typeface="Corbel"/>
                <a:sym typeface="Corbel"/>
              </a:endParaRPr>
            </a:p>
          </p:txBody>
        </p:sp>
        <p:sp>
          <p:nvSpPr>
            <p:cNvPr id="209" name="Google Shape;209;p30"/>
            <p:cNvSpPr/>
            <p:nvPr/>
          </p:nvSpPr>
          <p:spPr>
            <a:xfrm>
              <a:off x="607608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0" name="Google Shape;210;p30"/>
            <p:cNvSpPr txBox="1"/>
            <p:nvPr/>
          </p:nvSpPr>
          <p:spPr>
            <a:xfrm>
              <a:off x="616017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Tele calling and Emailing activity to all the leads</a:t>
              </a:r>
              <a:endParaRPr sz="1100"/>
            </a:p>
          </p:txBody>
        </p:sp>
        <p:sp>
          <p:nvSpPr>
            <p:cNvPr id="211" name="Google Shape;211;p30"/>
            <p:cNvSpPr/>
            <p:nvPr/>
          </p:nvSpPr>
          <p:spPr>
            <a:xfrm>
              <a:off x="8099971"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2" name="Google Shape;212;p30"/>
            <p:cNvSpPr txBox="1"/>
            <p:nvPr/>
          </p:nvSpPr>
          <p:spPr>
            <a:xfrm>
              <a:off x="8184069"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~30% leads get converted</a:t>
              </a:r>
              <a:endParaRPr sz="1100"/>
            </a:p>
          </p:txBody>
        </p:sp>
      </p:grpSp>
      <p:sp>
        <p:nvSpPr>
          <p:cNvPr id="213" name="Google Shape;213;p30"/>
          <p:cNvSpPr txBox="1"/>
          <p:nvPr/>
        </p:nvSpPr>
        <p:spPr>
          <a:xfrm rot="-5400000">
            <a:off x="-282226" y="2238727"/>
            <a:ext cx="1578000" cy="4845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b="1">
                <a:solidFill>
                  <a:schemeClr val="dk1"/>
                </a:solidFill>
                <a:latin typeface="Corbel"/>
                <a:ea typeface="Corbel"/>
                <a:cs typeface="Corbel"/>
                <a:sym typeface="Corbel"/>
              </a:rPr>
              <a:t>Lead to Conversion process</a:t>
            </a:r>
            <a:endParaRPr sz="1100" b="1"/>
          </a:p>
        </p:txBody>
      </p:sp>
      <p:sp>
        <p:nvSpPr>
          <p:cNvPr id="214" name="Google Shape;214;p30"/>
          <p:cNvSpPr/>
          <p:nvPr/>
        </p:nvSpPr>
        <p:spPr>
          <a:xfrm rot="-5400000">
            <a:off x="4662654" y="3217729"/>
            <a:ext cx="1816500" cy="1818900"/>
          </a:xfrm>
          <a:prstGeom prst="homePlate">
            <a:avLst>
              <a:gd name="adj" fmla="val 50000"/>
            </a:avLst>
          </a:prstGeom>
          <a:solidFill>
            <a:srgbClr val="92D050"/>
          </a:solidFill>
          <a:ln w="10775" cap="flat" cmpd="sng">
            <a:solidFill>
              <a:srgbClr val="2E879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5" name="Google Shape;215;p30"/>
          <p:cNvSpPr txBox="1"/>
          <p:nvPr/>
        </p:nvSpPr>
        <p:spPr>
          <a:xfrm>
            <a:off x="4661441" y="3673131"/>
            <a:ext cx="1818900" cy="13623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1">
                <a:solidFill>
                  <a:schemeClr val="lt1"/>
                </a:solidFill>
                <a:latin typeface="Corbel"/>
                <a:ea typeface="Corbel"/>
                <a:cs typeface="Corbel"/>
                <a:sym typeface="Corbel"/>
              </a:rPr>
              <a:t>Proposed Solution: </a:t>
            </a:r>
            <a:endParaRPr sz="1100"/>
          </a:p>
          <a:p>
            <a:pPr marL="0" marR="0" lvl="0" indent="0" algn="ctr" rtl="0">
              <a:spcBef>
                <a:spcPts val="0"/>
              </a:spcBef>
              <a:spcAft>
                <a:spcPts val="0"/>
              </a:spcAft>
              <a:buNone/>
            </a:pPr>
            <a:r>
              <a:rPr lang="en" sz="1400">
                <a:solidFill>
                  <a:schemeClr val="lt1"/>
                </a:solidFill>
                <a:latin typeface="Corbel"/>
                <a:ea typeface="Corbel"/>
                <a:cs typeface="Corbel"/>
                <a:sym typeface="Corbel"/>
              </a:rPr>
              <a:t>A model to filter leads so that leads to conversion ratio is  80%+</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Solution</a:t>
            </a:r>
            <a:endParaRPr/>
          </a:p>
        </p:txBody>
      </p:sp>
      <p:sp>
        <p:nvSpPr>
          <p:cNvPr id="221" name="Google Shape;221;p31"/>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2" name="Google Shape;222;p31"/>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Selection of Hot Leads</a:t>
            </a:r>
            <a:endParaRPr>
              <a:solidFill>
                <a:schemeClr val="lt1"/>
              </a:solidFill>
            </a:endParaRPr>
          </a:p>
        </p:txBody>
      </p:sp>
      <p:sp>
        <p:nvSpPr>
          <p:cNvPr id="223" name="Google Shape;223;p31"/>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Leads Clustering</a:t>
            </a:r>
            <a:endParaRPr sz="1600" b="1"/>
          </a:p>
          <a:p>
            <a:pPr marL="0" lvl="0" indent="0" algn="just" rtl="0">
              <a:spcBef>
                <a:spcPts val="800"/>
              </a:spcBef>
              <a:spcAft>
                <a:spcPts val="800"/>
              </a:spcAft>
              <a:buNone/>
            </a:pPr>
            <a:r>
              <a:rPr lang="en" sz="1600"/>
              <a:t>We cluster the leads into certain categories based on their tendency or probability to convert, thus, getting a smaller section of hot leads to focus more on.</a:t>
            </a:r>
            <a:endParaRPr sz="1600"/>
          </a:p>
        </p:txBody>
      </p:sp>
      <p:sp>
        <p:nvSpPr>
          <p:cNvPr id="224" name="Google Shape;224;p31"/>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5" name="Google Shape;225;p31"/>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Communicating with Hot Leads</a:t>
            </a:r>
            <a:endParaRPr>
              <a:solidFill>
                <a:schemeClr val="lt1"/>
              </a:solidFill>
            </a:endParaRPr>
          </a:p>
        </p:txBody>
      </p:sp>
      <p:sp>
        <p:nvSpPr>
          <p:cNvPr id="226" name="Google Shape;226;p31"/>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Focus Communication</a:t>
            </a:r>
            <a:endParaRPr sz="1600" b="1"/>
          </a:p>
          <a:p>
            <a:pPr marL="0" lvl="0" indent="0" algn="just" rtl="0">
              <a:spcBef>
                <a:spcPts val="800"/>
              </a:spcBef>
              <a:spcAft>
                <a:spcPts val="800"/>
              </a:spcAft>
              <a:buNone/>
            </a:pPr>
            <a:r>
              <a:rPr lang="en" sz="1600"/>
              <a:t>Since we would have a smaller set of leads to have communication with, we might make more impact with effective communication.</a:t>
            </a:r>
            <a:endParaRPr sz="1600"/>
          </a:p>
        </p:txBody>
      </p:sp>
      <p:sp>
        <p:nvSpPr>
          <p:cNvPr id="227" name="Google Shape;227;p31"/>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8" name="Google Shape;228;p31"/>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Conversion of Hot Leads</a:t>
            </a:r>
            <a:endParaRPr>
              <a:solidFill>
                <a:schemeClr val="lt1"/>
              </a:solidFill>
            </a:endParaRPr>
          </a:p>
        </p:txBody>
      </p:sp>
      <p:sp>
        <p:nvSpPr>
          <p:cNvPr id="229" name="Google Shape;229;p31"/>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Increase conversion</a:t>
            </a:r>
            <a:endParaRPr sz="1600" b="1"/>
          </a:p>
          <a:p>
            <a:pPr marL="0" lvl="0" indent="0" algn="just" rtl="0">
              <a:spcBef>
                <a:spcPts val="800"/>
              </a:spcBef>
              <a:spcAft>
                <a:spcPts val="800"/>
              </a:spcAft>
              <a:buNone/>
            </a:pPr>
            <a:r>
              <a:rPr lang="en" sz="1600"/>
              <a:t>Since we focussed on hot leads, which were more probable to convert, we would have a better conversion rate, and hence we can achieve the 80% target.</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235" name="Google Shape;235;p32"/>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Selection of Hot Leads</a:t>
            </a:r>
            <a:endParaRPr/>
          </a:p>
        </p:txBody>
      </p:sp>
      <p:sp>
        <p:nvSpPr>
          <p:cNvPr id="236" name="Google Shape;236;p3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For our Problem Solution, the crucial part is to accurately identify hot leads.</a:t>
            </a:r>
            <a:endParaRPr/>
          </a:p>
          <a:p>
            <a:pPr marL="0" lvl="0" indent="0" algn="l" rtl="0">
              <a:spcBef>
                <a:spcPts val="1600"/>
              </a:spcBef>
              <a:spcAft>
                <a:spcPts val="0"/>
              </a:spcAft>
              <a:buNone/>
            </a:pPr>
            <a:r>
              <a:rPr lang="en"/>
              <a:t>The more accurate we obtain the hot lead, the more chance we get of higher conversion ratio.</a:t>
            </a:r>
            <a:endParaRPr/>
          </a:p>
          <a:p>
            <a:pPr marL="0" lvl="0" indent="0" algn="l" rtl="0">
              <a:spcBef>
                <a:spcPts val="1600"/>
              </a:spcBef>
              <a:spcAft>
                <a:spcPts val="1600"/>
              </a:spcAft>
              <a:buNone/>
            </a:pPr>
            <a:r>
              <a:rPr lang="en"/>
              <a:t>Since we have a target of 80% conversion rate, we would want to obtain a high accuracy in obtaining hot leads.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Implementation</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1112</Words>
  <Application>Microsoft Office PowerPoint</Application>
  <PresentationFormat>On-screen Show (16:9)</PresentationFormat>
  <Paragraphs>115</Paragraphs>
  <Slides>29</Slides>
  <Notes>29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Roboto</vt:lpstr>
      <vt:lpstr>Verdana</vt:lpstr>
      <vt:lpstr>Corbel</vt:lpstr>
      <vt:lpstr>Noto Sans Symbols</vt:lpstr>
      <vt:lpstr>Geometric</vt:lpstr>
      <vt:lpstr>Frame</vt:lpstr>
      <vt:lpstr>X Education - Lead Scoring Case Study</vt:lpstr>
      <vt:lpstr>Background</vt:lpstr>
      <vt:lpstr>Background</vt:lpstr>
      <vt:lpstr>Problem Statement</vt:lpstr>
      <vt:lpstr>Problem Statement</vt:lpstr>
      <vt:lpstr>Slide 6</vt:lpstr>
      <vt:lpstr>Proposed Solution</vt:lpstr>
      <vt:lpstr>Solution</vt:lpstr>
      <vt:lpstr>Implementation</vt:lpstr>
      <vt:lpstr>Slide 10</vt:lpstr>
      <vt:lpstr>Slide 11</vt:lpstr>
      <vt:lpstr>Plots (Visualization)</vt:lpstr>
      <vt:lpstr>Slide 13</vt:lpstr>
      <vt:lpstr>Slide 14</vt:lpstr>
      <vt:lpstr>Slide 15</vt:lpstr>
      <vt:lpstr>Slide 16</vt:lpstr>
      <vt:lpstr>Slide 17</vt:lpstr>
      <vt:lpstr>Slide 18</vt:lpstr>
      <vt:lpstr>Slide 19</vt:lpstr>
      <vt:lpstr>Slide 20</vt:lpstr>
      <vt:lpstr>Slide 21</vt:lpstr>
      <vt:lpstr>Slide 22</vt:lpstr>
      <vt:lpstr>Slide 23</vt:lpstr>
      <vt:lpstr>Inference / Conclusion</vt:lpstr>
      <vt:lpstr>Model Analysis</vt:lpstr>
      <vt:lpstr>Inferences from Model</vt:lpstr>
      <vt:lpstr>Inferences from Model</vt:lpstr>
      <vt:lpstr>Conclusion 1 (LR Model)</vt:lpstr>
      <vt:lpstr>Conclusion 2 (Recommendation)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dc:creator>lenovo</dc:creator>
  <cp:lastModifiedBy>lenovo</cp:lastModifiedBy>
  <cp:revision>1</cp:revision>
  <dcterms:modified xsi:type="dcterms:W3CDTF">2023-03-19T06:42:34Z</dcterms:modified>
</cp:coreProperties>
</file>