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6" r:id="rId5"/>
    <p:sldId id="269" r:id="rId6"/>
    <p:sldId id="264" r:id="rId7"/>
    <p:sldId id="268" r:id="rId8"/>
    <p:sldId id="265" r:id="rId9"/>
    <p:sldId id="25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C1084-A90D-4D34-AD7D-2922BC51C732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C27F-1723-49CB-85FB-425A3438D7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0CC83-B19E-47A9-8D09-2B1A97A452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7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993A-F9BF-45E6-965D-9CB02786A51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8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DD5-0258-46F2-A90F-E02D2F47E415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EAE-620F-43E8-B757-B5A685F7F463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25BB-A6A2-4708-98A2-39CE791BA3EE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011-B918-450E-8B81-A906B521ECBF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56E7-CA42-4047-AF29-2B9F27730B5C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4A98-90C8-41A7-BEBD-B925BD573C74}" type="datetime1">
              <a:rPr lang="fr-FR" smtClean="0"/>
              <a:t>14/12/2016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C1B-64F2-4410-BB21-F48B609D98A0}" type="datetime1">
              <a:rPr lang="fr-FR" smtClean="0"/>
              <a:t>14/12/2016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1E1F-8D42-4A3E-AE74-D51925EEDBFF}" type="datetime1">
              <a:rPr lang="fr-FR" smtClean="0"/>
              <a:t>14/12/2016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A10-F490-44D9-BD07-0345573BF3AD}" type="datetime1">
              <a:rPr lang="fr-FR" smtClean="0"/>
              <a:t>14/12/2016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32E5-B7F5-48ED-9805-3A7109207646}" type="datetime1">
              <a:rPr lang="fr-FR" smtClean="0"/>
              <a:t>14/12/2016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FA85-200E-4865-B5E6-52A17AB13DC5}" type="datetime1">
              <a:rPr lang="fr-FR" smtClean="0"/>
              <a:t>14/12/2016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3DC3-AF20-4C66-AF49-C673A4451A88}" type="datetime1">
              <a:rPr lang="fr-FR" smtClean="0"/>
              <a:t>14/12/2016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il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948264" y="198197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Alexis Plantin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5436096" y="5374460"/>
            <a:ext cx="3308289" cy="519716"/>
            <a:chOff x="4445295" y="4781492"/>
            <a:chExt cx="3308289" cy="51971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295" y="4781492"/>
              <a:ext cx="519716" cy="519716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5004048" y="4856684"/>
              <a:ext cx="274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</a:t>
              </a:r>
              <a:r>
                <a:rPr lang="fr-FR" dirty="0" smtClean="0"/>
                <a:t>lexis.plantin@gmail.com</a:t>
              </a:r>
              <a:endParaRPr lang="fr-FR" dirty="0"/>
            </a:p>
          </p:txBody>
        </p:sp>
      </p:grp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780512" cy="1470025"/>
          </a:xfrm>
        </p:spPr>
        <p:txBody>
          <a:bodyPr>
            <a:noAutofit/>
          </a:bodyPr>
          <a:lstStyle/>
          <a:p>
            <a:pPr algn="r" defTabSz="989013"/>
            <a:r>
              <a:rPr lang="fr-FR" sz="5200" b="1" dirty="0" smtClean="0"/>
              <a:t>Web </a:t>
            </a:r>
            <a:r>
              <a:rPr lang="fr-FR" sz="5200" b="1" dirty="0" err="1" smtClean="0"/>
              <a:t>Development</a:t>
            </a:r>
            <a:endParaRPr lang="fr-FR" sz="5200" b="1" dirty="0"/>
          </a:p>
        </p:txBody>
      </p:sp>
    </p:spTree>
    <p:extLst>
      <p:ext uri="{BB962C8B-B14F-4D97-AF65-F5344CB8AC3E}">
        <p14:creationId xmlns:p14="http://schemas.microsoft.com/office/powerpoint/2010/main" val="1942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goal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a </a:t>
            </a:r>
            <a:r>
              <a:rPr lang="fr-FR" dirty="0" err="1" smtClean="0">
                <a:hlinkClick r:id="rId2"/>
              </a:rPr>
              <a:t>StackOverflow</a:t>
            </a:r>
            <a:r>
              <a:rPr lang="fr-FR" dirty="0" err="1" smtClean="0"/>
              <a:t>-like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Basically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a Q&amp;A application</a:t>
            </a:r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dirty="0" err="1" smtClean="0"/>
              <a:t>gamification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place to </a:t>
            </a:r>
            <a:r>
              <a:rPr lang="fr-FR" dirty="0" err="1" smtClean="0"/>
              <a:t>reward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’ actions/</a:t>
            </a:r>
            <a:r>
              <a:rPr lang="fr-FR" dirty="0" err="1" smtClean="0"/>
              <a:t>invests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61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en-US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68760"/>
            <a:ext cx="3232929" cy="5149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48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smtClean="0"/>
              <a:t>(1/2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 </a:t>
            </a:r>
            <a:r>
              <a:rPr lang="en-US" dirty="0">
                <a:hlinkClick r:id="rId2"/>
              </a:rPr>
              <a:t>Grails</a:t>
            </a:r>
            <a:r>
              <a:rPr lang="en-US" dirty="0"/>
              <a:t> </a:t>
            </a:r>
            <a:r>
              <a:rPr lang="en-US" dirty="0" smtClean="0"/>
              <a:t>based application.</a:t>
            </a:r>
          </a:p>
          <a:p>
            <a:endParaRPr lang="en-US" dirty="0" smtClean="0"/>
          </a:p>
          <a:p>
            <a:r>
              <a:rPr lang="en-US" dirty="0" smtClean="0"/>
              <a:t>A RDBMS </a:t>
            </a:r>
            <a:r>
              <a:rPr lang="en-US" dirty="0"/>
              <a:t>will store the application's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(2/2)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00162"/>
            <a:ext cx="7620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project will offer a system to ask and </a:t>
            </a:r>
            <a:r>
              <a:rPr lang="en-US" dirty="0" smtClean="0"/>
              <a:t>answer </a:t>
            </a:r>
            <a:r>
              <a:rPr lang="en-US" dirty="0"/>
              <a:t>questions.</a:t>
            </a:r>
          </a:p>
          <a:p>
            <a:r>
              <a:rPr lang="en-US" dirty="0"/>
              <a:t>An </a:t>
            </a:r>
            <a:r>
              <a:rPr lang="en-US" dirty="0" smtClean="0"/>
              <a:t>answer </a:t>
            </a:r>
            <a:r>
              <a:rPr lang="en-US" dirty="0"/>
              <a:t>can be </a:t>
            </a:r>
            <a:r>
              <a:rPr lang="en-US" dirty="0" err="1"/>
              <a:t>upvoted</a:t>
            </a:r>
            <a:r>
              <a:rPr lang="en-US" dirty="0"/>
              <a:t>. It means it's the more accurate </a:t>
            </a:r>
            <a:r>
              <a:rPr lang="en-US" dirty="0" smtClean="0"/>
              <a:t>answer </a:t>
            </a:r>
            <a:r>
              <a:rPr lang="en-US" dirty="0"/>
              <a:t>for the question. Of course, they can also be </a:t>
            </a:r>
            <a:r>
              <a:rPr lang="en-US" dirty="0" err="1"/>
              <a:t>downvoted</a:t>
            </a:r>
            <a:r>
              <a:rPr lang="en-US" dirty="0"/>
              <a:t>.</a:t>
            </a:r>
          </a:p>
          <a:p>
            <a:r>
              <a:rPr lang="en-US" dirty="0"/>
              <a:t>The answers will be ordered by number of votes, this feature should be a matter of presentation.</a:t>
            </a:r>
          </a:p>
          <a:p>
            <a:r>
              <a:rPr lang="en-US" dirty="0"/>
              <a:t>Questions can also be voted to reflect their interests in the community.</a:t>
            </a:r>
          </a:p>
          <a:p>
            <a:r>
              <a:rPr lang="en-US" dirty="0"/>
              <a:t>A question can be tagged to appear in categories.</a:t>
            </a:r>
          </a:p>
          <a:p>
            <a:r>
              <a:rPr lang="en-US" dirty="0"/>
              <a:t>A question or an </a:t>
            </a:r>
            <a:r>
              <a:rPr lang="en-US" dirty="0" smtClean="0"/>
              <a:t>answer </a:t>
            </a:r>
            <a:r>
              <a:rPr lang="en-US" dirty="0"/>
              <a:t>can be edited to add some additional information or to fix a typo.</a:t>
            </a:r>
          </a:p>
          <a:p>
            <a:r>
              <a:rPr lang="en-US" dirty="0"/>
              <a:t>A reputation mechanism brings a </a:t>
            </a:r>
            <a:r>
              <a:rPr lang="en-US" dirty="0" err="1"/>
              <a:t>gamification</a:t>
            </a:r>
            <a:r>
              <a:rPr lang="en-US" dirty="0"/>
              <a:t> to the application (The rules have to be defined).</a:t>
            </a:r>
          </a:p>
          <a:p>
            <a:r>
              <a:rPr lang="en-US" dirty="0"/>
              <a:t>Some actions (to be defined) will allow the user to gain some badges (part of the </a:t>
            </a:r>
            <a:r>
              <a:rPr lang="en-US" dirty="0" err="1"/>
              <a:t>gamification</a:t>
            </a:r>
            <a:r>
              <a:rPr lang="en-US" dirty="0"/>
              <a:t>).</a:t>
            </a:r>
          </a:p>
          <a:p>
            <a:r>
              <a:rPr lang="en-US" dirty="0"/>
              <a:t>Users can fill a profile.</a:t>
            </a:r>
          </a:p>
          <a:p>
            <a:r>
              <a:rPr lang="en-US" dirty="0"/>
              <a:t>The profile will sum up all the user's actions (questions asked, answers given, edits, ...) and the earned reputation.</a:t>
            </a:r>
          </a:p>
          <a:p>
            <a:r>
              <a:rPr lang="en-US" dirty="0"/>
              <a:t>The profile will compute the grand total of the </a:t>
            </a:r>
            <a:r>
              <a:rPr lang="en-US" dirty="0" smtClean="0"/>
              <a:t>user's </a:t>
            </a:r>
            <a:r>
              <a:rPr lang="en-US" dirty="0"/>
              <a:t>reputation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Admins should act as moderators.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8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Misc</a:t>
            </a:r>
            <a:r>
              <a:rPr lang="fr-FR" dirty="0"/>
              <a:t> </a:t>
            </a:r>
            <a:r>
              <a:rPr lang="fr-FR" dirty="0" smtClean="0"/>
              <a:t>(1/2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application </a:t>
            </a:r>
            <a:r>
              <a:rPr lang="fr-FR" b="1" dirty="0"/>
              <a:t>MUST</a:t>
            </a:r>
            <a:r>
              <a:rPr lang="fr-FR" b="1" dirty="0" smtClean="0"/>
              <a:t>:</a:t>
            </a:r>
          </a:p>
          <a:p>
            <a:pPr lvl="1"/>
            <a:r>
              <a:rPr lang="fr-FR" dirty="0" smtClean="0"/>
              <a:t>Have a </a:t>
            </a:r>
            <a:r>
              <a:rPr lang="fr-FR" dirty="0" err="1" smtClean="0"/>
              <a:t>specification</a:t>
            </a:r>
            <a:r>
              <a:rPr lang="fr-FR" dirty="0" smtClean="0"/>
              <a:t> document</a:t>
            </a:r>
          </a:p>
          <a:p>
            <a:pPr lvl="2"/>
            <a:r>
              <a:rPr lang="fr-FR" dirty="0" smtClean="0"/>
              <a:t>A UML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mandatory</a:t>
            </a:r>
            <a:endParaRPr lang="fr-FR" dirty="0" smtClean="0"/>
          </a:p>
          <a:p>
            <a:pPr lvl="2"/>
            <a:r>
              <a:rPr lang="fr-FR" dirty="0" err="1" smtClean="0"/>
              <a:t>Functional</a:t>
            </a:r>
            <a:r>
              <a:rPr lang="fr-FR" dirty="0" smtClean="0"/>
              <a:t>/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endParaRPr lang="fr-FR" dirty="0" smtClean="0"/>
          </a:p>
          <a:p>
            <a:pPr lvl="2"/>
            <a:r>
              <a:rPr lang="fr-FR" dirty="0" smtClean="0"/>
              <a:t>UI </a:t>
            </a:r>
            <a:r>
              <a:rPr lang="fr-FR" dirty="0" err="1" smtClean="0"/>
              <a:t>Mockups</a:t>
            </a:r>
            <a:r>
              <a:rPr lang="fr-FR" dirty="0" smtClean="0"/>
              <a:t> (Have a look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Balsamiq</a:t>
            </a:r>
            <a:r>
              <a:rPr lang="fr-FR" dirty="0" smtClean="0"/>
              <a:t> or </a:t>
            </a:r>
            <a:r>
              <a:rPr lang="fr-FR" dirty="0" err="1" smtClean="0"/>
              <a:t>Moqups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Whatever</a:t>
            </a:r>
            <a:r>
              <a:rPr lang="fr-FR" dirty="0" smtClean="0"/>
              <a:t> documentation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94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Misc</a:t>
            </a:r>
            <a:r>
              <a:rPr lang="fr-FR" dirty="0" smtClean="0"/>
              <a:t> (2/2)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The application </a:t>
            </a:r>
            <a:r>
              <a:rPr lang="fr-FR" b="1" dirty="0" smtClean="0"/>
              <a:t>MUST:</a:t>
            </a:r>
          </a:p>
          <a:p>
            <a:pPr marL="457200" lvl="1" indent="0">
              <a:buNone/>
            </a:pPr>
            <a:endParaRPr lang="fr-FR" b="1" dirty="0" smtClean="0"/>
          </a:p>
          <a:p>
            <a:pPr lvl="1"/>
            <a:r>
              <a:rPr lang="fr-FR" dirty="0" smtClean="0"/>
              <a:t>Be </a:t>
            </a:r>
            <a:r>
              <a:rPr lang="fr-FR" dirty="0" err="1" smtClean="0"/>
              <a:t>internationalized</a:t>
            </a:r>
            <a:r>
              <a:rPr lang="fr-FR" dirty="0" smtClean="0"/>
              <a:t> (French &amp; English)</a:t>
            </a:r>
            <a:endParaRPr lang="fr-FR" dirty="0"/>
          </a:p>
          <a:p>
            <a:pPr lvl="1"/>
            <a:r>
              <a:rPr lang="fr-FR" dirty="0" err="1" smtClean="0"/>
              <a:t>Developed</a:t>
            </a:r>
            <a:r>
              <a:rPr lang="fr-FR" dirty="0" smtClean="0"/>
              <a:t> in </a:t>
            </a:r>
            <a:r>
              <a:rPr lang="fr-FR" dirty="0"/>
              <a:t>E</a:t>
            </a:r>
            <a:r>
              <a:rPr lang="fr-FR" dirty="0" smtClean="0"/>
              <a:t>nglish (code + </a:t>
            </a:r>
            <a:r>
              <a:rPr lang="fr-FR" dirty="0" err="1" smtClean="0"/>
              <a:t>comments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Be </a:t>
            </a:r>
            <a:r>
              <a:rPr lang="fr-FR" dirty="0" err="1" smtClean="0"/>
              <a:t>tested</a:t>
            </a:r>
            <a:r>
              <a:rPr lang="fr-FR" dirty="0" smtClean="0"/>
              <a:t> (unit tests, </a:t>
            </a:r>
            <a:r>
              <a:rPr lang="fr-FR" dirty="0" err="1" smtClean="0"/>
              <a:t>acceptance</a:t>
            </a:r>
            <a:r>
              <a:rPr lang="fr-FR" dirty="0" smtClean="0"/>
              <a:t> tests, etc.)</a:t>
            </a:r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</a:t>
            </a:r>
            <a:r>
              <a:rPr lang="fr-FR" dirty="0" err="1"/>
              <a:t>c</a:t>
            </a:r>
            <a:r>
              <a:rPr lang="fr-FR" dirty="0" err="1" smtClean="0"/>
              <a:t>oding</a:t>
            </a:r>
            <a:r>
              <a:rPr lang="fr-FR" dirty="0" smtClean="0"/>
              <a:t> standards</a:t>
            </a:r>
          </a:p>
          <a:p>
            <a:pPr lvl="1"/>
            <a:r>
              <a:rPr lang="fr-FR" dirty="0" smtClean="0"/>
              <a:t>Have </a:t>
            </a:r>
            <a:r>
              <a:rPr lang="fr-FR" dirty="0" err="1" smtClean="0"/>
              <a:t>meaningful</a:t>
            </a:r>
            <a:r>
              <a:rPr lang="fr-FR" dirty="0" smtClean="0"/>
              <a:t> Logs</a:t>
            </a:r>
          </a:p>
          <a:p>
            <a:pPr lvl="1"/>
            <a:r>
              <a:rPr lang="fr-FR" dirty="0" smtClean="0"/>
              <a:t>Be </a:t>
            </a:r>
            <a:r>
              <a:rPr lang="fr-FR" dirty="0" err="1" smtClean="0"/>
              <a:t>versioned</a:t>
            </a:r>
            <a:r>
              <a:rPr lang="fr-FR" dirty="0" smtClean="0"/>
              <a:t> (use </a:t>
            </a:r>
            <a:r>
              <a:rPr lang="fr-FR" dirty="0" err="1" smtClean="0"/>
              <a:t>whatever</a:t>
            </a:r>
            <a:r>
              <a:rPr lang="fr-FR" dirty="0" smtClean="0"/>
              <a:t> VCS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: SVN, Git, hg, etc.)</a:t>
            </a:r>
          </a:p>
          <a:p>
            <a:pPr lvl="1"/>
            <a:r>
              <a:rPr lang="fr-FR" dirty="0" smtClean="0"/>
              <a:t>The final version of </a:t>
            </a:r>
            <a:r>
              <a:rPr lang="fr-FR" dirty="0" err="1" smtClean="0"/>
              <a:t>your</a:t>
            </a:r>
            <a:r>
              <a:rPr lang="fr-FR" dirty="0" smtClean="0"/>
              <a:t> application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tagged</a:t>
            </a:r>
            <a:r>
              <a:rPr lang="fr-FR" dirty="0" smtClean="0"/>
              <a:t> and the url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sent by mail</a:t>
            </a:r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5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51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346</Words>
  <Application>Microsoft Office PowerPoint</Application>
  <PresentationFormat>Affichage à l'écran (4:3)</PresentationFormat>
  <Paragraphs>55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Web Development</vt:lpstr>
      <vt:lpstr>Introduction</vt:lpstr>
      <vt:lpstr>The big picture</vt:lpstr>
      <vt:lpstr>Architecture (1/2)</vt:lpstr>
      <vt:lpstr>Architecture (2/2)</vt:lpstr>
      <vt:lpstr>Expected features</vt:lpstr>
      <vt:lpstr>Misc (1/2)</vt:lpstr>
      <vt:lpstr>Misc (2/2)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&amp; Web Developpement</dc:title>
  <dc:creator>Alexis Plantin</dc:creator>
  <cp:lastModifiedBy>Alexis Plantin</cp:lastModifiedBy>
  <cp:revision>9</cp:revision>
  <dcterms:modified xsi:type="dcterms:W3CDTF">2016-12-14T11:36:08Z</dcterms:modified>
</cp:coreProperties>
</file>