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8480D-6ECD-02AA-0ACD-C66D4CD64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F2226-71D4-5AE9-7CD9-FD812F33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58A9-03EF-2F80-EA49-61132C4F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0E26-E6AF-CC90-349C-29C626C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C2D25-BCE8-BFBE-E98B-E2770644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F08-6867-9EC7-EADA-B2788C7E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E7049-52D5-E492-C5E2-3E3332D6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0F0A4-3767-3BBF-D551-C6EC105C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C0383-F8B7-6ED6-FB25-E636C54A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C6DE0-7A01-F2D6-C7BF-EFD71B03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6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F6C39-CAAA-55ED-DABC-751A43E60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07B0A-9371-00E1-7BFC-54EAFCD8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7050A-C738-5E0E-7F2D-7E1EADB7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897F9-9AF5-C9F5-AB53-83FC840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5A999-C918-DE34-AA4A-466B435D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106C1-7CAA-3BA1-6394-B00B11F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3370F-6157-88F3-13F8-088FAA7C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13C20-3426-9EE7-7DBB-D40EDEE3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7DA3D-C632-F2A8-F196-E87EA0DE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30C7B-39F5-2EFC-8F1F-0F1DCBED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2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5FE30-FDD0-EDA8-81E5-803D186E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B4839-51D7-F408-3E8D-54974756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26195-9570-92AB-227D-AA646610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C6F65-7AE2-A05D-3D80-738843F3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F03E2-C671-AB2D-AD35-9634A7F7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3280-8C33-CB9F-50B8-62C8C01A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72CD9-133C-90EE-9AC8-892394656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45DAC-A518-A14F-0577-ED87AFE6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7D3E0-F23C-8A20-8DC3-E4D0B053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D4276-2CC5-D9A4-B57E-B0CABBEF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1BD42-E0FD-5EB0-1009-019FA9A0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D727-6CE5-36E9-EFE0-20AA07BD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7D7F9-E632-1EE1-BFCB-D4D20F0B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B45A9-8822-ADC0-C465-403B1249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337BC-5EAC-7A17-DBF0-8BE8BC3A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6E0BE-CB7E-FB28-FE69-DEF1BA85E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5AE9B-894A-55ED-2D4F-9FFA6F30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B97EE-A366-486B-4C48-5BB8EEF5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897D93-FFA7-1294-451F-0A781FBD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5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ECD11-6B06-C13D-6715-5923755E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31E9E-6B59-1118-CA76-E509B7A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769D1-0CB5-3DA8-6365-3DCC5023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2ADED-4371-95B4-7831-688338D1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9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80AE5-BFC4-C654-D95A-3BF1F3B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84BF1D-B876-B93B-1F73-094CAC9C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7A60D-F3F4-5C9E-A5F7-048D1513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70E7C-A7A7-F518-8BB0-216E6DE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4CBB-9789-C231-E5A2-B73F773C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6193F-02C9-7FA9-14E2-1ACD8784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9C055-5569-5923-C8AC-C0C0AB5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0B93D-61E2-6810-12C1-2FBD22D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152E2-0F70-88F4-86B8-0999945F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1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862E-E815-F5C3-5860-268D2425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80140A-0569-7886-CCF5-A12F2070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78092-A1EC-A9C1-82A1-0A670BB3D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5E62C-C709-D8C9-12AB-5655967D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B4B7D-266C-1067-FB11-70E04E9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5526A-6397-C779-6135-ED9E7A1A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1A438-02E2-654A-C2D4-755FF79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8C913-EDAE-771D-5453-3A96506C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511AD-9755-5D9D-1937-371AEB2DD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D51-5D42-4262-B2F9-F91F9ACF507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32B06-9C2D-04FC-9D97-FEBC6D4C6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71A4-0D83-F2A8-7B8A-2F4FE99E4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0BD5-259F-47FA-BF9B-705CE820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2D089-F053-08C6-A407-CC5757702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HashChecklist.vry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997DB-A366-9F74-E3E3-40C226653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0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HashChecklist.vry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HashChecklist.vry</dc:title>
  <dc:creator>吕 思辰</dc:creator>
  <cp:lastModifiedBy>吕 思辰</cp:lastModifiedBy>
  <cp:revision>1</cp:revision>
  <dcterms:created xsi:type="dcterms:W3CDTF">2022-05-25T06:56:32Z</dcterms:created>
  <dcterms:modified xsi:type="dcterms:W3CDTF">2022-05-25T06:56:36Z</dcterms:modified>
</cp:coreProperties>
</file>