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e-alt/CS498Capston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B13F-FA50-4043-A9D3-EDCBB92AC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Yes We Code!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3859-C07A-4A75-A565-43995903D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Capstone Project</a:t>
            </a:r>
          </a:p>
          <a:p>
            <a:r>
              <a:rPr lang="en-US" dirty="0"/>
              <a:t>By Alana Allbritton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93335-B5FC-4B01-A082-D3203A0B9F26}"/>
              </a:ext>
            </a:extLst>
          </p:cNvPr>
          <p:cNvSpPr txBox="1"/>
          <p:nvPr/>
        </p:nvSpPr>
        <p:spPr>
          <a:xfrm>
            <a:off x="10314432" y="6519446"/>
            <a:ext cx="187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Repository Link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Quiz Game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3CC8B4-7033-4A1C-9883-8B343DC7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202692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Game Display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E1631-96AE-43BA-B9E2-A443AD28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274321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DDED-BFDD-4C6D-809E-C0ED784580D5}"/>
              </a:ext>
            </a:extLst>
          </p:cNvPr>
          <p:cNvSpPr txBox="1">
            <a:spLocks/>
          </p:cNvSpPr>
          <p:nvPr/>
        </p:nvSpPr>
        <p:spPr>
          <a:xfrm>
            <a:off x="237744" y="2080764"/>
            <a:ext cx="3648456" cy="2134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Progress: Simplified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3443-47AF-4244-BCDC-D2B359D3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02" y="73153"/>
            <a:ext cx="8087703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3FDE-CD4B-45D3-BD65-91228C0C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536C-6E63-4D3A-AC85-D162B802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/>
              <a:t>Start application coding in Android Studio</a:t>
            </a:r>
            <a:endParaRPr lang="en-US" dirty="0"/>
          </a:p>
          <a:p>
            <a:pPr lvl="1"/>
            <a:r>
              <a:rPr lang="en-US" sz="2800" dirty="0"/>
              <a:t>Layout and Display</a:t>
            </a:r>
          </a:p>
          <a:p>
            <a:pPr lvl="1"/>
            <a:r>
              <a:rPr lang="en-US" sz="2800" dirty="0"/>
              <a:t>Game mechanics</a:t>
            </a:r>
          </a:p>
          <a:p>
            <a:pPr lvl="1"/>
            <a:r>
              <a:rPr lang="en-US" sz="2800" dirty="0"/>
              <a:t>Animations and Visuals</a:t>
            </a:r>
          </a:p>
        </p:txBody>
      </p:sp>
      <p:pic>
        <p:nvPicPr>
          <p:cNvPr id="4098" name="Picture 2" descr="Image result for android logo">
            <a:extLst>
              <a:ext uri="{FF2B5EF4-FFF2-40B4-BE49-F238E27FC236}">
                <a16:creationId xmlns:a16="http://schemas.microsoft.com/office/drawing/2014/main" id="{BBB4B437-4960-4CA8-A625-7863386A4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13250" r="20617" b="10842"/>
          <a:stretch/>
        </p:blipFill>
        <p:spPr bwMode="auto">
          <a:xfrm>
            <a:off x="4370832" y="3722576"/>
            <a:ext cx="3075432" cy="26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droid studio logo">
            <a:extLst>
              <a:ext uri="{FF2B5EF4-FFF2-40B4-BE49-F238E27FC236}">
                <a16:creationId xmlns:a16="http://schemas.microsoft.com/office/drawing/2014/main" id="{50311E9A-2EA3-4F93-A2A4-FB5645CC4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1" t="3140" r="32694" b="17324"/>
          <a:stretch/>
        </p:blipFill>
        <p:spPr bwMode="auto">
          <a:xfrm>
            <a:off x="8607552" y="1937174"/>
            <a:ext cx="2045208" cy="224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8C4-B439-470F-A202-1689066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Yes We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8EC-906C-4368-9D74-13D0F3CA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8163"/>
            <a:ext cx="10058400" cy="2350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An educational application that teaches youth the foundations of programming</a:t>
            </a:r>
            <a:endParaRPr lang="en-US" sz="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Module (6 lessons)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Two activities: Quiz Game and Music Game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6F02E-0413-4B9A-8522-7001FE69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175505"/>
            <a:ext cx="5341620" cy="1111057"/>
          </a:xfrm>
          <a:prstGeom prst="rect">
            <a:avLst/>
          </a:prstGeom>
        </p:spPr>
      </p:pic>
      <p:pic>
        <p:nvPicPr>
          <p:cNvPr id="1026" name="Picture 2" descr="Image result for udacity">
            <a:extLst>
              <a:ext uri="{FF2B5EF4-FFF2-40B4-BE49-F238E27FC236}">
                <a16:creationId xmlns:a16="http://schemas.microsoft.com/office/drawing/2014/main" id="{395A7BF2-4E49-4FFB-B9C7-1A859A455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5" t="6238" r="30775" b="5143"/>
          <a:stretch/>
        </p:blipFill>
        <p:spPr bwMode="auto">
          <a:xfrm>
            <a:off x="8669609" y="3323505"/>
            <a:ext cx="2406823" cy="28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768B-E460-4759-9E7E-5053CAF1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D908-05FE-4D8E-8D80-F30D3F0C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022"/>
            <a:ext cx="10058400" cy="3156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Passion for youth development projects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Provide alternative coding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Help eliminate the stigma that programming is “too difficult to understand”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510BACF-6849-417F-83E3-5C88340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59" y="2152893"/>
            <a:ext cx="1474661" cy="1474661"/>
          </a:xfrm>
          <a:prstGeom prst="rect">
            <a:avLst/>
          </a:prstGeom>
        </p:spPr>
      </p:pic>
      <p:pic>
        <p:nvPicPr>
          <p:cNvPr id="2050" name="Picture 2" descr="Image result for child on tablet">
            <a:extLst>
              <a:ext uri="{FF2B5EF4-FFF2-40B4-BE49-F238E27FC236}">
                <a16:creationId xmlns:a16="http://schemas.microsoft.com/office/drawing/2014/main" id="{F9142B36-8FD5-46D2-8450-016D89EA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9" y="4296239"/>
            <a:ext cx="4041398" cy="22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1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EFF-DC12-44F1-875F-02C1EBF7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FCA7-0710-4281-AA50-7B8B23B6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1937174"/>
            <a:ext cx="3794760" cy="41984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3200" dirty="0"/>
              <a:t>Diagrams:</a:t>
            </a:r>
            <a:endParaRPr lang="en-US" sz="2400" dirty="0"/>
          </a:p>
          <a:p>
            <a:pPr lvl="1"/>
            <a:r>
              <a:rPr lang="en-US" sz="2400" dirty="0"/>
              <a:t>Class Diagram</a:t>
            </a:r>
          </a:p>
          <a:p>
            <a:pPr lvl="1"/>
            <a:r>
              <a:rPr lang="en-US" sz="2400" dirty="0"/>
              <a:t>Application Mapping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/>
              <a:t>Mockups:</a:t>
            </a:r>
            <a:endParaRPr lang="en-US" dirty="0"/>
          </a:p>
          <a:p>
            <a:pPr lvl="1"/>
            <a:r>
              <a:rPr lang="en-US" sz="2400" dirty="0"/>
              <a:t>Start Screen</a:t>
            </a:r>
          </a:p>
          <a:p>
            <a:pPr lvl="1"/>
            <a:r>
              <a:rPr lang="en-US" sz="2400" dirty="0"/>
              <a:t>Lesson Selection</a:t>
            </a:r>
          </a:p>
          <a:p>
            <a:pPr lvl="1"/>
            <a:r>
              <a:rPr lang="en-US" sz="2400" dirty="0"/>
              <a:t>Lesson Display</a:t>
            </a:r>
          </a:p>
          <a:p>
            <a:pPr lvl="1"/>
            <a:r>
              <a:rPr lang="en-US" sz="2400" dirty="0"/>
              <a:t>Game Selection</a:t>
            </a:r>
          </a:p>
          <a:p>
            <a:pPr lvl="1"/>
            <a:r>
              <a:rPr lang="en-US" sz="2400" dirty="0"/>
              <a:t>Quiz Game Display</a:t>
            </a:r>
          </a:p>
          <a:p>
            <a:pPr lvl="1"/>
            <a:r>
              <a:rPr lang="en-US" sz="2400" dirty="0"/>
              <a:t>Music Game Display</a:t>
            </a:r>
            <a:endParaRPr lang="en-US" sz="2000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816FEE2-4860-4939-9328-BE2473D6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8" y="4105948"/>
            <a:ext cx="4684776" cy="18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596B9695-18BD-4731-B51A-E09FAAC9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23666"/>
          <a:stretch/>
        </p:blipFill>
        <p:spPr bwMode="auto">
          <a:xfrm>
            <a:off x="5519927" y="2230844"/>
            <a:ext cx="4949095" cy="13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674891" y="402337"/>
            <a:ext cx="10058400" cy="1005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Progress: Application 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C4BC0-81AB-419A-8DD8-986BFB4C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1" y="1232371"/>
            <a:ext cx="11093437" cy="48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0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Start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B69C0-AE89-4EE7-9173-ACA7FC11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173736"/>
            <a:ext cx="8724900" cy="59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Lesson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644F8-CD2F-4070-9FB0-1FC86A27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82" y="294132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Lesson Display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61CB1D-9E7A-4148-8AB2-1AC1B50A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74" y="274321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5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Game Selection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F15C0-AEAC-427E-8814-8C098B4A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274321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148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Yes We Code!</vt:lpstr>
      <vt:lpstr>Project: Yes We Code!</vt:lpstr>
      <vt:lpstr>Why this project?</vt:lpstr>
      <vt:lpstr>Intermediate Milestone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 We Code!</dc:title>
  <dc:creator>Alana Allbritton</dc:creator>
  <cp:lastModifiedBy>Alana Allbritton</cp:lastModifiedBy>
  <cp:revision>13</cp:revision>
  <dcterms:created xsi:type="dcterms:W3CDTF">2019-10-23T17:51:47Z</dcterms:created>
  <dcterms:modified xsi:type="dcterms:W3CDTF">2019-10-24T11:08:40Z</dcterms:modified>
</cp:coreProperties>
</file>