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5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9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64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08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214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50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23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4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3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8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1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8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2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2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00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eit/micro" TargetMode="External"/><Relationship Id="rId3" Type="http://schemas.openxmlformats.org/officeDocument/2006/relationships/hyperlink" Target="https://fastify.io/" TargetMode="External"/><Relationship Id="rId7" Type="http://schemas.openxmlformats.org/officeDocument/2006/relationships/hyperlink" Target="https://meteor.com/" TargetMode="External"/><Relationship Id="rId12" Type="http://schemas.openxmlformats.org/officeDocument/2006/relationships/hyperlink" Target="https://socket.io/" TargetMode="External"/><Relationship Id="rId2" Type="http://schemas.openxmlformats.org/officeDocument/2006/relationships/hyperlink" Target="https://adonisj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opback.io/" TargetMode="External"/><Relationship Id="rId11" Type="http://schemas.openxmlformats.org/officeDocument/2006/relationships/hyperlink" Target="https://nx.dev/" TargetMode="External"/><Relationship Id="rId5" Type="http://schemas.openxmlformats.org/officeDocument/2006/relationships/hyperlink" Target="https://hapijs.com/" TargetMode="External"/><Relationship Id="rId10" Type="http://schemas.openxmlformats.org/officeDocument/2006/relationships/hyperlink" Target="https://nextjs.org/" TargetMode="External"/><Relationship Id="rId4" Type="http://schemas.openxmlformats.org/officeDocument/2006/relationships/hyperlink" Target="http://koajs.com/" TargetMode="External"/><Relationship Id="rId9" Type="http://schemas.openxmlformats.org/officeDocument/2006/relationships/hyperlink" Target="https://nestj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NODE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Server-Side </a:t>
            </a:r>
            <a:r>
              <a:rPr lang="en-IN" dirty="0" err="1" smtClean="0"/>
              <a:t>Javascript</a:t>
            </a:r>
            <a:r>
              <a:rPr lang="en-IN" dirty="0" smtClean="0"/>
              <a:t> </a:t>
            </a:r>
            <a:r>
              <a:rPr lang="en-IN" dirty="0"/>
              <a:t>r</a:t>
            </a:r>
            <a:r>
              <a:rPr lang="en-IN" dirty="0" smtClean="0"/>
              <a:t>untime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Node.js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91855"/>
          </a:xfrm>
        </p:spPr>
        <p:txBody>
          <a:bodyPr>
            <a:normAutofit/>
          </a:bodyPr>
          <a:lstStyle/>
          <a:p>
            <a:r>
              <a:rPr lang="en-US" sz="2000" dirty="0"/>
              <a:t>Node.js is a JS runtime environment which allows the infrastructure to build and run an application. </a:t>
            </a:r>
          </a:p>
          <a:p>
            <a:r>
              <a:rPr lang="en-US" sz="2000" dirty="0"/>
              <a:t>It’s a light, scalable, and cross-platform way to execute code. </a:t>
            </a:r>
          </a:p>
          <a:p>
            <a:r>
              <a:rPr lang="en-US" sz="2000" dirty="0"/>
              <a:t>It uses an event-driven I/O model which makes it extremely efficient and makes scalable </a:t>
            </a:r>
            <a:r>
              <a:rPr lang="en-US" sz="2000" dirty="0" smtClean="0"/>
              <a:t>network </a:t>
            </a:r>
            <a:r>
              <a:rPr lang="en-US" sz="2000" dirty="0"/>
              <a:t>application possible. </a:t>
            </a:r>
            <a:endParaRPr lang="en-US" sz="2000" dirty="0" smtClean="0"/>
          </a:p>
          <a:p>
            <a:r>
              <a:rPr lang="en-US" sz="2000" dirty="0" smtClean="0"/>
              <a:t>Node.js </a:t>
            </a:r>
            <a:r>
              <a:rPr lang="en-US" sz="2000" dirty="0"/>
              <a:t>is built upon Google Chrome’s V8 runtime—written in C++, built for multiple operating systems and super fast. </a:t>
            </a:r>
          </a:p>
        </p:txBody>
      </p:sp>
    </p:spTree>
    <p:extLst>
      <p:ext uri="{BB962C8B-B14F-4D97-AF65-F5344CB8AC3E}">
        <p14:creationId xmlns:p14="http://schemas.microsoft.com/office/powerpoint/2010/main" val="237840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4" t="12082" r="14319" b="15709"/>
          <a:stretch/>
        </p:blipFill>
        <p:spPr>
          <a:xfrm>
            <a:off x="1241778" y="1614311"/>
            <a:ext cx="7862890" cy="4289777"/>
          </a:xfrm>
        </p:spPr>
      </p:pic>
    </p:spTree>
    <p:extLst>
      <p:ext uri="{BB962C8B-B14F-4D97-AF65-F5344CB8AC3E}">
        <p14:creationId xmlns:p14="http://schemas.microsoft.com/office/powerpoint/2010/main" val="142671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Important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It </a:t>
            </a:r>
            <a:r>
              <a:rPr lang="en-US" sz="2000" dirty="0"/>
              <a:t>makes building real-time apps (</a:t>
            </a:r>
            <a:r>
              <a:rPr lang="en-US" sz="2000" dirty="0" err="1"/>
              <a:t>eg</a:t>
            </a:r>
            <a:r>
              <a:rPr lang="en-US" sz="2000" dirty="0"/>
              <a:t>. chat or gaming) lightning fast,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ever-growing NPM (Node Package Manager) gives developers multiple tools and modules to use, thus further boosting their </a:t>
            </a:r>
            <a:r>
              <a:rPr lang="en-US" sz="2000" dirty="0" smtClean="0"/>
              <a:t>productivity, code </a:t>
            </a:r>
            <a:r>
              <a:rPr lang="en-US" sz="2000" dirty="0"/>
              <a:t>executes faster than in any other language,</a:t>
            </a:r>
          </a:p>
          <a:p>
            <a:r>
              <a:rPr lang="en-US" sz="2000" dirty="0" smtClean="0"/>
              <a:t>Node </a:t>
            </a:r>
            <a:r>
              <a:rPr lang="en-US" sz="2000" dirty="0"/>
              <a:t>is perfect for </a:t>
            </a:r>
            <a:r>
              <a:rPr lang="en-US" sz="2000" dirty="0" err="1"/>
              <a:t>microservices</a:t>
            </a:r>
            <a:r>
              <a:rPr lang="en-US" sz="2000" dirty="0"/>
              <a:t> which are a popular solution among enterprise apps</a:t>
            </a:r>
          </a:p>
        </p:txBody>
      </p:sp>
    </p:spTree>
    <p:extLst>
      <p:ext uri="{BB962C8B-B14F-4D97-AF65-F5344CB8AC3E}">
        <p14:creationId xmlns:p14="http://schemas.microsoft.com/office/powerpoint/2010/main" val="3565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691" y="1523999"/>
            <a:ext cx="2506133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3" y="4876799"/>
            <a:ext cx="1275644" cy="1354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0" y="1117599"/>
            <a:ext cx="1121833" cy="36688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23" y="2608261"/>
            <a:ext cx="1286933" cy="2178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28" y="2528710"/>
            <a:ext cx="2431344" cy="2562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330" y="1591733"/>
            <a:ext cx="1296223" cy="328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691" y="1523999"/>
            <a:ext cx="2506133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4" y="5091289"/>
            <a:ext cx="1275644" cy="1354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0" y="1117599"/>
            <a:ext cx="1121833" cy="36688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23" y="2608261"/>
            <a:ext cx="1286933" cy="2178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28" y="2528710"/>
            <a:ext cx="2431344" cy="2562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330" y="1591733"/>
            <a:ext cx="1296223" cy="32850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8946" y="5032021"/>
            <a:ext cx="1274174" cy="1353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7671" y="4786488"/>
            <a:ext cx="1274174" cy="1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3467"/>
          </a:xfrm>
        </p:spPr>
        <p:txBody>
          <a:bodyPr/>
          <a:lstStyle/>
          <a:p>
            <a:r>
              <a:rPr lang="en-IN" dirty="0" smtClean="0"/>
              <a:t>Node.js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7244"/>
            <a:ext cx="8596668" cy="50009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Node.js is a low-level platform. In order to make things easy and exciting for developers, thousands of libraries </a:t>
            </a:r>
            <a:r>
              <a:rPr lang="en-US" dirty="0" smtClean="0"/>
              <a:t>were </a:t>
            </a:r>
            <a:r>
              <a:rPr lang="en-US" dirty="0"/>
              <a:t>built upon Node.js by the community</a:t>
            </a:r>
            <a:r>
              <a:rPr lang="en-US" dirty="0" smtClean="0"/>
              <a:t>.</a:t>
            </a:r>
          </a:p>
          <a:p>
            <a:r>
              <a:rPr lang="en-US" b="1" dirty="0" err="1" smtClean="0">
                <a:hlinkClick r:id="rId2"/>
              </a:rPr>
              <a:t>AdonisJs</a:t>
            </a:r>
            <a:endParaRPr lang="en-US" b="1" dirty="0" smtClean="0"/>
          </a:p>
          <a:p>
            <a:r>
              <a:rPr lang="en-IN" b="1" u="sng" dirty="0" smtClean="0">
                <a:solidFill>
                  <a:schemeClr val="accent1"/>
                </a:solidFill>
              </a:rPr>
              <a:t>Express</a:t>
            </a:r>
            <a:endParaRPr lang="en-US" b="1" u="sng" dirty="0">
              <a:solidFill>
                <a:schemeClr val="accent1"/>
              </a:solidFill>
            </a:endParaRPr>
          </a:p>
          <a:p>
            <a:r>
              <a:rPr lang="en-US" b="1" dirty="0" err="1" smtClean="0">
                <a:hlinkClick r:id="rId3"/>
              </a:rPr>
              <a:t>Fastify</a:t>
            </a:r>
            <a:endParaRPr lang="en-US" dirty="0" smtClean="0"/>
          </a:p>
          <a:p>
            <a:r>
              <a:rPr lang="en-US" b="1" dirty="0" err="1" smtClean="0">
                <a:hlinkClick r:id="rId4"/>
              </a:rPr>
              <a:t>H</a:t>
            </a:r>
            <a:r>
              <a:rPr lang="en-US" b="1" dirty="0" err="1" smtClean="0">
                <a:hlinkClick r:id="rId5"/>
              </a:rPr>
              <a:t>api</a:t>
            </a:r>
            <a:endParaRPr lang="en-US" dirty="0"/>
          </a:p>
          <a:p>
            <a:r>
              <a:rPr lang="en-US" b="1" u="sng" dirty="0" smtClean="0">
                <a:hlinkClick r:id="rId6"/>
              </a:rPr>
              <a:t>K</a:t>
            </a:r>
            <a:r>
              <a:rPr lang="en-US" b="1" u="sng" dirty="0" smtClean="0">
                <a:hlinkClick r:id="rId4"/>
              </a:rPr>
              <a:t>oa</a:t>
            </a:r>
            <a:endParaRPr lang="en-US" b="1" u="sng" dirty="0" smtClean="0"/>
          </a:p>
          <a:p>
            <a:r>
              <a:rPr lang="en-US" b="1" dirty="0" smtClean="0">
                <a:hlinkClick r:id="rId6"/>
              </a:rPr>
              <a:t>Loopback.io</a:t>
            </a:r>
            <a:endParaRPr lang="en-US" b="1" dirty="0" smtClean="0"/>
          </a:p>
          <a:p>
            <a:r>
              <a:rPr lang="en-US" b="1" dirty="0" smtClean="0">
                <a:hlinkClick r:id="rId7"/>
              </a:rPr>
              <a:t>Meteor</a:t>
            </a:r>
            <a:endParaRPr lang="en-US" b="1" dirty="0" smtClean="0"/>
          </a:p>
          <a:p>
            <a:r>
              <a:rPr lang="en-US" b="1" dirty="0" err="1" smtClean="0">
                <a:hlinkClick r:id="rId8"/>
              </a:rPr>
              <a:t>Micro</a:t>
            </a:r>
            <a:r>
              <a:rPr lang="en-US" b="1" dirty="0" err="1" smtClean="0">
                <a:hlinkClick r:id="rId9"/>
              </a:rPr>
              <a:t>NestJS</a:t>
            </a:r>
            <a:endParaRPr lang="en-US" b="1" dirty="0" smtClean="0"/>
          </a:p>
          <a:p>
            <a:r>
              <a:rPr lang="en-US" b="1" dirty="0" smtClean="0">
                <a:hlinkClick r:id="rId10"/>
              </a:rPr>
              <a:t>Next.js</a:t>
            </a:r>
            <a:endParaRPr lang="en-US" dirty="0"/>
          </a:p>
          <a:p>
            <a:r>
              <a:rPr lang="en-US" b="1" dirty="0" err="1" smtClean="0">
                <a:hlinkClick r:id="rId11"/>
              </a:rPr>
              <a:t>Nx</a:t>
            </a:r>
            <a:endParaRPr lang="en-US" dirty="0"/>
          </a:p>
          <a:p>
            <a:r>
              <a:rPr lang="en-US" b="1" dirty="0" smtClean="0">
                <a:hlinkClick r:id="rId12"/>
              </a:rPr>
              <a:t>Socket.io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6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183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NODE JS</vt:lpstr>
      <vt:lpstr>What is Node.js ?</vt:lpstr>
      <vt:lpstr>Event Loop</vt:lpstr>
      <vt:lpstr>Important Advantages</vt:lpstr>
      <vt:lpstr>PowerPoint Presentation</vt:lpstr>
      <vt:lpstr>PowerPoint Presentation</vt:lpstr>
      <vt:lpstr>Node.js Frameworks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hp</dc:creator>
  <cp:lastModifiedBy>hp</cp:lastModifiedBy>
  <cp:revision>9</cp:revision>
  <dcterms:created xsi:type="dcterms:W3CDTF">2020-04-28T02:56:27Z</dcterms:created>
  <dcterms:modified xsi:type="dcterms:W3CDTF">2020-05-03T02:13:31Z</dcterms:modified>
</cp:coreProperties>
</file>