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97faf8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97faf8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a97faf8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a97faf8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97faf88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97faf88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97faf8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97faf8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a97faf8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a97faf8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97faf88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a97faf88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97faf88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a97faf88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a907e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ca907e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97faf8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a97faf8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a97faf8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a97faf8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97faf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97faf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a97faf8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a97faf8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97faf8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97faf8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97faf8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97faf8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97faf8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97faf8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97faf8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97faf8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</a:t>
            </a:r>
            <a:r>
              <a:rPr lang="es-419" sz="2400">
                <a:solidFill>
                  <a:schemeClr val="dk1"/>
                </a:solidFill>
              </a:rPr>
              <a:t> #1 Level Editor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1600" y="1412825"/>
            <a:ext cx="85323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the player to edit levels and its elements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offer a tool for the creation of video-games.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57" name="Google Shape;57;p13"/>
          <p:cNvCxnSpPr>
            <a:endCxn id="54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4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Levels can be edited tile-by-tile.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Additional elements (items, enemies, decorations) can be added to a level.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characteristics of enemies (HP, damage, speed) can be edited.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</a:t>
            </a:r>
            <a:r>
              <a:rPr b="1" lang="es-419" sz="1600">
                <a:solidFill>
                  <a:schemeClr val="dk1"/>
                </a:solidFill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3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#10 Objective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representative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player to pass a level y reaching a certain point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motivate the player to keep playing.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56" name="Google Shape;156;p22"/>
          <p:cNvCxnSpPr>
            <a:endCxn id="153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53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A level ends once a certain part of a level is reached. This displays a victory screen.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player can edit where the level ending 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player can die before reaching the objective if their HP reaches 0.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200.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3.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1 week.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#11 Monster Spawning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creators to be able to place a monster spawner the will place monsters periodically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give levels some longevity and challenge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67" name="Google Shape;167;p23"/>
          <p:cNvCxnSpPr>
            <a:endCxn id="164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>
            <a:stCxn id="164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Enemy spawners can be placed instead of individual enemies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Enemy parameters can be modified from the spawner itself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200.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4.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1 week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#12 Game Use Data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statistics on the use of the game by its players to be tracked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learn useful information about their tendencies.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78" name="Google Shape;178;p24"/>
          <p:cNvCxnSpPr>
            <a:endCxn id="175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>
            <a:stCxn id="175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Statistics (time spent on a level, most frequently used enemies, percentage of people who passed the level) are actively tracked and recorded on the database.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500.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3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#13 Hosting the Game on a Webpage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game to be available to play by anyone on a webpage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make it easily accessible to all players.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89" name="Google Shape;189;p25"/>
          <p:cNvCxnSpPr>
            <a:endCxn id="186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>
            <a:stCxn id="186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the game can be played on a webpage through any computer.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4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#14 Displaying Statistics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tracked statistics on the use of the game to be displayed visually on the hosting webpage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make the statistics easily accessible to any user.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00" name="Google Shape;200;p26"/>
          <p:cNvCxnSpPr>
            <a:endCxn id="197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>
            <a:stCxn id="197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6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All tracked statistics are displayed in a visual and meaningful manner on the hosting webpage.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500.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2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#15 User Authentication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player information to be stored in relation to an account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maximize security and track statistics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11" name="Google Shape;211;p27"/>
          <p:cNvCxnSpPr>
            <a:endCxn id="208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208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Players can log in using an email and password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Information about the player is remembered across play sessions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3 weeks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311700" y="12802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Template</a:t>
            </a:r>
            <a:endParaRPr sz="2000"/>
          </a:p>
        </p:txBody>
      </p:sp>
      <p:sp>
        <p:nvSpPr>
          <p:cNvPr id="220" name="Google Shape;220;p28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#*ID* *Título*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2" name="Google Shape;222;p28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23" name="Google Shape;223;p28"/>
          <p:cNvCxnSpPr>
            <a:endCxn id="220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8"/>
          <p:cNvCxnSpPr>
            <a:stCxn id="220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</a:t>
            </a:r>
            <a:r>
              <a:rPr lang="es-419" sz="2400">
                <a:solidFill>
                  <a:schemeClr val="dk1"/>
                </a:solidFill>
              </a:rPr>
              <a:t> #2 Level </a:t>
            </a:r>
            <a:r>
              <a:rPr lang="es-419" sz="2400">
                <a:solidFill>
                  <a:schemeClr val="dk1"/>
                </a:solidFill>
              </a:rPr>
              <a:t>Saving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players to be able to </a:t>
            </a:r>
            <a:r>
              <a:rPr lang="es-419" sz="1600">
                <a:solidFill>
                  <a:schemeClr val="dk1"/>
                </a:solidFill>
              </a:rPr>
              <a:t>save</a:t>
            </a:r>
            <a:r>
              <a:rPr lang="es-419" sz="1600">
                <a:solidFill>
                  <a:schemeClr val="dk1"/>
                </a:solidFill>
              </a:rPr>
              <a:t> their levels locally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have an </a:t>
            </a:r>
            <a:r>
              <a:rPr lang="es-419" sz="1600">
                <a:solidFill>
                  <a:schemeClr val="dk1"/>
                </a:solidFill>
              </a:rPr>
              <a:t>accessible</a:t>
            </a:r>
            <a:r>
              <a:rPr lang="es-419" sz="1600">
                <a:solidFill>
                  <a:schemeClr val="dk1"/>
                </a:solidFill>
              </a:rPr>
              <a:t> and permanent record of all created and </a:t>
            </a:r>
            <a:r>
              <a:rPr lang="es-419" sz="1600">
                <a:solidFill>
                  <a:schemeClr val="dk1"/>
                </a:solidFill>
              </a:rPr>
              <a:t>saved</a:t>
            </a:r>
            <a:r>
              <a:rPr lang="es-419" sz="1600">
                <a:solidFill>
                  <a:schemeClr val="dk1"/>
                </a:solidFill>
              </a:rPr>
              <a:t> levels by the player.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68" name="Google Shape;68;p14"/>
          <p:cNvCxnSpPr>
            <a:endCxn id="65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5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Have an option to save a created level in-game.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all the data of a created level is stored in a local database.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</a:t>
            </a:r>
            <a:r>
              <a:rPr b="1" lang="es-419" sz="1600">
                <a:solidFill>
                  <a:schemeClr val="dk1"/>
                </a:solidFill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4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#3 Database Design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a representative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database utilized by the game to be relational in design and in third normal form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be able to make modifications to the database without compromising the data in it with discrepancies or redundancies.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79" name="Google Shape;79;p15"/>
          <p:cNvCxnSpPr>
            <a:endCxn id="76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6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the database contains multiple relations connected by foreign keys.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the database is in third normal form.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no register is repeated in the database.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200.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</a:t>
            </a:r>
            <a:r>
              <a:rPr b="1" lang="es-419" sz="1600">
                <a:solidFill>
                  <a:schemeClr val="dk1"/>
                </a:solidFill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1 week.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</a:t>
            </a:r>
            <a:r>
              <a:rPr lang="es-419" sz="2400">
                <a:solidFill>
                  <a:schemeClr val="dk1"/>
                </a:solidFill>
              </a:rPr>
              <a:t> #4 Online Database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database utilized by the game to be hosted in an online server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be able to access the data remotely as a player or developer.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90" name="Google Shape;90;p16"/>
          <p:cNvCxnSpPr>
            <a:endCxn id="87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7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the database is hosted in an online server.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online database contains all of the game’s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online database can be accessed through any computer that has the required permissions.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500.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</a:t>
            </a:r>
            <a:r>
              <a:rPr b="1" lang="es-419" sz="1600">
                <a:solidFill>
                  <a:schemeClr val="dk1"/>
                </a:solidFill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2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#5 Level Uploading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players to be able to upload their levels to the online database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have an accessible and permanent record of all created and uploaded levels by all users.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01" name="Google Shape;101;p17"/>
          <p:cNvCxnSpPr>
            <a:endCxn id="98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8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Have an option to upload a created level in-game.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Check that all the data of a created and uploaded level is stored in the online database.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4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</a:t>
            </a:r>
            <a:r>
              <a:rPr lang="es-419" sz="2400">
                <a:solidFill>
                  <a:schemeClr val="dk1"/>
                </a:solidFill>
              </a:rPr>
              <a:t> #6 Level Download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players to be able to download levels uploaded by other players to the online database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generate interaction between players and allow for the creation of more content by them.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12" name="Google Shape;112;p18"/>
          <p:cNvCxnSpPr>
            <a:endCxn id="109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09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screen to download levels in-game.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A player can find all levels uploaded to the database in-game.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Selecting a level from the download screen downloads that level to their game.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Downloaded levels can be edited or played.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500.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</a:t>
            </a:r>
            <a:r>
              <a:rPr b="1" lang="es-419" sz="1600">
                <a:solidFill>
                  <a:schemeClr val="dk1"/>
                </a:solidFill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4 weeks.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#7 Combat System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the president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gameplay of the game to include a basic combat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make the game fun and attractive to play.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23" name="Google Shape;123;p19"/>
          <p:cNvCxnSpPr>
            <a:endCxn id="120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>
            <a:stCxn id="120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player can perform a basic attack.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player can use spells/abilities.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player can dash.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200.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3.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1 week.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#8 Weapon Variety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representative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 game to offer a small variety of weapons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make the game editing more interesting and allow for inventory progression.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4" name="Google Shape;134;p20"/>
          <p:cNvCxnSpPr>
            <a:endCxn id="131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31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are a minimum of 3 different weapons in the game.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“light” weapon.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“heavy” weapon.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ranged weapon.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100.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4.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</a:t>
            </a:r>
            <a:r>
              <a:rPr lang="es-419" sz="1600">
                <a:solidFill>
                  <a:schemeClr val="dk1"/>
                </a:solidFill>
              </a:rPr>
              <a:t> 1 week.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19900" y="586500"/>
            <a:ext cx="8664000" cy="437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391600" y="706975"/>
            <a:ext cx="77394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User Story #9 Enemies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91600" y="1412825"/>
            <a:ext cx="77394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As </a:t>
            </a:r>
            <a:r>
              <a:rPr lang="es-419" sz="1600">
                <a:solidFill>
                  <a:schemeClr val="dk1"/>
                </a:solidFill>
              </a:rPr>
              <a:t>a representative of the </a:t>
            </a:r>
            <a:r>
              <a:rPr i="1" lang="es-419" sz="1600">
                <a:solidFill>
                  <a:schemeClr val="dk1"/>
                </a:solidFill>
              </a:rPr>
              <a:t>Asociación Mexicana de Videojuegos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I want </a:t>
            </a:r>
            <a:r>
              <a:rPr lang="es-419" sz="1600">
                <a:solidFill>
                  <a:schemeClr val="dk1"/>
                </a:solidFill>
              </a:rPr>
              <a:t>there to be a variety of enemies that can be placed and modified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to </a:t>
            </a:r>
            <a:r>
              <a:rPr lang="es-419" sz="1600">
                <a:solidFill>
                  <a:schemeClr val="dk1"/>
                </a:solidFill>
              </a:rPr>
              <a:t>create a sense of varying challenge across levels 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45" name="Google Shape;145;p21"/>
          <p:cNvCxnSpPr>
            <a:endCxn id="142" idx="0"/>
          </p:cNvCxnSpPr>
          <p:nvPr/>
        </p:nvCxnSpPr>
        <p:spPr>
          <a:xfrm>
            <a:off x="319900" y="2772600"/>
            <a:ext cx="86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>
            <a:stCxn id="142" idx="1"/>
          </p:cNvCxnSpPr>
          <p:nvPr/>
        </p:nvCxnSpPr>
        <p:spPr>
          <a:xfrm flipH="1" rot="10800000">
            <a:off x="4651900" y="2773200"/>
            <a:ext cx="11700" cy="21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3916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Validation: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minimum of 4 different enemies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boss-type enemy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There is a ranged enemy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Enemies can have their parameters modified by creators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4743400" y="2898175"/>
            <a:ext cx="41805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Value: </a:t>
            </a:r>
            <a:r>
              <a:rPr lang="es-419" sz="1600">
                <a:solidFill>
                  <a:schemeClr val="dk1"/>
                </a:solidFill>
              </a:rPr>
              <a:t>400.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Priority: </a:t>
            </a:r>
            <a:r>
              <a:rPr lang="es-419" sz="1600">
                <a:solidFill>
                  <a:schemeClr val="dk1"/>
                </a:solidFill>
              </a:rPr>
              <a:t>3.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Estimate: </a:t>
            </a:r>
            <a:r>
              <a:rPr lang="es-419" sz="1600">
                <a:solidFill>
                  <a:schemeClr val="dk1"/>
                </a:solidFill>
              </a:rPr>
              <a:t>1 week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