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A6C82-6AAD-A561-34D2-8DE749DFF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C488CE-5B19-CEFB-E274-693CAB9B9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A2FF8A-8ABA-E5D9-C196-90D45D8F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EE20A1-29BF-F7FE-3B93-8788B3F1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B9E0F-7605-4CBB-4238-73DDEDEB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86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C6A26-5CA2-2A1F-2B63-30EBEF2F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62816A-359A-B5C4-B207-FFDA2B47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84466B-5D5E-2F99-4B6C-BE57A60D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472741-DF9F-5C44-2BCF-28842C4A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EA0F78-D456-B43E-1C17-C04D45B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5E0AD5-6C0A-91D4-DC0F-B1A7D0C4F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C57B70-9746-4687-3916-8DC706B96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B281DD-8E4B-1073-56F0-FEE421D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3BD3CE-3A3C-C54E-DA5E-8A01FD6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879C5-6C9A-B9C9-E730-7F999EFE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57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F56CB-E1D3-9AD0-2FEC-B3929D5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AD21C3-705B-D27E-D27C-46544218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5A8985-EE78-B02E-26FA-4262EA75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C3CBD3-58A9-2D9A-4918-30B38486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58D310-76E1-1BD9-A513-6518772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0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D6D08-A0B7-A0CC-BCE4-1E8F8ED4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F76234-0883-D7A9-29D1-D0E8C086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521F9-F584-4007-CD14-7F95F8F9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AFB1BE-A4F0-AD72-6BD2-12FF0C4D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F2F6DF-AFF1-DE1D-4F8F-493B41BA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1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4812-C74E-1617-1AD7-837574F0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392C13-8AF3-9DD4-ED96-A17A7E44A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B98BA1-9B73-A9DC-FFD7-DF912821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DA34C5-27D4-09B7-F008-F3F8E2F2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FFE84E-8489-1ACF-FD4D-5E46F57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81248B-FF5C-0A27-69F2-D12FC18B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94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0A5C1-F0F5-44EC-5C6B-244EB21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F7EF3C-3220-7B1C-D75F-1EA8BC68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FE519F-ACF9-B4D1-5AC8-9548AEFA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35F3DE-E16D-26B3-889D-5466B52AE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95163E-EF3A-D11F-AF9C-C877FF75C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746E8F-322B-8507-7DBE-91C7F1BE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A0EE7E-A765-CB05-3DA1-E077A0D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0EAAB7-9890-E9C5-2843-B2386FA1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1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FF639-1B61-374A-D621-00CD7DC2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C59BE55-5406-968A-731F-7BED2830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85C0B-A648-F244-F1F7-DACA4FD4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79E4AE-E06E-FD4E-E48C-4F0BD93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A52202-06E0-7FDD-3184-AD3AF9E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615E22-2CF7-D2F8-8812-C3BCCE4D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596290-EBDC-1AC7-B6BD-52A4B796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4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8FD2F-5B53-2A7C-EDE5-1C65FE9D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6211EE-1155-6D7F-61AA-FAE0D677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9286E9-57FF-CCF5-790B-C29A8644A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7BD67B-2A73-2BFF-F89C-ED252262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6AF1C1-F323-42FF-EE85-DECF31C3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09AEA2-476C-07F6-BF1C-A3738E64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39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5F0C9-88D0-3485-EC2A-C253286F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3D4FC8-A506-5E15-7641-945C185E8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D1967-D62B-5B81-FFB9-8ABE7F69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E9D76F-E4C8-11F7-FE0C-F894E94C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1A677F-711B-090E-1575-3CAB0B5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7D8DDB-429F-64CC-D5A4-8CE02E4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7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F8BA07-74C6-AD22-D115-3250B7FB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9FE343-4FDA-ADAD-3D8C-EA5F0FE2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985826-014F-3B9E-B7ED-6C99A45A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B5A8E-459E-E7B2-F43A-EB3339C75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0E81BF-9DFA-6EB3-A04F-160D439DF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6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Viso umano, persona, bevanda, interno&#10;&#10;Descrizione generata automaticamente">
            <a:extLst>
              <a:ext uri="{FF2B5EF4-FFF2-40B4-BE49-F238E27FC236}">
                <a16:creationId xmlns:a16="http://schemas.microsoft.com/office/drawing/2014/main" id="{3E0D40FD-6F0E-9FA4-874A-ABD5CBF4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Viso umano, uomo, poster&#10;&#10;Descrizione generata automaticamente">
            <a:extLst>
              <a:ext uri="{FF2B5EF4-FFF2-40B4-BE49-F238E27FC236}">
                <a16:creationId xmlns:a16="http://schemas.microsoft.com/office/drawing/2014/main" id="{31A4812A-6AF5-920A-C762-913CDA59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482600"/>
            <a:ext cx="7315200" cy="487680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CFBECB5-5FE7-8172-E71F-D206BB452E21}"/>
              </a:ext>
            </a:extLst>
          </p:cNvPr>
          <p:cNvSpPr/>
          <p:nvPr/>
        </p:nvSpPr>
        <p:spPr>
          <a:xfrm>
            <a:off x="8007927" y="482600"/>
            <a:ext cx="3805382" cy="4876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err="1"/>
              <a:t>Everything</a:t>
            </a:r>
            <a:r>
              <a:rPr lang="it-IT" sz="3200" dirty="0"/>
              <a:t> in </a:t>
            </a:r>
          </a:p>
          <a:p>
            <a:pPr algn="ctr"/>
            <a:r>
              <a:rPr lang="it-IT" sz="3200" strike="sngStrike" dirty="0"/>
              <a:t>Beer Production</a:t>
            </a:r>
          </a:p>
          <a:p>
            <a:pPr algn="ctr"/>
            <a:r>
              <a:rPr lang="it-IT" sz="3200" dirty="0"/>
              <a:t>Software Architecture </a:t>
            </a:r>
          </a:p>
          <a:p>
            <a:pPr algn="ctr"/>
            <a:r>
              <a:rPr lang="it-IT" sz="3200" dirty="0" err="1"/>
              <a:t>is</a:t>
            </a:r>
            <a:r>
              <a:rPr lang="it-IT" sz="3200" dirty="0"/>
              <a:t> a Trade-Off</a:t>
            </a:r>
          </a:p>
        </p:txBody>
      </p:sp>
    </p:spTree>
    <p:extLst>
      <p:ext uri="{BB962C8B-B14F-4D97-AF65-F5344CB8AC3E}">
        <p14:creationId xmlns:p14="http://schemas.microsoft.com/office/powerpoint/2010/main" val="725652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Acerbis Alberto</dc:creator>
  <cp:lastModifiedBy>Acerbis Alberto</cp:lastModifiedBy>
  <cp:revision>2</cp:revision>
  <dcterms:created xsi:type="dcterms:W3CDTF">2024-01-05T10:26:02Z</dcterms:created>
  <dcterms:modified xsi:type="dcterms:W3CDTF">2024-01-05T13:05:28Z</dcterms:modified>
</cp:coreProperties>
</file>