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A6C82-6AAD-A561-34D2-8DE749DF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C488CE-5B19-CEFB-E274-693CAB9B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A2FF8A-8ABA-E5D9-C196-90D45D8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E20A1-29BF-F7FE-3B93-8788B3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B9E0F-7605-4CBB-4238-73DDEDE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6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6A26-5CA2-2A1F-2B63-30EBEF2F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62816A-359A-B5C4-B207-FFDA2B47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4466B-5D5E-2F99-4B6C-BE57A60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72741-DF9F-5C44-2BCF-28842C4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A0F78-D456-B43E-1C17-C04D45B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5E0AD5-6C0A-91D4-DC0F-B1A7D0C4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C57B70-9746-4687-3916-8DC706B9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B281DD-8E4B-1073-56F0-FEE421D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BD3CE-3A3C-C54E-DA5E-8A01FD6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879C5-6C9A-B9C9-E730-7F999EF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5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F56CB-E1D3-9AD0-2FEC-B3929D5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D21C3-705B-D27E-D27C-46544218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A8985-EE78-B02E-26FA-4262EA7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C3CBD3-58A9-2D9A-4918-30B3848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58D310-76E1-1BD9-A513-6518772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D6D08-A0B7-A0CC-BCE4-1E8F8ED4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76234-0883-D7A9-29D1-D0E8C086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521F9-F584-4007-CD14-7F95F8F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AFB1BE-A4F0-AD72-6BD2-12FF0C4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2F6DF-AFF1-DE1D-4F8F-493B41B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4812-C74E-1617-1AD7-837574F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92C13-8AF3-9DD4-ED96-A17A7E44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B98BA1-9B73-A9DC-FFD7-DF912821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A34C5-27D4-09B7-F008-F3F8E2F2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FE84E-8489-1ACF-FD4D-5E46F57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81248B-FF5C-0A27-69F2-D12FC18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9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0A5C1-F0F5-44EC-5C6B-244EB21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F7EF3C-3220-7B1C-D75F-1EA8BC6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E519F-ACF9-B4D1-5AC8-9548AEFA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35F3DE-E16D-26B3-889D-5466B52A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95163E-EF3A-D11F-AF9C-C877FF75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746E8F-322B-8507-7DBE-91C7F1B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A0EE7E-A765-CB05-3DA1-E077A0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0EAAB7-9890-E9C5-2843-B2386FA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1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FF639-1B61-374A-D621-00CD7DC2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59BE55-5406-968A-731F-7BED283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85C0B-A648-F244-F1F7-DACA4FD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79E4AE-E06E-FD4E-E48C-4F0BD9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A52202-06E0-7FDD-3184-AD3AF9E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615E22-2CF7-D2F8-8812-C3BCCE4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96290-EBDC-1AC7-B6BD-52A4B79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8FD2F-5B53-2A7C-EDE5-1C65FE9D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211EE-1155-6D7F-61AA-FAE0D677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286E9-57FF-CCF5-790B-C29A8644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7BD67B-2A73-2BFF-F89C-ED25226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AF1C1-F323-42FF-EE85-DECF31C3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9AEA2-476C-07F6-BF1C-A3738E6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3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5F0C9-88D0-3485-EC2A-C253286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D4FC8-A506-5E15-7641-945C185E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D1967-D62B-5B81-FFB9-8ABE7F69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E9D76F-E4C8-11F7-FE0C-F894E94C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1A677F-711B-090E-1575-3CAB0B5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7D8DDB-429F-64CC-D5A4-8CE02E4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7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F8BA07-74C6-AD22-D115-3250B7FB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FE343-4FDA-ADAD-3D8C-EA5F0FE2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85826-014F-3B9E-B7ED-6C99A45A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42F78-6B7D-4A7B-B0D8-3836E1A654CB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B5A8E-459E-E7B2-F43A-EB3339C7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E81BF-9DFA-6EB3-A04F-160D439DF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6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 supplier </a:t>
            </a:r>
            <a:r>
              <a:rPr lang="it-IT" dirty="0" err="1"/>
              <a:t>all</a:t>
            </a:r>
            <a:r>
              <a:rPr lang="it-IT" dirty="0"/>
              <a:t> to </a:t>
            </a:r>
            <a:r>
              <a:rPr lang="it-IT" dirty="0" err="1"/>
              <a:t>myself</a:t>
            </a:r>
            <a:endParaRPr lang="it-IT" dirty="0"/>
          </a:p>
        </p:txBody>
      </p:sp>
      <p:pic>
        <p:nvPicPr>
          <p:cNvPr id="3" name="Immagine 2" descr="Immagine che contiene persona, Viso umano, bevanda, bevanda alcolica&#10;&#10;Descrizione generata automaticamente">
            <a:extLst>
              <a:ext uri="{FF2B5EF4-FFF2-40B4-BE49-F238E27FC236}">
                <a16:creationId xmlns:a16="http://schemas.microsoft.com/office/drawing/2014/main" id="{09197732-410E-00CE-4955-30E094B8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 happy supplier</a:t>
            </a:r>
          </a:p>
        </p:txBody>
      </p:sp>
      <p:pic>
        <p:nvPicPr>
          <p:cNvPr id="4" name="Immagine 3" descr="Immagine che contiene persona, vestiti, interno, birrificio&#10;&#10;Descrizione generata automaticamente">
            <a:extLst>
              <a:ext uri="{FF2B5EF4-FFF2-40B4-BE49-F238E27FC236}">
                <a16:creationId xmlns:a16="http://schemas.microsoft.com/office/drawing/2014/main" id="{8E8F5AED-9677-7A6B-3AFA-D95509E1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Requests</a:t>
            </a:r>
            <a:r>
              <a:rPr lang="it-IT" dirty="0"/>
              <a:t> for </a:t>
            </a:r>
            <a:r>
              <a:rPr lang="it-IT" dirty="0" err="1"/>
              <a:t>beer</a:t>
            </a:r>
            <a:r>
              <a:rPr lang="it-IT" dirty="0"/>
              <a:t> </a:t>
            </a:r>
            <a:r>
              <a:rPr lang="it-IT" dirty="0" err="1"/>
              <a:t>increase</a:t>
            </a:r>
            <a:endParaRPr lang="it-IT" dirty="0"/>
          </a:p>
        </p:txBody>
      </p:sp>
      <p:pic>
        <p:nvPicPr>
          <p:cNvPr id="3" name="Immagine 2" descr="Immagine che contiene Viso umano, persona, vestiti, bevanda&#10;&#10;Descrizione generata automaticamente">
            <a:extLst>
              <a:ext uri="{FF2B5EF4-FFF2-40B4-BE49-F238E27FC236}">
                <a16:creationId xmlns:a16="http://schemas.microsoft.com/office/drawing/2014/main" id="{56670E72-C4E2-09D6-322D-3B96D3FA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Too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orders</a:t>
            </a:r>
            <a:endParaRPr lang="it-IT" dirty="0"/>
          </a:p>
        </p:txBody>
      </p:sp>
      <p:pic>
        <p:nvPicPr>
          <p:cNvPr id="7" name="Immagine 6" descr="Immagine che contiene Viso umano, vestiti, persona, giacca&#10;&#10;Descrizione generata automaticamente">
            <a:extLst>
              <a:ext uri="{FF2B5EF4-FFF2-40B4-BE49-F238E27FC236}">
                <a16:creationId xmlns:a16="http://schemas.microsoft.com/office/drawing/2014/main" id="{2298D662-D164-0D72-6A1F-10FB5756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Viso umano, persona, bevanda, interno&#10;&#10;Descrizione generata automaticamente">
            <a:extLst>
              <a:ext uri="{FF2B5EF4-FFF2-40B4-BE49-F238E27FC236}">
                <a16:creationId xmlns:a16="http://schemas.microsoft.com/office/drawing/2014/main" id="{3E0D40FD-6F0E-9FA4-874A-ABD5CBF4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758717-0805-6964-6A73-498F2476C096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Distributed Systems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31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uomo, interno, bevanda, persone&#10;&#10;Descrizione generata automaticamente">
            <a:extLst>
              <a:ext uri="{FF2B5EF4-FFF2-40B4-BE49-F238E27FC236}">
                <a16:creationId xmlns:a16="http://schemas.microsoft.com/office/drawing/2014/main" id="{A70F36CE-1A4C-0BDC-E761-CF018674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5583"/>
            <a:ext cx="7315200" cy="4876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66982" y="5828145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Saga: a long story of </a:t>
            </a:r>
            <a:r>
              <a:rPr lang="it-IT" dirty="0" err="1"/>
              <a:t>heroic</a:t>
            </a:r>
            <a:r>
              <a:rPr lang="it-IT" dirty="0"/>
              <a:t> achievement</a:t>
            </a:r>
          </a:p>
        </p:txBody>
      </p:sp>
    </p:spTree>
    <p:extLst>
      <p:ext uri="{BB962C8B-B14F-4D97-AF65-F5344CB8AC3E}">
        <p14:creationId xmlns:p14="http://schemas.microsoft.com/office/powerpoint/2010/main" val="35871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uomo, poster&#10;&#10;Descrizione generata automaticamente">
            <a:extLst>
              <a:ext uri="{FF2B5EF4-FFF2-40B4-BE49-F238E27FC236}">
                <a16:creationId xmlns:a16="http://schemas.microsoft.com/office/drawing/2014/main" id="{31A4812A-6AF5-920A-C762-913CDA59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482600"/>
            <a:ext cx="7315200" cy="48768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CFBECB5-5FE7-8172-E71F-D206BB452E21}"/>
              </a:ext>
            </a:extLst>
          </p:cNvPr>
          <p:cNvSpPr/>
          <p:nvPr/>
        </p:nvSpPr>
        <p:spPr>
          <a:xfrm>
            <a:off x="8007927" y="482600"/>
            <a:ext cx="3805382" cy="487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/>
              <a:t>Everything</a:t>
            </a:r>
            <a:r>
              <a:rPr lang="it-IT" sz="3200" dirty="0"/>
              <a:t> in </a:t>
            </a:r>
          </a:p>
          <a:p>
            <a:pPr algn="ctr"/>
            <a:r>
              <a:rPr lang="it-IT" sz="3200" strike="sngStrike" dirty="0"/>
              <a:t>Beer Production</a:t>
            </a:r>
          </a:p>
          <a:p>
            <a:pPr algn="ctr"/>
            <a:r>
              <a:rPr lang="it-IT" sz="3200" dirty="0"/>
              <a:t>Software Architecture </a:t>
            </a:r>
          </a:p>
          <a:p>
            <a:pPr algn="ctr"/>
            <a:r>
              <a:rPr lang="it-IT" sz="3200" dirty="0" err="1"/>
              <a:t>is</a:t>
            </a:r>
            <a:r>
              <a:rPr lang="it-IT" sz="3200" dirty="0"/>
              <a:t> a Trade-Off</a:t>
            </a:r>
          </a:p>
        </p:txBody>
      </p:sp>
    </p:spTree>
    <p:extLst>
      <p:ext uri="{BB962C8B-B14F-4D97-AF65-F5344CB8AC3E}">
        <p14:creationId xmlns:p14="http://schemas.microsoft.com/office/powerpoint/2010/main" val="72565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4</cp:revision>
  <dcterms:created xsi:type="dcterms:W3CDTF">2024-01-05T10:26:02Z</dcterms:created>
  <dcterms:modified xsi:type="dcterms:W3CDTF">2024-01-07T18:54:40Z</dcterms:modified>
</cp:coreProperties>
</file>