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handoutMasterIdLst>
    <p:handoutMasterId r:id="rId22"/>
  </p:handoutMasterIdLst>
  <p:sldIdLst>
    <p:sldId id="264" r:id="rId2"/>
    <p:sldId id="290" r:id="rId3"/>
    <p:sldId id="291" r:id="rId4"/>
    <p:sldId id="293" r:id="rId5"/>
    <p:sldId id="294" r:id="rId6"/>
    <p:sldId id="295" r:id="rId7"/>
    <p:sldId id="296" r:id="rId8"/>
    <p:sldId id="297" r:id="rId9"/>
    <p:sldId id="286" r:id="rId10"/>
    <p:sldId id="287" r:id="rId11"/>
    <p:sldId id="274" r:id="rId12"/>
    <p:sldId id="278" r:id="rId13"/>
    <p:sldId id="281" r:id="rId14"/>
    <p:sldId id="271" r:id="rId15"/>
    <p:sldId id="275" r:id="rId16"/>
    <p:sldId id="288" r:id="rId17"/>
    <p:sldId id="289" r:id="rId18"/>
    <p:sldId id="285" r:id="rId19"/>
    <p:sldId id="276"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06/12/2022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06/12/2022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9209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8353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infoq.com/news/2022/11/docker-webassembly/"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29.jpeg"/><Relationship Id="rId7" Type="http://schemas.openxmlformats.org/officeDocument/2006/relationships/image" Target="../media/image31.png"/><Relationship Id="rId12"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www.intre.it/" TargetMode="External"/><Relationship Id="rId11" Type="http://schemas.openxmlformats.org/officeDocument/2006/relationships/image" Target="../media/image33.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30.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ebassembly.or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EB ASSEMBLY">
            <a:extLst>
              <a:ext uri="{FF2B5EF4-FFF2-40B4-BE49-F238E27FC236}">
                <a16:creationId xmlns:a16="http://schemas.microsoft.com/office/drawing/2014/main" id="{DD842DAD-0506-EFCB-3FBF-8E2AB50CF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0" y="1923349"/>
            <a:ext cx="8065698" cy="3201074"/>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2">
            <a:extLst>
              <a:ext uri="{FF2B5EF4-FFF2-40B4-BE49-F238E27FC236}">
                <a16:creationId xmlns:a16="http://schemas.microsoft.com/office/drawing/2014/main" id="{BD5ED0B2-2937-5F1B-D7B1-793792BE6FE0}"/>
              </a:ext>
            </a:extLst>
          </p:cNvPr>
          <p:cNvSpPr>
            <a:spLocks noGrp="1"/>
          </p:cNvSpPr>
          <p:nvPr>
            <p:ph type="ctrTitle"/>
          </p:nvPr>
        </p:nvSpPr>
        <p:spPr>
          <a:xfrm>
            <a:off x="572160" y="231398"/>
            <a:ext cx="8198250" cy="1088639"/>
          </a:xfrm>
        </p:spPr>
        <p:txBody>
          <a:bodyPr/>
          <a:lstStyle/>
          <a:p>
            <a:r>
              <a:rPr lang="it-IT" dirty="0" err="1"/>
              <a:t>WebAssembly</a:t>
            </a:r>
            <a:endParaRPr lang="it-IT" dirty="0"/>
          </a:p>
        </p:txBody>
      </p:sp>
    </p:spTree>
    <p:extLst>
      <p:ext uri="{BB962C8B-B14F-4D97-AF65-F5344CB8AC3E}">
        <p14:creationId xmlns:p14="http://schemas.microsoft.com/office/powerpoint/2010/main" val="117100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Sarà la fine di JavaScript?</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extLst>
              <a:ext uri="{FF2B5EF4-FFF2-40B4-BE49-F238E27FC236}">
                <a16:creationId xmlns:a16="http://schemas.microsoft.com/office/drawing/2014/main" id="{B7ED0A96-A6CA-9C19-0496-C21D8482E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04" y="1257299"/>
            <a:ext cx="8402128" cy="4726197"/>
          </a:xfrm>
          <a:prstGeom prst="rect">
            <a:avLst/>
          </a:prstGeom>
        </p:spPr>
      </p:pic>
    </p:spTree>
    <p:extLst>
      <p:ext uri="{BB962C8B-B14F-4D97-AF65-F5344CB8AC3E}">
        <p14:creationId xmlns:p14="http://schemas.microsoft.com/office/powerpoint/2010/main" val="382018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4" name="Picture 2">
            <a:extLst>
              <a:ext uri="{FF2B5EF4-FFF2-40B4-BE49-F238E27FC236}">
                <a16:creationId xmlns:a16="http://schemas.microsoft.com/office/drawing/2014/main" id="{40ECFC75-BB80-84E5-7C25-46E3AF2FF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33" y="2450265"/>
            <a:ext cx="6992237" cy="16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6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pic>
        <p:nvPicPr>
          <p:cNvPr id="2050" name="Picture 2" descr="Introduction to Blazor. Web development with c# | inventiv">
            <a:extLst>
              <a:ext uri="{FF2B5EF4-FFF2-40B4-BE49-F238E27FC236}">
                <a16:creationId xmlns:a16="http://schemas.microsoft.com/office/drawing/2014/main" id="{1C80238B-EF29-50F3-3B68-916B0342F2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409" y="1502736"/>
            <a:ext cx="3170746" cy="1723543"/>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piè di pagina 2">
            <a:extLst>
              <a:ext uri="{FF2B5EF4-FFF2-40B4-BE49-F238E27FC236}">
                <a16:creationId xmlns:a16="http://schemas.microsoft.com/office/drawing/2014/main" id="{F513D13F-7446-0A96-80CC-81CE0879EC2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3" name="CasellaDiTesto 2">
            <a:extLst>
              <a:ext uri="{FF2B5EF4-FFF2-40B4-BE49-F238E27FC236}">
                <a16:creationId xmlns:a16="http://schemas.microsoft.com/office/drawing/2014/main" id="{9E45C4FF-91C4-7386-2FBA-7621A4BA574B}"/>
              </a:ext>
            </a:extLst>
          </p:cNvPr>
          <p:cNvSpPr txBox="1"/>
          <p:nvPr/>
        </p:nvSpPr>
        <p:spPr>
          <a:xfrm>
            <a:off x="793630" y="3821502"/>
            <a:ext cx="7875250"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Enhanced</a:t>
            </a:r>
            <a:r>
              <a:rPr lang="it-IT" dirty="0"/>
              <a:t> debugging</a:t>
            </a:r>
          </a:p>
          <a:p>
            <a:pPr marL="285750" indent="-285750">
              <a:buFont typeface="Arial" panose="020B0604020202020204" pitchFamily="34" charset="0"/>
              <a:buChar char="•"/>
            </a:pPr>
            <a:r>
              <a:rPr lang="it-IT" dirty="0"/>
              <a:t>Hot </a:t>
            </a:r>
            <a:r>
              <a:rPr lang="it-IT" dirty="0" err="1"/>
              <a:t>reload</a:t>
            </a:r>
            <a:r>
              <a:rPr lang="it-IT" dirty="0"/>
              <a:t> </a:t>
            </a:r>
            <a:r>
              <a:rPr lang="it-IT" dirty="0" err="1"/>
              <a:t>improvements</a:t>
            </a:r>
            <a:endParaRPr lang="it-IT" dirty="0"/>
          </a:p>
          <a:p>
            <a:pPr marL="285750" indent="-285750">
              <a:buFont typeface="Arial" panose="020B0604020202020204" pitchFamily="34" charset="0"/>
              <a:buChar char="•"/>
            </a:pPr>
            <a:r>
              <a:rPr lang="it-IT" dirty="0" err="1"/>
              <a:t>Expanded</a:t>
            </a:r>
            <a:r>
              <a:rPr lang="it-IT" dirty="0"/>
              <a:t> web </a:t>
            </a:r>
            <a:r>
              <a:rPr lang="it-IT" dirty="0" err="1"/>
              <a:t>crypto</a:t>
            </a:r>
            <a:endParaRPr lang="it-IT" dirty="0"/>
          </a:p>
          <a:p>
            <a:pPr marL="285750" indent="-285750">
              <a:buFont typeface="Arial" panose="020B0604020202020204" pitchFamily="34" charset="0"/>
              <a:buChar char="•"/>
            </a:pPr>
            <a:r>
              <a:rPr lang="it-IT" dirty="0" err="1"/>
              <a:t>Improved</a:t>
            </a:r>
            <a:r>
              <a:rPr lang="it-IT" dirty="0"/>
              <a:t> JavaScript </a:t>
            </a:r>
            <a:r>
              <a:rPr lang="it-IT" dirty="0" err="1"/>
              <a:t>interop</a:t>
            </a:r>
            <a:endParaRPr lang="it-IT" dirty="0"/>
          </a:p>
          <a:p>
            <a:pPr marL="285750" indent="-285750">
              <a:buFont typeface="Arial" panose="020B0604020202020204" pitchFamily="34" charset="0"/>
              <a:buChar char="•"/>
            </a:pPr>
            <a:r>
              <a:rPr lang="it-IT" dirty="0"/>
              <a:t>Multithreading (preview)</a:t>
            </a:r>
          </a:p>
        </p:txBody>
      </p:sp>
    </p:spTree>
    <p:extLst>
      <p:ext uri="{BB962C8B-B14F-4D97-AF65-F5344CB8AC3E}">
        <p14:creationId xmlns:p14="http://schemas.microsoft.com/office/powerpoint/2010/main" val="291944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9220" name="Picture 4" descr="Natale 2022| Casa di Babbo Natale nella grotta, spettacoli, mercatini">
            <a:extLst>
              <a:ext uri="{FF2B5EF4-FFF2-40B4-BE49-F238E27FC236}">
                <a16:creationId xmlns:a16="http://schemas.microsoft.com/office/drawing/2014/main" id="{5BCBB877-A0F3-24C9-CBBA-C27A2FEBCC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835" y="1169655"/>
            <a:ext cx="6547449" cy="368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9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sostituirà Docker?</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122381"/>
            <a:ext cx="3109332" cy="3144666"/>
          </a:xfrm>
          <a:prstGeom prst="rect">
            <a:avLst/>
          </a:prstGeom>
        </p:spPr>
      </p:pic>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8" name="Immagine 7">
            <a:extLst>
              <a:ext uri="{FF2B5EF4-FFF2-40B4-BE49-F238E27FC236}">
                <a16:creationId xmlns:a16="http://schemas.microsoft.com/office/drawing/2014/main" id="{75A6B746-A9AE-C5E6-9EE5-B5146B5FC56F}"/>
              </a:ext>
            </a:extLst>
          </p:cNvPr>
          <p:cNvPicPr>
            <a:picLocks noChangeAspect="1"/>
          </p:cNvPicPr>
          <p:nvPr/>
        </p:nvPicPr>
        <p:blipFill>
          <a:blip r:embed="rId3"/>
          <a:stretch>
            <a:fillRect/>
          </a:stretch>
        </p:blipFill>
        <p:spPr>
          <a:xfrm>
            <a:off x="4492758" y="2338703"/>
            <a:ext cx="4176122" cy="3482642"/>
          </a:xfrm>
          <a:prstGeom prst="rect">
            <a:avLst/>
          </a:prstGeom>
        </p:spPr>
      </p:pic>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a:t>Docker Love </a:t>
            </a:r>
            <a:r>
              <a:rPr lang="it-IT" sz="3200" dirty="0" err="1"/>
              <a:t>WebAssembly</a:t>
            </a:r>
            <a:endParaRPr lang="it-IT" sz="3200" dirty="0"/>
          </a:p>
        </p:txBody>
      </p:sp>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3" name="CasellaDiTesto 2">
            <a:extLst>
              <a:ext uri="{FF2B5EF4-FFF2-40B4-BE49-F238E27FC236}">
                <a16:creationId xmlns:a16="http://schemas.microsoft.com/office/drawing/2014/main" id="{7ADE19D5-E791-BDF4-8F82-4A94E7D80EA4}"/>
              </a:ext>
            </a:extLst>
          </p:cNvPr>
          <p:cNvSpPr txBox="1"/>
          <p:nvPr/>
        </p:nvSpPr>
        <p:spPr>
          <a:xfrm>
            <a:off x="4429164" y="5287993"/>
            <a:ext cx="3921206" cy="369332"/>
          </a:xfrm>
          <a:prstGeom prst="rect">
            <a:avLst/>
          </a:prstGeom>
          <a:noFill/>
        </p:spPr>
        <p:txBody>
          <a:bodyPr wrap="square" rtlCol="0">
            <a:spAutoFit/>
          </a:bodyPr>
          <a:lstStyle/>
          <a:p>
            <a:r>
              <a:rPr lang="it-IT" dirty="0">
                <a:hlinkClick r:id="rId2"/>
              </a:rPr>
              <a:t>Docker </a:t>
            </a:r>
            <a:r>
              <a:rPr lang="it-IT" dirty="0" err="1">
                <a:hlinkClick r:id="rId2"/>
              </a:rPr>
              <a:t>launched</a:t>
            </a:r>
            <a:r>
              <a:rPr lang="it-IT" dirty="0">
                <a:hlinkClick r:id="rId2"/>
              </a:rPr>
              <a:t> </a:t>
            </a:r>
            <a:r>
              <a:rPr lang="it-IT" dirty="0" err="1">
                <a:hlinkClick r:id="rId2"/>
              </a:rPr>
              <a:t>WebAssembly</a:t>
            </a:r>
            <a:r>
              <a:rPr lang="it-IT" dirty="0">
                <a:hlinkClick r:id="rId2"/>
              </a:rPr>
              <a:t> support</a:t>
            </a:r>
            <a:endParaRPr lang="it-IT" dirty="0"/>
          </a:p>
        </p:txBody>
      </p:sp>
      <p:pic>
        <p:nvPicPr>
          <p:cNvPr id="7" name="Immagine 6">
            <a:extLst>
              <a:ext uri="{FF2B5EF4-FFF2-40B4-BE49-F238E27FC236}">
                <a16:creationId xmlns:a16="http://schemas.microsoft.com/office/drawing/2014/main" id="{6DD4A7A3-45B5-B82F-16E9-5D2C6FE4196F}"/>
              </a:ext>
            </a:extLst>
          </p:cNvPr>
          <p:cNvPicPr>
            <a:picLocks noChangeAspect="1"/>
          </p:cNvPicPr>
          <p:nvPr/>
        </p:nvPicPr>
        <p:blipFill>
          <a:blip r:embed="rId3"/>
          <a:stretch>
            <a:fillRect/>
          </a:stretch>
        </p:blipFill>
        <p:spPr>
          <a:xfrm>
            <a:off x="1235038" y="2375564"/>
            <a:ext cx="6087325" cy="1514686"/>
          </a:xfrm>
          <a:prstGeom prst="rect">
            <a:avLst/>
          </a:prstGeom>
        </p:spPr>
      </p:pic>
    </p:spTree>
    <p:extLst>
      <p:ext uri="{BB962C8B-B14F-4D97-AF65-F5344CB8AC3E}">
        <p14:creationId xmlns:p14="http://schemas.microsoft.com/office/powerpoint/2010/main" val="308837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 name="Picture 4" descr="Natale 2022| Casa di Babbo Natale nella grotta, spettacoli, mercatini">
            <a:extLst>
              <a:ext uri="{FF2B5EF4-FFF2-40B4-BE49-F238E27FC236}">
                <a16:creationId xmlns:a16="http://schemas.microsoft.com/office/drawing/2014/main" id="{B412FEC9-2901-1291-710F-15CA5F353F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4782" y="1161028"/>
            <a:ext cx="6547449" cy="368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11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piè di pagina 2">
            <a:extLst>
              <a:ext uri="{FF2B5EF4-FFF2-40B4-BE49-F238E27FC236}">
                <a16:creationId xmlns:a16="http://schemas.microsoft.com/office/drawing/2014/main" id="{E0D27F29-910F-F68B-0D38-BEBBE746DC82}"/>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9" name="CasellaDiTesto 8">
            <a:extLst>
              <a:ext uri="{FF2B5EF4-FFF2-40B4-BE49-F238E27FC236}">
                <a16:creationId xmlns:a16="http://schemas.microsoft.com/office/drawing/2014/main" id="{EC515232-75E7-B97D-04DC-53B7C7FE83F6}"/>
              </a:ext>
            </a:extLst>
          </p:cNvPr>
          <p:cNvSpPr txBox="1"/>
          <p:nvPr/>
        </p:nvSpPr>
        <p:spPr>
          <a:xfrm>
            <a:off x="2087592" y="700744"/>
            <a:ext cx="4572000" cy="4969630"/>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Wasm</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is</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Awsm</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t>
            </a:r>
            <a:endParaRPr lang="it-IT"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44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387" y="2589958"/>
            <a:ext cx="1508955" cy="1508955"/>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hlinkClick r:id="rId6"/>
            <a:extLst>
              <a:ext uri="{FF2B5EF4-FFF2-40B4-BE49-F238E27FC236}">
                <a16:creationId xmlns:a16="http://schemas.microsoft.com/office/drawing/2014/main" id="{362AAFBC-08F1-00FC-FC26-32FCBE150056}"/>
              </a:ext>
            </a:extLst>
          </p:cNvPr>
          <p:cNvPicPr>
            <a:picLocks noChangeAspect="1"/>
          </p:cNvPicPr>
          <p:nvPr/>
        </p:nvPicPr>
        <p:blipFill>
          <a:blip r:embed="rId7"/>
          <a:stretch>
            <a:fillRect/>
          </a:stretch>
        </p:blipFill>
        <p:spPr>
          <a:xfrm>
            <a:off x="1202355" y="3430340"/>
            <a:ext cx="1792634" cy="406401"/>
          </a:xfrm>
          <a:prstGeom prst="rect">
            <a:avLst/>
          </a:prstGeom>
        </p:spPr>
      </p:pic>
      <p:pic>
        <p:nvPicPr>
          <p:cNvPr id="15" name="Picture 4">
            <a:hlinkClick r:id="rId8"/>
            <a:extLst>
              <a:ext uri="{FF2B5EF4-FFF2-40B4-BE49-F238E27FC236}">
                <a16:creationId xmlns:a16="http://schemas.microsoft.com/office/drawing/2014/main" id="{3B0874B3-8706-C537-13ED-47E0128F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130" y="4249714"/>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sp>
        <p:nvSpPr>
          <p:cNvPr id="7" name="Segnaposto piè di pagina 2">
            <a:extLst>
              <a:ext uri="{FF2B5EF4-FFF2-40B4-BE49-F238E27FC236}">
                <a16:creationId xmlns:a16="http://schemas.microsoft.com/office/drawing/2014/main" id="{4DC9FED3-467E-58BB-50C1-A7982073EEDC}"/>
              </a:ext>
            </a:extLst>
          </p:cNvPr>
          <p:cNvSpPr>
            <a:spLocks noGrp="1"/>
          </p:cNvSpPr>
          <p:nvPr>
            <p:ph type="ftr" sz="quarter" idx="10"/>
          </p:nvPr>
        </p:nvSpPr>
        <p:spPr>
          <a:xfrm>
            <a:off x="366122" y="6286803"/>
            <a:ext cx="7018089"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074" name="Picture 2">
            <a:extLst>
              <a:ext uri="{FF2B5EF4-FFF2-40B4-BE49-F238E27FC236}">
                <a16:creationId xmlns:a16="http://schemas.microsoft.com/office/drawing/2014/main" id="{6241CF78-5359-0984-49B6-FBFC25260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0735" y="2589958"/>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CE07CF-C419-DA70-C0F3-D171D8FC874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53695" y="4362128"/>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8244CC-9E12-0B39-09D0-678E777A5935}"/>
              </a:ext>
            </a:extLst>
          </p:cNvPr>
          <p:cNvSpPr txBox="1"/>
          <p:nvPr/>
        </p:nvSpPr>
        <p:spPr>
          <a:xfrm>
            <a:off x="4891180" y="4330466"/>
            <a:ext cx="1649041" cy="369332"/>
          </a:xfrm>
          <a:prstGeom prst="rect">
            <a:avLst/>
          </a:prstGeom>
          <a:noFill/>
        </p:spPr>
        <p:txBody>
          <a:bodyPr wrap="none" rtlCol="0">
            <a:spAutoFit/>
          </a:bodyPr>
          <a:lstStyle/>
          <a:p>
            <a:r>
              <a:rPr lang="it-IT" dirty="0">
                <a:hlinkClick r:id="rId13"/>
              </a:rPr>
              <a:t>Stefano Maffeis</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Che fatica questi elfi!</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9" name="Picture 2" descr="Carta da Parati Elfo di Babbo Natale sul bordo Sign - rendering 3D -  PIXERS.IT">
            <a:extLst>
              <a:ext uri="{FF2B5EF4-FFF2-40B4-BE49-F238E27FC236}">
                <a16:creationId xmlns:a16="http://schemas.microsoft.com/office/drawing/2014/main" id="{989708BA-6100-4F25-53A2-AB0F1FBAD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3" y="2297925"/>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ML Source Code Viewer Websit - App su Google Play">
            <a:extLst>
              <a:ext uri="{FF2B5EF4-FFF2-40B4-BE49-F238E27FC236}">
                <a16:creationId xmlns:a16="http://schemas.microsoft.com/office/drawing/2014/main" id="{CF179156-3DB5-B881-7A7E-03C27CCDB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916" y="2954866"/>
            <a:ext cx="1886368" cy="1886368"/>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FF8585D2-9564-835E-C889-62FE3AFBE8BC}"/>
              </a:ext>
            </a:extLst>
          </p:cNvPr>
          <p:cNvSpPr txBox="1"/>
          <p:nvPr/>
        </p:nvSpPr>
        <p:spPr>
          <a:xfrm>
            <a:off x="6228006" y="2113259"/>
            <a:ext cx="782187" cy="369332"/>
          </a:xfrm>
          <a:prstGeom prst="rect">
            <a:avLst/>
          </a:prstGeom>
          <a:noFill/>
        </p:spPr>
        <p:txBody>
          <a:bodyPr wrap="square" rtlCol="0">
            <a:spAutoFit/>
          </a:bodyPr>
          <a:lstStyle/>
          <a:p>
            <a:r>
              <a:rPr lang="it-IT" dirty="0"/>
              <a:t>1989</a:t>
            </a:r>
          </a:p>
        </p:txBody>
      </p:sp>
    </p:spTree>
    <p:extLst>
      <p:ext uri="{BB962C8B-B14F-4D97-AF65-F5344CB8AC3E}">
        <p14:creationId xmlns:p14="http://schemas.microsoft.com/office/powerpoint/2010/main" val="14490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JavaScript … l’allodola</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 Babbo Natale Elfo Completi Abito di Natale fantasia Da ragazza Natale Natale vigilia di Natale Per bambini Feste Natale Poliestere Abito Cintura Calze Cappelli">
            <a:extLst>
              <a:ext uri="{FF2B5EF4-FFF2-40B4-BE49-F238E27FC236}">
                <a16:creationId xmlns:a16="http://schemas.microsoft.com/office/drawing/2014/main" id="{C1DFC0B7-31B8-0C43-5595-2B59B260A2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028" y="1672049"/>
            <a:ext cx="2101591" cy="2101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earn JavaScript Tutorial - javatpoint">
            <a:extLst>
              <a:ext uri="{FF2B5EF4-FFF2-40B4-BE49-F238E27FC236}">
                <a16:creationId xmlns:a16="http://schemas.microsoft.com/office/drawing/2014/main" id="{5E5948DD-7FBF-211A-B708-8FDF89E23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95" y="3063785"/>
            <a:ext cx="1886368" cy="1886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688B1B28-5DD7-AAA8-8D1A-F899F6D3FB10}"/>
              </a:ext>
            </a:extLst>
          </p:cNvPr>
          <p:cNvSpPr txBox="1"/>
          <p:nvPr/>
        </p:nvSpPr>
        <p:spPr>
          <a:xfrm>
            <a:off x="5608947" y="2538179"/>
            <a:ext cx="782187" cy="369332"/>
          </a:xfrm>
          <a:prstGeom prst="rect">
            <a:avLst/>
          </a:prstGeom>
          <a:noFill/>
        </p:spPr>
        <p:txBody>
          <a:bodyPr wrap="square" rtlCol="0">
            <a:spAutoFit/>
          </a:bodyPr>
          <a:lstStyle/>
          <a:p>
            <a:r>
              <a:rPr lang="it-IT" dirty="0"/>
              <a:t>1995</a:t>
            </a:r>
          </a:p>
        </p:txBody>
      </p:sp>
    </p:spTree>
    <p:extLst>
      <p:ext uri="{BB962C8B-B14F-4D97-AF65-F5344CB8AC3E}">
        <p14:creationId xmlns:p14="http://schemas.microsoft.com/office/powerpoint/2010/main" val="117157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err="1"/>
              <a:t>NativeClient</a:t>
            </a:r>
            <a:endParaRPr lang="it-IT" dirty="0"/>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6" name="Picture 6" descr="google chrome - Enabling developer tools on a NACL page - Stack Overflow">
            <a:extLst>
              <a:ext uri="{FF2B5EF4-FFF2-40B4-BE49-F238E27FC236}">
                <a16:creationId xmlns:a16="http://schemas.microsoft.com/office/drawing/2014/main" id="{C853CBF2-EA65-26EB-4A80-6976347A5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747" y="3424880"/>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CD299999-3186-1978-6B47-4CBEB53F2CC5}"/>
              </a:ext>
            </a:extLst>
          </p:cNvPr>
          <p:cNvSpPr txBox="1"/>
          <p:nvPr/>
        </p:nvSpPr>
        <p:spPr>
          <a:xfrm>
            <a:off x="6029841" y="2614604"/>
            <a:ext cx="782187" cy="369332"/>
          </a:xfrm>
          <a:prstGeom prst="rect">
            <a:avLst/>
          </a:prstGeom>
          <a:noFill/>
        </p:spPr>
        <p:txBody>
          <a:bodyPr wrap="square" rtlCol="0">
            <a:spAutoFit/>
          </a:bodyPr>
          <a:lstStyle/>
          <a:p>
            <a:r>
              <a:rPr lang="it-IT" dirty="0"/>
              <a:t>2011</a:t>
            </a:r>
          </a:p>
        </p:txBody>
      </p:sp>
      <p:pic>
        <p:nvPicPr>
          <p:cNvPr id="3074" name="Picture 2" descr=" Babbo Natale Elfo Mrs.Claus Completi Cappello di Natale Abito di Natale fantasia Per uomo Per donna Da ragazzo Da ragazza Natale Natale Carnevale vigilia di Natale Adulto Per bambini Feste Natale">
            <a:extLst>
              <a:ext uri="{FF2B5EF4-FFF2-40B4-BE49-F238E27FC236}">
                <a16:creationId xmlns:a16="http://schemas.microsoft.com/office/drawing/2014/main" id="{74E3F0D2-BA37-7F7C-2B2B-C4756ADAF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368" y="1734626"/>
            <a:ext cx="2301815" cy="230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83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Asm.js</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4" name="Picture 8" descr="asm.js, Emscripten &amp; friends | tfw">
            <a:extLst>
              <a:ext uri="{FF2B5EF4-FFF2-40B4-BE49-F238E27FC236}">
                <a16:creationId xmlns:a16="http://schemas.microsoft.com/office/drawing/2014/main" id="{D817A6DC-A0EB-C25E-E68B-4EA187F92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599"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78EB2753-6695-B2D3-520E-C8617CF63AE2}"/>
              </a:ext>
            </a:extLst>
          </p:cNvPr>
          <p:cNvSpPr txBox="1"/>
          <p:nvPr/>
        </p:nvSpPr>
        <p:spPr>
          <a:xfrm>
            <a:off x="6256256" y="2700867"/>
            <a:ext cx="670756" cy="369332"/>
          </a:xfrm>
          <a:prstGeom prst="rect">
            <a:avLst/>
          </a:prstGeom>
          <a:noFill/>
        </p:spPr>
        <p:txBody>
          <a:bodyPr wrap="square" rtlCol="0">
            <a:spAutoFit/>
          </a:bodyPr>
          <a:lstStyle/>
          <a:p>
            <a:r>
              <a:rPr lang="it-IT" dirty="0"/>
              <a:t>2013</a:t>
            </a:r>
          </a:p>
        </p:txBody>
      </p:sp>
      <p:pic>
        <p:nvPicPr>
          <p:cNvPr id="5122" name="Picture 2" descr="Elfo di natale. aiutanti di fantasia carina di babbo natale, adorabili elfi  con regali e decorazioni">
            <a:extLst>
              <a:ext uri="{FF2B5EF4-FFF2-40B4-BE49-F238E27FC236}">
                <a16:creationId xmlns:a16="http://schemas.microsoft.com/office/drawing/2014/main" id="{3CED55D2-9B3B-33D2-8431-4DF316C36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020" y="1733008"/>
            <a:ext cx="199072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10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Finalmente </a:t>
            </a:r>
            <a:r>
              <a:rPr lang="it-IT" dirty="0" err="1"/>
              <a:t>WebAssembly</a:t>
            </a:r>
            <a:endParaRPr lang="it-IT" dirty="0"/>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6" name="Picture 10" descr="What Is WebAssembly and Why Do You Need It? - The New Stack">
            <a:extLst>
              <a:ext uri="{FF2B5EF4-FFF2-40B4-BE49-F238E27FC236}">
                <a16:creationId xmlns:a16="http://schemas.microsoft.com/office/drawing/2014/main" id="{8522DA37-009C-410C-2F42-5C0AFD15D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480" y="3313869"/>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AAE5E047-6580-B187-FAD1-8845E30E981F}"/>
              </a:ext>
            </a:extLst>
          </p:cNvPr>
          <p:cNvSpPr txBox="1"/>
          <p:nvPr/>
        </p:nvSpPr>
        <p:spPr>
          <a:xfrm>
            <a:off x="6323137" y="2603329"/>
            <a:ext cx="782187" cy="369332"/>
          </a:xfrm>
          <a:prstGeom prst="rect">
            <a:avLst/>
          </a:prstGeom>
          <a:noFill/>
        </p:spPr>
        <p:txBody>
          <a:bodyPr wrap="square" rtlCol="0">
            <a:spAutoFit/>
          </a:bodyPr>
          <a:lstStyle/>
          <a:p>
            <a:r>
              <a:rPr lang="it-IT" dirty="0"/>
              <a:t>2015</a:t>
            </a:r>
          </a:p>
        </p:txBody>
      </p:sp>
      <p:pic>
        <p:nvPicPr>
          <p:cNvPr id="1026" name="Picture 2" descr="Natale: le 11 foto più pazze trovate sul web - FocusJunior.it">
            <a:extLst>
              <a:ext uri="{FF2B5EF4-FFF2-40B4-BE49-F238E27FC236}">
                <a16:creationId xmlns:a16="http://schemas.microsoft.com/office/drawing/2014/main" id="{609A3452-12D9-597D-B621-CB74A639C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56" y="1635019"/>
            <a:ext cx="2507470" cy="193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8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7170" name="Picture 2" descr="Babbo Natale a Milano | YesMilano">
            <a:extLst>
              <a:ext uri="{FF2B5EF4-FFF2-40B4-BE49-F238E27FC236}">
                <a16:creationId xmlns:a16="http://schemas.microsoft.com/office/drawing/2014/main" id="{902DB129-BEDA-0860-EB2F-106033A9B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319" y="3975436"/>
            <a:ext cx="3238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testo 3">
            <a:extLst>
              <a:ext uri="{FF2B5EF4-FFF2-40B4-BE49-F238E27FC236}">
                <a16:creationId xmlns:a16="http://schemas.microsoft.com/office/drawing/2014/main" id="{1EFB1D81-8596-BE49-410F-714EE0DC7524}"/>
              </a:ext>
            </a:extLst>
          </p:cNvPr>
          <p:cNvSpPr>
            <a:spLocks noGrp="1"/>
          </p:cNvSpPr>
          <p:nvPr>
            <p:ph type="body" sz="quarter" idx="11"/>
          </p:nvPr>
        </p:nvSpPr>
        <p:spPr>
          <a:xfrm>
            <a:off x="472617" y="1627531"/>
            <a:ext cx="8196263" cy="1538363"/>
          </a:xfrm>
        </p:spPr>
        <p:txBody>
          <a:bodyPr/>
          <a:lstStyle/>
          <a:p>
            <a:r>
              <a:rPr lang="it-IT" dirty="0"/>
              <a:t>Le tue letterine verranno lette solo via web</a:t>
            </a:r>
          </a:p>
          <a:p>
            <a:r>
              <a:rPr lang="it-IT" dirty="0"/>
              <a:t>Le tue letterine verranno lette solo su Desktop o mobile</a:t>
            </a:r>
            <a:endParaRPr lang="it-IT" sz="2000" dirty="0"/>
          </a:p>
          <a:p>
            <a:endParaRPr lang="it-IT" sz="2000" dirty="0"/>
          </a:p>
        </p:txBody>
      </p:sp>
    </p:spTree>
    <p:extLst>
      <p:ext uri="{BB962C8B-B14F-4D97-AF65-F5344CB8AC3E}">
        <p14:creationId xmlns:p14="http://schemas.microsoft.com/office/powerpoint/2010/main" val="19385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7" name="Segnaposto testo 3">
            <a:extLst>
              <a:ext uri="{FF2B5EF4-FFF2-40B4-BE49-F238E27FC236}">
                <a16:creationId xmlns:a16="http://schemas.microsoft.com/office/drawing/2014/main" id="{1EFB1D81-8596-BE49-410F-714EE0DC7524}"/>
              </a:ext>
            </a:extLst>
          </p:cNvPr>
          <p:cNvSpPr>
            <a:spLocks noGrp="1"/>
          </p:cNvSpPr>
          <p:nvPr>
            <p:ph type="body" sz="quarter" idx="11"/>
          </p:nvPr>
        </p:nvSpPr>
        <p:spPr>
          <a:xfrm>
            <a:off x="472617" y="1627531"/>
            <a:ext cx="8196263" cy="1801469"/>
          </a:xfrm>
        </p:spPr>
        <p:txBody>
          <a:bodyPr/>
          <a:lstStyle/>
          <a:p>
            <a:r>
              <a:rPr lang="it-IT" dirty="0"/>
              <a:t>Le tue letterine saranno consegnate su più piattaforme</a:t>
            </a:r>
          </a:p>
          <a:p>
            <a:r>
              <a:rPr lang="it-IT" dirty="0"/>
              <a:t>Le tue letterine hanno bisogno di fare rendering di immagini</a:t>
            </a:r>
            <a:endParaRPr lang="it-IT" sz="2000" dirty="0"/>
          </a:p>
          <a:p>
            <a:endParaRPr lang="it-IT" sz="2000" dirty="0"/>
          </a:p>
        </p:txBody>
      </p:sp>
      <p:pic>
        <p:nvPicPr>
          <p:cNvPr id="8194" name="Picture 2" descr="BABBO NATALE esiste veramente? C'è una Risposta perfetta da dare ai  Bambini! La spiegazione dell'esperto » ILMETEO.it">
            <a:extLst>
              <a:ext uri="{FF2B5EF4-FFF2-40B4-BE49-F238E27FC236}">
                <a16:creationId xmlns:a16="http://schemas.microsoft.com/office/drawing/2014/main" id="{680538EF-C647-11A0-8CB7-F786FC858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986" y="3768756"/>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Cos’è </a:t>
            </a:r>
            <a:r>
              <a:rPr lang="it-IT" dirty="0" err="1"/>
              <a:t>WebAssembly</a:t>
            </a:r>
            <a:r>
              <a:rPr lang="it-IT" dirty="0"/>
              <a:t>?</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hlinkClick r:id="rId2"/>
            <a:extLst>
              <a:ext uri="{FF2B5EF4-FFF2-40B4-BE49-F238E27FC236}">
                <a16:creationId xmlns:a16="http://schemas.microsoft.com/office/drawing/2014/main" id="{C5145E14-FD51-E09A-A51A-ACD940DCFFEB}"/>
              </a:ext>
            </a:extLst>
          </p:cNvPr>
          <p:cNvPicPr>
            <a:picLocks noChangeAspect="1"/>
          </p:cNvPicPr>
          <p:nvPr/>
        </p:nvPicPr>
        <p:blipFill>
          <a:blip r:embed="rId3"/>
          <a:stretch>
            <a:fillRect/>
          </a:stretch>
        </p:blipFill>
        <p:spPr>
          <a:xfrm>
            <a:off x="380415" y="1553584"/>
            <a:ext cx="8383170" cy="3543795"/>
          </a:xfrm>
          <a:prstGeom prst="rect">
            <a:avLst/>
          </a:prstGeom>
        </p:spPr>
      </p:pic>
    </p:spTree>
    <p:extLst>
      <p:ext uri="{BB962C8B-B14F-4D97-AF65-F5344CB8AC3E}">
        <p14:creationId xmlns:p14="http://schemas.microsoft.com/office/powerpoint/2010/main" val="586833434"/>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2728</TotalTime>
  <Words>202</Words>
  <Application>Microsoft Office PowerPoint</Application>
  <PresentationFormat>Presentazione su schermo (4:3)</PresentationFormat>
  <Paragraphs>55</Paragraphs>
  <Slides>19</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Open Sans Light</vt:lpstr>
      <vt:lpstr>Calibri</vt:lpstr>
      <vt:lpstr>Open Sans</vt:lpstr>
      <vt:lpstr>Tema I3</vt:lpstr>
      <vt:lpstr>WebAssembly</vt:lpstr>
      <vt:lpstr>Che fatica questi elfi!</vt:lpstr>
      <vt:lpstr>JavaScript … l’allodola</vt:lpstr>
      <vt:lpstr>NativeClient</vt:lpstr>
      <vt:lpstr>Asm.js</vt:lpstr>
      <vt:lpstr>Finalmente WebAssembly</vt:lpstr>
      <vt:lpstr>Hai proprio bisogno di WASM?</vt:lpstr>
      <vt:lpstr>Hai proprio bisogno di WASM?</vt:lpstr>
      <vt:lpstr>Cos’è WebAssembly?</vt:lpstr>
      <vt:lpstr>Sarà la fine di JavaScript?</vt:lpstr>
      <vt:lpstr>WASI</vt:lpstr>
      <vt:lpstr>WAGI</vt:lpstr>
      <vt:lpstr>WebAssembly and .NET</vt:lpstr>
      <vt:lpstr>Presentazione standard di PowerPoint</vt:lpstr>
      <vt:lpstr>WebAssembly sostituirà Docker?</vt:lpstr>
      <vt:lpstr>Docker Love WebAssembly</vt:lpstr>
      <vt:lpstr>Presentazione standard di PowerPoint</vt:lpstr>
      <vt:lpstr>Presentazione standard di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26</cp:revision>
  <dcterms:created xsi:type="dcterms:W3CDTF">2022-09-30T05:43:12Z</dcterms:created>
  <dcterms:modified xsi:type="dcterms:W3CDTF">2022-12-06T08:11:27Z</dcterms:modified>
</cp:coreProperties>
</file>