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2747A"/>
    <a:srgbClr val="37262D"/>
    <a:srgbClr val="3AC0C3"/>
    <a:srgbClr val="ED217C"/>
    <a:srgbClr val="4B2929"/>
    <a:srgbClr val="3E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rrow: Pentagon 22">
            <a:extLst>
              <a:ext uri="{FF2B5EF4-FFF2-40B4-BE49-F238E27FC236}">
                <a16:creationId xmlns:a16="http://schemas.microsoft.com/office/drawing/2014/main" id="{CDC41293-A669-4E0C-B538-E91EB17B7F99}"/>
              </a:ext>
            </a:extLst>
          </p:cNvPr>
          <p:cNvSpPr/>
          <p:nvPr userDrawn="1"/>
        </p:nvSpPr>
        <p:spPr>
          <a:xfrm rot="10800000">
            <a:off x="6095999" y="4174184"/>
            <a:ext cx="6030897" cy="2182166"/>
          </a:xfrm>
          <a:prstGeom prst="homePlate">
            <a:avLst/>
          </a:prstGeom>
          <a:solidFill>
            <a:srgbClr val="372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07BFE-BB38-4E04-81CE-E9881FA9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21/10/2023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093A3-160E-4F76-A450-12DD86A75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#DOH23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A9A43-1B87-49B3-B920-D215CE2B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D2D0-B13C-4321-9997-FB2024A0C951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AF429A10-AB70-4FF9-995A-8FAD5B3D8688}"/>
              </a:ext>
            </a:extLst>
          </p:cNvPr>
          <p:cNvSpPr/>
          <p:nvPr userDrawn="1"/>
        </p:nvSpPr>
        <p:spPr>
          <a:xfrm>
            <a:off x="0" y="2739083"/>
            <a:ext cx="4211174" cy="1319753"/>
          </a:xfrm>
          <a:prstGeom prst="homePlate">
            <a:avLst/>
          </a:prstGeom>
          <a:solidFill>
            <a:srgbClr val="ED2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E5C7BBD9-BDE8-461D-BF5C-EEE70D1182A9}"/>
              </a:ext>
            </a:extLst>
          </p:cNvPr>
          <p:cNvSpPr/>
          <p:nvPr userDrawn="1"/>
        </p:nvSpPr>
        <p:spPr>
          <a:xfrm>
            <a:off x="0" y="3762142"/>
            <a:ext cx="2601798" cy="1319753"/>
          </a:xfrm>
          <a:prstGeom prst="homePlate">
            <a:avLst/>
          </a:prstGeom>
          <a:solidFill>
            <a:srgbClr val="3AC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91C0EC6-E6E6-43DE-901B-8CA5D8D70B1E}"/>
              </a:ext>
            </a:extLst>
          </p:cNvPr>
          <p:cNvGrpSpPr/>
          <p:nvPr userDrawn="1"/>
        </p:nvGrpSpPr>
        <p:grpSpPr>
          <a:xfrm>
            <a:off x="254639" y="154719"/>
            <a:ext cx="6653521" cy="2332968"/>
            <a:chOff x="254639" y="154719"/>
            <a:chExt cx="6653521" cy="233296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2AD6537-5565-44FD-93C6-BA26921A3C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54639" y="154719"/>
              <a:ext cx="6653521" cy="2332968"/>
            </a:xfrm>
            <a:prstGeom prst="rect">
              <a:avLst/>
            </a:prstGeom>
          </p:spPr>
        </p:pic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72AB60E3-68F6-4B74-9BC3-BABDCD906973}"/>
                </a:ext>
              </a:extLst>
            </p:cNvPr>
            <p:cNvSpPr/>
            <p:nvPr userDrawn="1"/>
          </p:nvSpPr>
          <p:spPr>
            <a:xfrm>
              <a:off x="683581" y="2098223"/>
              <a:ext cx="941033" cy="343136"/>
            </a:xfrm>
            <a:custGeom>
              <a:avLst/>
              <a:gdLst>
                <a:gd name="connsiteX0" fmla="*/ 97654 w 941033"/>
                <a:gd name="connsiteY0" fmla="*/ 5785 h 343136"/>
                <a:gd name="connsiteX1" fmla="*/ 53266 w 941033"/>
                <a:gd name="connsiteY1" fmla="*/ 50173 h 343136"/>
                <a:gd name="connsiteX2" fmla="*/ 0 w 941033"/>
                <a:gd name="connsiteY2" fmla="*/ 85684 h 343136"/>
                <a:gd name="connsiteX3" fmla="*/ 26633 w 941033"/>
                <a:gd name="connsiteY3" fmla="*/ 209971 h 343136"/>
                <a:gd name="connsiteX4" fmla="*/ 71021 w 941033"/>
                <a:gd name="connsiteY4" fmla="*/ 254360 h 343136"/>
                <a:gd name="connsiteX5" fmla="*/ 106532 w 941033"/>
                <a:gd name="connsiteY5" fmla="*/ 280993 h 343136"/>
                <a:gd name="connsiteX6" fmla="*/ 168675 w 941033"/>
                <a:gd name="connsiteY6" fmla="*/ 298748 h 343136"/>
                <a:gd name="connsiteX7" fmla="*/ 532660 w 941033"/>
                <a:gd name="connsiteY7" fmla="*/ 316503 h 343136"/>
                <a:gd name="connsiteX8" fmla="*/ 594803 w 941033"/>
                <a:gd name="connsiteY8" fmla="*/ 325381 h 343136"/>
                <a:gd name="connsiteX9" fmla="*/ 665825 w 941033"/>
                <a:gd name="connsiteY9" fmla="*/ 334259 h 343136"/>
                <a:gd name="connsiteX10" fmla="*/ 719091 w 941033"/>
                <a:gd name="connsiteY10" fmla="*/ 343136 h 343136"/>
                <a:gd name="connsiteX11" fmla="*/ 905522 w 941033"/>
                <a:gd name="connsiteY11" fmla="*/ 325381 h 343136"/>
                <a:gd name="connsiteX12" fmla="*/ 932155 w 941033"/>
                <a:gd name="connsiteY12" fmla="*/ 298748 h 343136"/>
                <a:gd name="connsiteX13" fmla="*/ 941033 w 941033"/>
                <a:gd name="connsiteY13" fmla="*/ 245482 h 343136"/>
                <a:gd name="connsiteX14" fmla="*/ 878889 w 941033"/>
                <a:gd name="connsiteY14" fmla="*/ 50173 h 343136"/>
                <a:gd name="connsiteX15" fmla="*/ 834501 w 941033"/>
                <a:gd name="connsiteY15" fmla="*/ 41295 h 343136"/>
                <a:gd name="connsiteX16" fmla="*/ 674702 w 941033"/>
                <a:gd name="connsiteY16" fmla="*/ 50173 h 343136"/>
                <a:gd name="connsiteX17" fmla="*/ 639192 w 941033"/>
                <a:gd name="connsiteY17" fmla="*/ 59051 h 343136"/>
                <a:gd name="connsiteX18" fmla="*/ 594803 w 941033"/>
                <a:gd name="connsiteY18" fmla="*/ 67928 h 343136"/>
                <a:gd name="connsiteX19" fmla="*/ 275207 w 941033"/>
                <a:gd name="connsiteY19" fmla="*/ 59051 h 343136"/>
                <a:gd name="connsiteX20" fmla="*/ 221941 w 941033"/>
                <a:gd name="connsiteY20" fmla="*/ 41295 h 343136"/>
                <a:gd name="connsiteX21" fmla="*/ 159798 w 941033"/>
                <a:gd name="connsiteY21" fmla="*/ 5785 h 343136"/>
                <a:gd name="connsiteX22" fmla="*/ 97654 w 941033"/>
                <a:gd name="connsiteY22" fmla="*/ 5785 h 343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1033" h="343136">
                  <a:moveTo>
                    <a:pt x="97654" y="5785"/>
                  </a:moveTo>
                  <a:cubicBezTo>
                    <a:pt x="79899" y="13183"/>
                    <a:pt x="69783" y="37327"/>
                    <a:pt x="53266" y="50173"/>
                  </a:cubicBezTo>
                  <a:cubicBezTo>
                    <a:pt x="-43464" y="125406"/>
                    <a:pt x="61096" y="24584"/>
                    <a:pt x="0" y="85684"/>
                  </a:cubicBezTo>
                  <a:cubicBezTo>
                    <a:pt x="8878" y="127113"/>
                    <a:pt x="10191" y="170922"/>
                    <a:pt x="26633" y="209971"/>
                  </a:cubicBezTo>
                  <a:cubicBezTo>
                    <a:pt x="34753" y="229256"/>
                    <a:pt x="54281" y="241805"/>
                    <a:pt x="71021" y="254360"/>
                  </a:cubicBezTo>
                  <a:cubicBezTo>
                    <a:pt x="82858" y="263238"/>
                    <a:pt x="93062" y="274870"/>
                    <a:pt x="106532" y="280993"/>
                  </a:cubicBezTo>
                  <a:cubicBezTo>
                    <a:pt x="126144" y="289908"/>
                    <a:pt x="147683" y="293904"/>
                    <a:pt x="168675" y="298748"/>
                  </a:cubicBezTo>
                  <a:cubicBezTo>
                    <a:pt x="274862" y="323253"/>
                    <a:pt x="487644" y="315217"/>
                    <a:pt x="532660" y="316503"/>
                  </a:cubicBezTo>
                  <a:lnTo>
                    <a:pt x="594803" y="325381"/>
                  </a:lnTo>
                  <a:lnTo>
                    <a:pt x="665825" y="334259"/>
                  </a:lnTo>
                  <a:cubicBezTo>
                    <a:pt x="683644" y="336805"/>
                    <a:pt x="701336" y="340177"/>
                    <a:pt x="719091" y="343136"/>
                  </a:cubicBezTo>
                  <a:cubicBezTo>
                    <a:pt x="781235" y="337218"/>
                    <a:pt x="844409" y="338113"/>
                    <a:pt x="905522" y="325381"/>
                  </a:cubicBezTo>
                  <a:cubicBezTo>
                    <a:pt x="917813" y="322820"/>
                    <a:pt x="927056" y="310221"/>
                    <a:pt x="932155" y="298748"/>
                  </a:cubicBezTo>
                  <a:cubicBezTo>
                    <a:pt x="939466" y="282299"/>
                    <a:pt x="938074" y="263237"/>
                    <a:pt x="941033" y="245482"/>
                  </a:cubicBezTo>
                  <a:cubicBezTo>
                    <a:pt x="914707" y="61202"/>
                    <a:pt x="974905" y="71511"/>
                    <a:pt x="878889" y="50173"/>
                  </a:cubicBezTo>
                  <a:cubicBezTo>
                    <a:pt x="864159" y="46900"/>
                    <a:pt x="849297" y="44254"/>
                    <a:pt x="834501" y="41295"/>
                  </a:cubicBezTo>
                  <a:cubicBezTo>
                    <a:pt x="781235" y="44254"/>
                    <a:pt x="727831" y="45343"/>
                    <a:pt x="674702" y="50173"/>
                  </a:cubicBezTo>
                  <a:cubicBezTo>
                    <a:pt x="662551" y="51278"/>
                    <a:pt x="651102" y="56404"/>
                    <a:pt x="639192" y="59051"/>
                  </a:cubicBezTo>
                  <a:cubicBezTo>
                    <a:pt x="624462" y="62324"/>
                    <a:pt x="609599" y="64969"/>
                    <a:pt x="594803" y="67928"/>
                  </a:cubicBezTo>
                  <a:cubicBezTo>
                    <a:pt x="488271" y="64969"/>
                    <a:pt x="381509" y="66644"/>
                    <a:pt x="275207" y="59051"/>
                  </a:cubicBezTo>
                  <a:cubicBezTo>
                    <a:pt x="256539" y="57718"/>
                    <a:pt x="239044" y="48896"/>
                    <a:pt x="221941" y="41295"/>
                  </a:cubicBezTo>
                  <a:cubicBezTo>
                    <a:pt x="174208" y="20080"/>
                    <a:pt x="217364" y="23498"/>
                    <a:pt x="159798" y="5785"/>
                  </a:cubicBezTo>
                  <a:cubicBezTo>
                    <a:pt x="133722" y="-2239"/>
                    <a:pt x="115409" y="-1613"/>
                    <a:pt x="97654" y="57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A1D7939E-C3B6-4278-AA7B-10B14122FC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4023"/>
          <a:stretch/>
        </p:blipFill>
        <p:spPr>
          <a:xfrm>
            <a:off x="3003081" y="4893275"/>
            <a:ext cx="2691636" cy="62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330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rrow: Pentagon 22">
            <a:extLst>
              <a:ext uri="{FF2B5EF4-FFF2-40B4-BE49-F238E27FC236}">
                <a16:creationId xmlns:a16="http://schemas.microsoft.com/office/drawing/2014/main" id="{9B7D1EAD-417B-42D7-B1AA-06517480EDC6}"/>
              </a:ext>
            </a:extLst>
          </p:cNvPr>
          <p:cNvSpPr/>
          <p:nvPr userDrawn="1"/>
        </p:nvSpPr>
        <p:spPr>
          <a:xfrm rot="10800000">
            <a:off x="6161103" y="-612127"/>
            <a:ext cx="6030897" cy="2182166"/>
          </a:xfrm>
          <a:prstGeom prst="homePlate">
            <a:avLst/>
          </a:prstGeom>
          <a:solidFill>
            <a:srgbClr val="372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1E53F3-1A36-433C-B5FB-AE6B32F65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21/10/2023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A27D0-CBC6-4B8B-8273-0A4E9355B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#DOH23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AF4F3B-AC57-4655-AA75-108938935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D2D0-B13C-4321-9997-FB2024A0C951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1190C9-C861-453D-AAEC-FEA91E8C4C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0431" y="2261808"/>
            <a:ext cx="3569728" cy="99771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7CB0894-0075-4ED7-8D8B-E943D3FB3974}"/>
              </a:ext>
            </a:extLst>
          </p:cNvPr>
          <p:cNvSpPr txBox="1"/>
          <p:nvPr userDrawn="1"/>
        </p:nvSpPr>
        <p:spPr>
          <a:xfrm>
            <a:off x="5850384" y="136525"/>
            <a:ext cx="59036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Sponsor &amp; Org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2BA1970-B9FD-4552-A941-7BFA3D9EE73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493486"/>
            <a:ext cx="4723336" cy="100566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D05FFC5-3F77-440B-A91C-130F3410EAE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68271" y="3488712"/>
            <a:ext cx="1985529" cy="94896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2787957-1BF8-4BB4-8355-9D915756298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35682" y="4945785"/>
            <a:ext cx="2520634" cy="844148"/>
          </a:xfrm>
          <a:prstGeom prst="rect">
            <a:avLst/>
          </a:prstGeom>
        </p:spPr>
      </p:pic>
      <p:pic>
        <p:nvPicPr>
          <p:cNvPr id="22" name="Picture 21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0A5C07CB-9861-400A-A9C5-842782CC0C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5" t="33307" r="18222" b="33308"/>
          <a:stretch/>
        </p:blipFill>
        <p:spPr>
          <a:xfrm>
            <a:off x="8105536" y="2078873"/>
            <a:ext cx="3386033" cy="1180646"/>
          </a:xfrm>
          <a:prstGeom prst="rect">
            <a:avLst/>
          </a:prstGeom>
        </p:spPr>
      </p:pic>
      <p:pic>
        <p:nvPicPr>
          <p:cNvPr id="29" name="Picture 28" descr="A black and white logo&#10;&#10;Description automatically generated">
            <a:extLst>
              <a:ext uri="{FF2B5EF4-FFF2-40B4-BE49-F238E27FC236}">
                <a16:creationId xmlns:a16="http://schemas.microsoft.com/office/drawing/2014/main" id="{2D5C1736-E921-4CC4-A793-7C4B6189A3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6" t="12503" r="21866" b="19462"/>
          <a:stretch/>
        </p:blipFill>
        <p:spPr>
          <a:xfrm>
            <a:off x="5237482" y="2111401"/>
            <a:ext cx="1717035" cy="201940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8D23B329-0A71-4A29-9795-09BAABE02052}"/>
              </a:ext>
            </a:extLst>
          </p:cNvPr>
          <p:cNvGrpSpPr/>
          <p:nvPr userDrawn="1"/>
        </p:nvGrpSpPr>
        <p:grpSpPr>
          <a:xfrm>
            <a:off x="8296983" y="4560721"/>
            <a:ext cx="3056817" cy="1234940"/>
            <a:chOff x="1238832" y="4616072"/>
            <a:chExt cx="3056817" cy="1234940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454DF6E-CFA1-4D53-BA81-9B4796D3D80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60709" y="4616072"/>
              <a:ext cx="1234940" cy="123494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AC13DE1-C6EC-4D8C-9BE6-612BF161C915}"/>
                </a:ext>
              </a:extLst>
            </p:cNvPr>
            <p:cNvSpPr txBox="1"/>
            <p:nvPr/>
          </p:nvSpPr>
          <p:spPr>
            <a:xfrm>
              <a:off x="1238832" y="5383619"/>
              <a:ext cx="2743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getlatestversion.it</a:t>
              </a:r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D74B3575-B788-445F-BC2D-8A8D0E1BB565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200" y="3856581"/>
            <a:ext cx="3057118" cy="213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998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DAFE1-3AF3-48CA-9D41-EA5BC2017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26DDBB-0FD9-48CD-A22A-7DA32A674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21/10/2023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5AED11-26A1-4655-9F8C-8AF8D6C05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#DOH23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E1200-A2B6-4716-AC81-825E445B6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D2D0-B13C-4321-9997-FB2024A0C95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C14D0BFD-C1DB-41CB-95A4-527F143AED61}"/>
              </a:ext>
            </a:extLst>
          </p:cNvPr>
          <p:cNvSpPr/>
          <p:nvPr userDrawn="1"/>
        </p:nvSpPr>
        <p:spPr>
          <a:xfrm rot="10800000">
            <a:off x="11020146" y="1950120"/>
            <a:ext cx="1171854" cy="2204630"/>
          </a:xfrm>
          <a:prstGeom prst="homePlate">
            <a:avLst>
              <a:gd name="adj" fmla="val 78030"/>
            </a:avLst>
          </a:prstGeom>
          <a:solidFill>
            <a:srgbClr val="372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AE06FBF6-C7A9-4B52-A860-0FCC90B32C13}"/>
              </a:ext>
            </a:extLst>
          </p:cNvPr>
          <p:cNvSpPr/>
          <p:nvPr userDrawn="1"/>
        </p:nvSpPr>
        <p:spPr>
          <a:xfrm>
            <a:off x="0" y="4621736"/>
            <a:ext cx="1251751" cy="1319753"/>
          </a:xfrm>
          <a:prstGeom prst="homePlate">
            <a:avLst/>
          </a:prstGeom>
          <a:solidFill>
            <a:srgbClr val="ED2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4838EE76-7A48-4761-8B1C-753F1F2B2E26}"/>
              </a:ext>
            </a:extLst>
          </p:cNvPr>
          <p:cNvSpPr/>
          <p:nvPr userDrawn="1"/>
        </p:nvSpPr>
        <p:spPr>
          <a:xfrm>
            <a:off x="1" y="5538247"/>
            <a:ext cx="692457" cy="1319753"/>
          </a:xfrm>
          <a:prstGeom prst="homePlate">
            <a:avLst>
              <a:gd name="adj" fmla="val 93590"/>
            </a:avLst>
          </a:prstGeom>
          <a:solidFill>
            <a:srgbClr val="3AC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l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D83B2-AC13-4887-B704-C33EA39D8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05AD8-DAC4-45F3-9014-9AA6CBE51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21/10/2023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F3603-26FF-4216-8ED5-7CD9FED25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#DOH23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4159A-445A-4BD1-B823-B9BF3C10A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D2D0-B13C-4321-9997-FB2024A0C95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B711B7-B622-4F17-9D62-6502F241E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7899A148-148E-4B58-87F1-E5A11F6D6710}"/>
              </a:ext>
            </a:extLst>
          </p:cNvPr>
          <p:cNvSpPr/>
          <p:nvPr userDrawn="1"/>
        </p:nvSpPr>
        <p:spPr>
          <a:xfrm>
            <a:off x="0" y="4621736"/>
            <a:ext cx="1251751" cy="1319753"/>
          </a:xfrm>
          <a:prstGeom prst="homePlate">
            <a:avLst/>
          </a:prstGeom>
          <a:solidFill>
            <a:srgbClr val="ED2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6D2674F5-9FF3-4132-AD25-31E514774AF9}"/>
              </a:ext>
            </a:extLst>
          </p:cNvPr>
          <p:cNvSpPr/>
          <p:nvPr userDrawn="1"/>
        </p:nvSpPr>
        <p:spPr>
          <a:xfrm>
            <a:off x="1" y="5538247"/>
            <a:ext cx="692457" cy="1319753"/>
          </a:xfrm>
          <a:prstGeom prst="homePlate">
            <a:avLst>
              <a:gd name="adj" fmla="val 93590"/>
            </a:avLst>
          </a:prstGeom>
          <a:solidFill>
            <a:srgbClr val="3AC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17F25A66-3ECD-46F7-91E0-C2D9F34FA420}"/>
              </a:ext>
            </a:extLst>
          </p:cNvPr>
          <p:cNvSpPr/>
          <p:nvPr userDrawn="1"/>
        </p:nvSpPr>
        <p:spPr>
          <a:xfrm rot="10800000">
            <a:off x="11037902" y="4334282"/>
            <a:ext cx="1171854" cy="2204630"/>
          </a:xfrm>
          <a:prstGeom prst="homePlate">
            <a:avLst>
              <a:gd name="adj" fmla="val 78030"/>
            </a:avLst>
          </a:prstGeom>
          <a:solidFill>
            <a:srgbClr val="372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25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A33FD-3F6C-4B3A-BF57-62724AD4D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E0DBE-49FF-4ED4-8F63-3A0785576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69694-5CF3-4B81-A59E-BE3E035AD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21/10/2023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DE83A-EE05-44F4-9A57-270D00430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#DOH23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6F282-6AE7-4678-A5FF-DD7C62279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D2D0-B13C-4321-9997-FB2024A0C95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4BECF28D-48EB-4765-A71F-7B6C24676323}"/>
              </a:ext>
            </a:extLst>
          </p:cNvPr>
          <p:cNvSpPr/>
          <p:nvPr userDrawn="1"/>
        </p:nvSpPr>
        <p:spPr>
          <a:xfrm>
            <a:off x="-1" y="0"/>
            <a:ext cx="4128117" cy="1319753"/>
          </a:xfrm>
          <a:prstGeom prst="homePlate">
            <a:avLst/>
          </a:prstGeom>
          <a:solidFill>
            <a:srgbClr val="ED2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B52C5E42-CA30-4954-8797-53A11A75C0AA}"/>
              </a:ext>
            </a:extLst>
          </p:cNvPr>
          <p:cNvSpPr/>
          <p:nvPr userDrawn="1"/>
        </p:nvSpPr>
        <p:spPr>
          <a:xfrm>
            <a:off x="0" y="916511"/>
            <a:ext cx="2601798" cy="1319753"/>
          </a:xfrm>
          <a:prstGeom prst="homePlate">
            <a:avLst/>
          </a:prstGeom>
          <a:solidFill>
            <a:srgbClr val="3AC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EA9891EE-9535-4C3F-BA50-D538C45BDBF5}"/>
              </a:ext>
            </a:extLst>
          </p:cNvPr>
          <p:cNvSpPr/>
          <p:nvPr userDrawn="1"/>
        </p:nvSpPr>
        <p:spPr>
          <a:xfrm rot="10800000">
            <a:off x="11082290" y="136525"/>
            <a:ext cx="1171854" cy="2204630"/>
          </a:xfrm>
          <a:prstGeom prst="homePlate">
            <a:avLst>
              <a:gd name="adj" fmla="val 78030"/>
            </a:avLst>
          </a:prstGeom>
          <a:solidFill>
            <a:srgbClr val="372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Ringraziamen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C7D4D9-FED1-4815-AC89-60AD8ED9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21/10/2023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B87A8C-5CF3-49A5-8074-FACA9E254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#DOH23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36F9A-1FBA-4EFC-A3E6-BB5EB4667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D2D0-B13C-4321-9997-FB2024A0C95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DDCF57B8-38AA-4A53-B6B5-1A67F3CAB713}"/>
              </a:ext>
            </a:extLst>
          </p:cNvPr>
          <p:cNvSpPr/>
          <p:nvPr userDrawn="1"/>
        </p:nvSpPr>
        <p:spPr>
          <a:xfrm rot="10800000">
            <a:off x="6095999" y="4174184"/>
            <a:ext cx="6030897" cy="2182166"/>
          </a:xfrm>
          <a:prstGeom prst="homePlate">
            <a:avLst/>
          </a:prstGeom>
          <a:solidFill>
            <a:srgbClr val="372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D50B3F18-A001-49FB-83EB-18AFD71FDC8E}"/>
              </a:ext>
            </a:extLst>
          </p:cNvPr>
          <p:cNvSpPr/>
          <p:nvPr userDrawn="1"/>
        </p:nvSpPr>
        <p:spPr>
          <a:xfrm>
            <a:off x="0" y="2739083"/>
            <a:ext cx="4211174" cy="1319753"/>
          </a:xfrm>
          <a:prstGeom prst="homePlate">
            <a:avLst/>
          </a:prstGeom>
          <a:solidFill>
            <a:srgbClr val="ED2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C809B185-EB91-4C80-BAC3-75DDB28CCC34}"/>
              </a:ext>
            </a:extLst>
          </p:cNvPr>
          <p:cNvSpPr/>
          <p:nvPr userDrawn="1"/>
        </p:nvSpPr>
        <p:spPr>
          <a:xfrm>
            <a:off x="0" y="3762142"/>
            <a:ext cx="2601798" cy="1319753"/>
          </a:xfrm>
          <a:prstGeom prst="homePlate">
            <a:avLst/>
          </a:prstGeom>
          <a:solidFill>
            <a:srgbClr val="3AC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C60CEF-FD6A-42C2-8E96-4B935219B495}"/>
              </a:ext>
            </a:extLst>
          </p:cNvPr>
          <p:cNvSpPr txBox="1"/>
          <p:nvPr userDrawn="1"/>
        </p:nvSpPr>
        <p:spPr>
          <a:xfrm>
            <a:off x="7688062" y="1819922"/>
            <a:ext cx="45039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err="1">
                <a:solidFill>
                  <a:srgbClr val="37262D"/>
                </a:solidFill>
                <a:latin typeface="+mn-lt"/>
              </a:rPr>
              <a:t>Grazie</a:t>
            </a:r>
            <a:r>
              <a:rPr lang="en-US" sz="8000" dirty="0">
                <a:solidFill>
                  <a:srgbClr val="37262D"/>
                </a:solidFill>
                <a:latin typeface="+mn-lt"/>
              </a:rPr>
              <a:t>!!!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C920852-5F79-4ECE-B744-335AAB5968E6}"/>
              </a:ext>
            </a:extLst>
          </p:cNvPr>
          <p:cNvGrpSpPr/>
          <p:nvPr userDrawn="1"/>
        </p:nvGrpSpPr>
        <p:grpSpPr>
          <a:xfrm>
            <a:off x="254639" y="154719"/>
            <a:ext cx="6653521" cy="2332968"/>
            <a:chOff x="254639" y="154719"/>
            <a:chExt cx="6653521" cy="233296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F12F0CB-14F2-41A5-904C-85AEC4AC1D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54639" y="154719"/>
              <a:ext cx="6653521" cy="2332968"/>
            </a:xfrm>
            <a:prstGeom prst="rect">
              <a:avLst/>
            </a:prstGeom>
          </p:spPr>
        </p:pic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87EFBC-E1D1-4FA1-A526-32BAC89AC196}"/>
                </a:ext>
              </a:extLst>
            </p:cNvPr>
            <p:cNvSpPr/>
            <p:nvPr userDrawn="1"/>
          </p:nvSpPr>
          <p:spPr>
            <a:xfrm>
              <a:off x="683581" y="2098223"/>
              <a:ext cx="941033" cy="343136"/>
            </a:xfrm>
            <a:custGeom>
              <a:avLst/>
              <a:gdLst>
                <a:gd name="connsiteX0" fmla="*/ 97654 w 941033"/>
                <a:gd name="connsiteY0" fmla="*/ 5785 h 343136"/>
                <a:gd name="connsiteX1" fmla="*/ 53266 w 941033"/>
                <a:gd name="connsiteY1" fmla="*/ 50173 h 343136"/>
                <a:gd name="connsiteX2" fmla="*/ 0 w 941033"/>
                <a:gd name="connsiteY2" fmla="*/ 85684 h 343136"/>
                <a:gd name="connsiteX3" fmla="*/ 26633 w 941033"/>
                <a:gd name="connsiteY3" fmla="*/ 209971 h 343136"/>
                <a:gd name="connsiteX4" fmla="*/ 71021 w 941033"/>
                <a:gd name="connsiteY4" fmla="*/ 254360 h 343136"/>
                <a:gd name="connsiteX5" fmla="*/ 106532 w 941033"/>
                <a:gd name="connsiteY5" fmla="*/ 280993 h 343136"/>
                <a:gd name="connsiteX6" fmla="*/ 168675 w 941033"/>
                <a:gd name="connsiteY6" fmla="*/ 298748 h 343136"/>
                <a:gd name="connsiteX7" fmla="*/ 532660 w 941033"/>
                <a:gd name="connsiteY7" fmla="*/ 316503 h 343136"/>
                <a:gd name="connsiteX8" fmla="*/ 594803 w 941033"/>
                <a:gd name="connsiteY8" fmla="*/ 325381 h 343136"/>
                <a:gd name="connsiteX9" fmla="*/ 665825 w 941033"/>
                <a:gd name="connsiteY9" fmla="*/ 334259 h 343136"/>
                <a:gd name="connsiteX10" fmla="*/ 719091 w 941033"/>
                <a:gd name="connsiteY10" fmla="*/ 343136 h 343136"/>
                <a:gd name="connsiteX11" fmla="*/ 905522 w 941033"/>
                <a:gd name="connsiteY11" fmla="*/ 325381 h 343136"/>
                <a:gd name="connsiteX12" fmla="*/ 932155 w 941033"/>
                <a:gd name="connsiteY12" fmla="*/ 298748 h 343136"/>
                <a:gd name="connsiteX13" fmla="*/ 941033 w 941033"/>
                <a:gd name="connsiteY13" fmla="*/ 245482 h 343136"/>
                <a:gd name="connsiteX14" fmla="*/ 878889 w 941033"/>
                <a:gd name="connsiteY14" fmla="*/ 50173 h 343136"/>
                <a:gd name="connsiteX15" fmla="*/ 834501 w 941033"/>
                <a:gd name="connsiteY15" fmla="*/ 41295 h 343136"/>
                <a:gd name="connsiteX16" fmla="*/ 674702 w 941033"/>
                <a:gd name="connsiteY16" fmla="*/ 50173 h 343136"/>
                <a:gd name="connsiteX17" fmla="*/ 639192 w 941033"/>
                <a:gd name="connsiteY17" fmla="*/ 59051 h 343136"/>
                <a:gd name="connsiteX18" fmla="*/ 594803 w 941033"/>
                <a:gd name="connsiteY18" fmla="*/ 67928 h 343136"/>
                <a:gd name="connsiteX19" fmla="*/ 275207 w 941033"/>
                <a:gd name="connsiteY19" fmla="*/ 59051 h 343136"/>
                <a:gd name="connsiteX20" fmla="*/ 221941 w 941033"/>
                <a:gd name="connsiteY20" fmla="*/ 41295 h 343136"/>
                <a:gd name="connsiteX21" fmla="*/ 159798 w 941033"/>
                <a:gd name="connsiteY21" fmla="*/ 5785 h 343136"/>
                <a:gd name="connsiteX22" fmla="*/ 97654 w 941033"/>
                <a:gd name="connsiteY22" fmla="*/ 5785 h 343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1033" h="343136">
                  <a:moveTo>
                    <a:pt x="97654" y="5785"/>
                  </a:moveTo>
                  <a:cubicBezTo>
                    <a:pt x="79899" y="13183"/>
                    <a:pt x="69783" y="37327"/>
                    <a:pt x="53266" y="50173"/>
                  </a:cubicBezTo>
                  <a:cubicBezTo>
                    <a:pt x="-43464" y="125406"/>
                    <a:pt x="61096" y="24584"/>
                    <a:pt x="0" y="85684"/>
                  </a:cubicBezTo>
                  <a:cubicBezTo>
                    <a:pt x="8878" y="127113"/>
                    <a:pt x="10191" y="170922"/>
                    <a:pt x="26633" y="209971"/>
                  </a:cubicBezTo>
                  <a:cubicBezTo>
                    <a:pt x="34753" y="229256"/>
                    <a:pt x="54281" y="241805"/>
                    <a:pt x="71021" y="254360"/>
                  </a:cubicBezTo>
                  <a:cubicBezTo>
                    <a:pt x="82858" y="263238"/>
                    <a:pt x="93062" y="274870"/>
                    <a:pt x="106532" y="280993"/>
                  </a:cubicBezTo>
                  <a:cubicBezTo>
                    <a:pt x="126144" y="289908"/>
                    <a:pt x="147683" y="293904"/>
                    <a:pt x="168675" y="298748"/>
                  </a:cubicBezTo>
                  <a:cubicBezTo>
                    <a:pt x="274862" y="323253"/>
                    <a:pt x="487644" y="315217"/>
                    <a:pt x="532660" y="316503"/>
                  </a:cubicBezTo>
                  <a:lnTo>
                    <a:pt x="594803" y="325381"/>
                  </a:lnTo>
                  <a:lnTo>
                    <a:pt x="665825" y="334259"/>
                  </a:lnTo>
                  <a:cubicBezTo>
                    <a:pt x="683644" y="336805"/>
                    <a:pt x="701336" y="340177"/>
                    <a:pt x="719091" y="343136"/>
                  </a:cubicBezTo>
                  <a:cubicBezTo>
                    <a:pt x="781235" y="337218"/>
                    <a:pt x="844409" y="338113"/>
                    <a:pt x="905522" y="325381"/>
                  </a:cubicBezTo>
                  <a:cubicBezTo>
                    <a:pt x="917813" y="322820"/>
                    <a:pt x="927056" y="310221"/>
                    <a:pt x="932155" y="298748"/>
                  </a:cubicBezTo>
                  <a:cubicBezTo>
                    <a:pt x="939466" y="282299"/>
                    <a:pt x="938074" y="263237"/>
                    <a:pt x="941033" y="245482"/>
                  </a:cubicBezTo>
                  <a:cubicBezTo>
                    <a:pt x="914707" y="61202"/>
                    <a:pt x="974905" y="71511"/>
                    <a:pt x="878889" y="50173"/>
                  </a:cubicBezTo>
                  <a:cubicBezTo>
                    <a:pt x="864159" y="46900"/>
                    <a:pt x="849297" y="44254"/>
                    <a:pt x="834501" y="41295"/>
                  </a:cubicBezTo>
                  <a:cubicBezTo>
                    <a:pt x="781235" y="44254"/>
                    <a:pt x="727831" y="45343"/>
                    <a:pt x="674702" y="50173"/>
                  </a:cubicBezTo>
                  <a:cubicBezTo>
                    <a:pt x="662551" y="51278"/>
                    <a:pt x="651102" y="56404"/>
                    <a:pt x="639192" y="59051"/>
                  </a:cubicBezTo>
                  <a:cubicBezTo>
                    <a:pt x="624462" y="62324"/>
                    <a:pt x="609599" y="64969"/>
                    <a:pt x="594803" y="67928"/>
                  </a:cubicBezTo>
                  <a:cubicBezTo>
                    <a:pt x="488271" y="64969"/>
                    <a:pt x="381509" y="66644"/>
                    <a:pt x="275207" y="59051"/>
                  </a:cubicBezTo>
                  <a:cubicBezTo>
                    <a:pt x="256539" y="57718"/>
                    <a:pt x="239044" y="48896"/>
                    <a:pt x="221941" y="41295"/>
                  </a:cubicBezTo>
                  <a:cubicBezTo>
                    <a:pt x="174208" y="20080"/>
                    <a:pt x="217364" y="23498"/>
                    <a:pt x="159798" y="5785"/>
                  </a:cubicBezTo>
                  <a:cubicBezTo>
                    <a:pt x="133722" y="-2239"/>
                    <a:pt x="115409" y="-1613"/>
                    <a:pt x="97654" y="57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E62BEF62-DAE2-4A22-84F9-2AA16ADC5C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4023"/>
          <a:stretch/>
        </p:blipFill>
        <p:spPr>
          <a:xfrm>
            <a:off x="3003081" y="4893275"/>
            <a:ext cx="2691636" cy="62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08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F47D7D-8517-4AB9-A613-DA288BA4C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D2F20-3B78-42FB-881B-8E03E68E2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1A2B4-BA7D-4BC4-B378-E25BEB2B95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12747A"/>
                </a:solidFill>
              </a:defRPr>
            </a:lvl1pPr>
          </a:lstStyle>
          <a:p>
            <a:r>
              <a:rPr lang="en-US" dirty="0"/>
              <a:t>21/10/2023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7DDFA-CCED-49E0-8E5D-9CE417F537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12747A"/>
                </a:solidFill>
              </a:defRPr>
            </a:lvl1pPr>
          </a:lstStyle>
          <a:p>
            <a:r>
              <a:rPr lang="en-US" dirty="0"/>
              <a:t>#DOH23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645E7-30FF-483A-AB86-5D0B1565BE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1D2D0-B13C-4321-9997-FB2024A0C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78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0" r:id="rId4"/>
    <p:sldLayoutId id="2147483651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4764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7E753-FD43-4642-BB88-5A113EBBF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62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4939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971A81-0BB3-45FA-B7F2-9C851F186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146DCA-43C3-460B-84F8-A2C30B51A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99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1EF6AE-5703-4F6E-83E6-8AE141E62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EBA4E6-DB61-4D84-8BF3-2C4F3026C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67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7CC318-7F72-41EE-8062-0C882CACA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16A8C6-961F-4437-8BAF-E0C7DACB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00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C8CB5-E6C2-493E-8441-141CA265B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0A24A-7A15-47CE-BB75-6786B88ADE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0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7067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687A72F-65C8-421B-ADCB-88DDF6A715AA}" vid="{679EDAA2-45BA-44F1-92D8-5384799E55E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21a4595-c0e5-4437-b525-b140d6ba4fc1" xsi:nil="true"/>
    <lcf76f155ced4ddcb4097134ff3c332f xmlns="066236b4-6a2a-482b-9b6f-bdf9206295c2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7330F1BD5C0E44A8B06BFD43F44851" ma:contentTypeVersion="13" ma:contentTypeDescription="Create a new document." ma:contentTypeScope="" ma:versionID="8cc5cd9a70464c61a5c553a8ab560301">
  <xsd:schema xmlns:xsd="http://www.w3.org/2001/XMLSchema" xmlns:xs="http://www.w3.org/2001/XMLSchema" xmlns:p="http://schemas.microsoft.com/office/2006/metadata/properties" xmlns:ns2="421a4595-c0e5-4437-b525-b140d6ba4fc1" xmlns:ns3="066236b4-6a2a-482b-9b6f-bdf9206295c2" targetNamespace="http://schemas.microsoft.com/office/2006/metadata/properties" ma:root="true" ma:fieldsID="4783b7de27750eec520481abc887cf5d" ns2:_="" ns3:_="">
    <xsd:import namespace="421a4595-c0e5-4437-b525-b140d6ba4fc1"/>
    <xsd:import namespace="066236b4-6a2a-482b-9b6f-bdf9206295c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1a4595-c0e5-4437-b525-b140d6ba4fc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c1d641e6-7885-4e18-aa2c-5775c1b582e2}" ma:internalName="TaxCatchAll" ma:showField="CatchAllData" ma:web="421a4595-c0e5-4437-b525-b140d6ba4fc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6236b4-6a2a-482b-9b6f-bdf9206295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1ce38722-add7-48bd-a994-48c14df249e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386F965-8875-48CE-89C9-756402B25845}">
  <ds:schemaRefs>
    <ds:schemaRef ds:uri="http://schemas.microsoft.com/office/2006/metadata/properties"/>
    <ds:schemaRef ds:uri="http://schemas.microsoft.com/office/infopath/2007/PartnerControls"/>
    <ds:schemaRef ds:uri="421a4595-c0e5-4437-b525-b140d6ba4fc1"/>
    <ds:schemaRef ds:uri="066236b4-6a2a-482b-9b6f-bdf9206295c2"/>
  </ds:schemaRefs>
</ds:datastoreItem>
</file>

<file path=customXml/itemProps2.xml><?xml version="1.0" encoding="utf-8"?>
<ds:datastoreItem xmlns:ds="http://schemas.openxmlformats.org/officeDocument/2006/customXml" ds:itemID="{22D3FCB1-100E-48B1-8A81-7AA7001D79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6B5514-C879-4B76-8082-64C02BAA83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1a4595-c0e5-4437-b525-b140d6ba4fc1"/>
    <ds:schemaRef ds:uri="066236b4-6a2a-482b-9b6f-bdf9206295c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DOH23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Ilaria Ottonello</dc:creator>
  <cp:lastModifiedBy>Ilaria Ottonello</cp:lastModifiedBy>
  <cp:revision>1</cp:revision>
  <dcterms:created xsi:type="dcterms:W3CDTF">2023-10-10T15:44:48Z</dcterms:created>
  <dcterms:modified xsi:type="dcterms:W3CDTF">2023-10-10T15:45:18Z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0x010100C27330F1BD5C0E44A8B06BFD43F44851</vt:lpwstr>
  </property>
</Properties>
</file>