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BDD9-7285-4981-8612-7A8D0638A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77463-81EF-4F34-8215-7683841D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62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B59F4-BC66-46A3-8B9F-41BA91C8BC8C}"/>
              </a:ext>
            </a:extLst>
          </p:cNvPr>
          <p:cNvSpPr txBox="1"/>
          <p:nvPr/>
        </p:nvSpPr>
        <p:spPr>
          <a:xfrm>
            <a:off x="3298119" y="1890063"/>
            <a:ext cx="7657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«</a:t>
            </a:r>
            <a:r>
              <a:rPr lang="it-IT" sz="4000" i="1" dirty="0"/>
              <a:t>Failures are given, and everything will eventually fail over time</a:t>
            </a:r>
            <a:r>
              <a:rPr lang="it-IT" sz="4000" dirty="0"/>
              <a:t>»</a:t>
            </a:r>
            <a:br>
              <a:rPr lang="it-IT" sz="4000" dirty="0"/>
            </a:br>
            <a:r>
              <a:rPr lang="en-GB" sz="2000" dirty="0"/>
              <a:t>(Werner </a:t>
            </a:r>
            <a:r>
              <a:rPr lang="en-GB" sz="2000" dirty="0" err="1"/>
              <a:t>Vogels</a:t>
            </a:r>
            <a:r>
              <a:rPr lang="en-GB" sz="2000" dirty="0"/>
              <a:t> – CTO Amazon)</a:t>
            </a:r>
          </a:p>
        </p:txBody>
      </p:sp>
    </p:spTree>
    <p:extLst>
      <p:ext uri="{BB962C8B-B14F-4D97-AF65-F5344CB8AC3E}">
        <p14:creationId xmlns:p14="http://schemas.microsoft.com/office/powerpoint/2010/main" val="386850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7BC8-F70B-4BDE-A2D5-BB17FDC5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394" y="2100044"/>
            <a:ext cx="5959170" cy="3777622"/>
          </a:xfrm>
        </p:spPr>
        <p:txBody>
          <a:bodyPr/>
          <a:lstStyle/>
          <a:p>
            <a:r>
              <a:rPr lang="it-IT" dirty="0"/>
              <a:t>The network is reliable</a:t>
            </a:r>
          </a:p>
          <a:p>
            <a:r>
              <a:rPr lang="it-IT" dirty="0"/>
              <a:t>Latency is zero</a:t>
            </a:r>
          </a:p>
          <a:p>
            <a:r>
              <a:rPr lang="it-IT" dirty="0"/>
              <a:t>Bandwith is infinite</a:t>
            </a:r>
          </a:p>
          <a:p>
            <a:r>
              <a:rPr lang="it-IT" dirty="0"/>
              <a:t>The network is secure</a:t>
            </a:r>
          </a:p>
          <a:p>
            <a:r>
              <a:rPr lang="it-IT" dirty="0"/>
              <a:t>Topology doesn’t exist</a:t>
            </a:r>
          </a:p>
          <a:p>
            <a:r>
              <a:rPr lang="it-IT" dirty="0"/>
              <a:t>There is one administrator</a:t>
            </a:r>
          </a:p>
          <a:p>
            <a:r>
              <a:rPr lang="it-IT" dirty="0"/>
              <a:t>Transport cost is zero</a:t>
            </a:r>
          </a:p>
          <a:p>
            <a:r>
              <a:rPr lang="it-IT" dirty="0"/>
              <a:t>The network is homogeneous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6E43DE-9FC4-46CD-94CC-7A9D6010D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912225" cy="7016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Eight Fallacies of Distributed Computing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544D9-A6AB-4D65-B352-6DBE9A5A0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  <p:pic>
        <p:nvPicPr>
          <p:cNvPr id="3" name="Picture 2" descr="Risultato immagini per conway law&quot;">
            <a:extLst>
              <a:ext uri="{FF2B5EF4-FFF2-40B4-BE49-F238E27FC236}">
                <a16:creationId xmlns:a16="http://schemas.microsoft.com/office/drawing/2014/main" id="{D033E7B8-061B-4337-881F-7CC0E7ED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46" y="2021430"/>
            <a:ext cx="6249703" cy="441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8763427-528F-4930-99EF-AB7563E93E58}"/>
              </a:ext>
            </a:extLst>
          </p:cNvPr>
          <p:cNvSpPr txBox="1">
            <a:spLocks/>
          </p:cNvSpPr>
          <p:nvPr/>
        </p:nvSpPr>
        <p:spPr>
          <a:xfrm>
            <a:off x="2592388" y="623888"/>
            <a:ext cx="8912225" cy="7016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Conway's law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279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3BE3CB-A32F-469B-82D4-983DAB66718E}"/>
              </a:ext>
            </a:extLst>
          </p:cNvPr>
          <p:cNvSpPr txBox="1">
            <a:spLocks/>
          </p:cNvSpPr>
          <p:nvPr/>
        </p:nvSpPr>
        <p:spPr>
          <a:xfrm>
            <a:off x="2592388" y="623888"/>
            <a:ext cx="8912225" cy="7016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On-Premises Application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594294-4039-46EA-A81B-67974658954C}"/>
              </a:ext>
            </a:extLst>
          </p:cNvPr>
          <p:cNvSpPr txBox="1">
            <a:spLocks/>
          </p:cNvSpPr>
          <p:nvPr/>
        </p:nvSpPr>
        <p:spPr>
          <a:xfrm>
            <a:off x="5726695" y="1460660"/>
            <a:ext cx="5959170" cy="19518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Before the Cloud, users were connected to our application through the Company’s local network</a:t>
            </a:r>
          </a:p>
          <a:p>
            <a:r>
              <a:rPr lang="it-IT" dirty="0"/>
              <a:t>A server’s downtime was planned and involved stopping production</a:t>
            </a:r>
            <a:endParaRPr lang="en-GB" dirty="0"/>
          </a:p>
        </p:txBody>
      </p:sp>
      <p:pic>
        <p:nvPicPr>
          <p:cNvPr id="6" name="Picture 4" descr="Risultato immagini per three layer architecture&quot;">
            <a:extLst>
              <a:ext uri="{FF2B5EF4-FFF2-40B4-BE49-F238E27FC236}">
                <a16:creationId xmlns:a16="http://schemas.microsoft.com/office/drawing/2014/main" id="{BCE6139D-2FD4-4C4A-A42F-D260B927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22" y="3547596"/>
            <a:ext cx="5743459" cy="30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0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3BE3CB-A32F-469B-82D4-983DAB66718E}"/>
              </a:ext>
            </a:extLst>
          </p:cNvPr>
          <p:cNvSpPr txBox="1">
            <a:spLocks/>
          </p:cNvSpPr>
          <p:nvPr/>
        </p:nvSpPr>
        <p:spPr>
          <a:xfrm>
            <a:off x="2592388" y="623888"/>
            <a:ext cx="8912225" cy="7016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Modern Application</a:t>
            </a:r>
            <a:endParaRPr lang="en-GB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594294-4039-46EA-A81B-67974658954C}"/>
              </a:ext>
            </a:extLst>
          </p:cNvPr>
          <p:cNvSpPr txBox="1">
            <a:spLocks/>
          </p:cNvSpPr>
          <p:nvPr/>
        </p:nvSpPr>
        <p:spPr>
          <a:xfrm>
            <a:off x="5726695" y="1460660"/>
            <a:ext cx="5959170" cy="19518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Now our users are connected through the Internet</a:t>
            </a:r>
          </a:p>
          <a:p>
            <a:r>
              <a:rPr lang="it-IT" dirty="0"/>
              <a:t>The workload to which our services are subjected will increase significantly, thanks to the greater spread of the application themselves.</a:t>
            </a:r>
          </a:p>
          <a:p>
            <a:r>
              <a:rPr lang="it-IT" dirty="0"/>
              <a:t>Many MicroServices replace one Monolithic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D8D70-36E4-487B-8434-8DC3A9522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88" y="2616032"/>
            <a:ext cx="2829713" cy="1592933"/>
          </a:xfrm>
          <a:prstGeom prst="rect">
            <a:avLst/>
          </a:prstGeom>
        </p:spPr>
      </p:pic>
      <p:pic>
        <p:nvPicPr>
          <p:cNvPr id="8" name="Picture 2" descr="Risultati immagini per cloud and microservices">
            <a:extLst>
              <a:ext uri="{FF2B5EF4-FFF2-40B4-BE49-F238E27FC236}">
                <a16:creationId xmlns:a16="http://schemas.microsoft.com/office/drawing/2014/main" id="{D1DCF400-DE7F-40E8-9027-91F49C5B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1" y="3746882"/>
            <a:ext cx="3786231" cy="283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3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40B2E5-E3CB-4EDE-A888-A04DD86E96C1}"/>
              </a:ext>
            </a:extLst>
          </p:cNvPr>
          <p:cNvSpPr txBox="1">
            <a:spLocks/>
          </p:cNvSpPr>
          <p:nvPr/>
        </p:nvSpPr>
        <p:spPr>
          <a:xfrm>
            <a:off x="2592388" y="623888"/>
            <a:ext cx="8912225" cy="7016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Microservices: is it really a matter of sizes?</a:t>
            </a:r>
            <a:endParaRPr lang="en-GB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93719C-199E-4CF2-BF61-4AF6B591B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41548"/>
              </p:ext>
            </p:extLst>
          </p:nvPr>
        </p:nvGraphicFramePr>
        <p:xfrm>
          <a:off x="4402241" y="1574800"/>
          <a:ext cx="53793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324">
                  <a:extLst>
                    <a:ext uri="{9D8B030D-6E8A-4147-A177-3AD203B41FA5}">
                      <a16:colId xmlns:a16="http://schemas.microsoft.com/office/drawing/2014/main" val="2918607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Common Characteristics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Componentisation via services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Organised around business capabilities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7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data management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8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Products not projects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6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governance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7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Smart endpoints and dumb pipes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Evolutionary design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Infrastructure automation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7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691A56-CDD6-4D52-BF39-519691EA0F88}"/>
              </a:ext>
            </a:extLst>
          </p:cNvPr>
          <p:cNvSpPr txBox="1"/>
          <p:nvPr/>
        </p:nvSpPr>
        <p:spPr>
          <a:xfrm>
            <a:off x="2833498" y="5495448"/>
            <a:ext cx="905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cannot say there is a formal definition of the microservices architectural style, but we can attempt to describe what we see as </a:t>
            </a:r>
            <a:r>
              <a:rPr lang="it-IT" b="1" dirty="0"/>
              <a:t>common characteristics </a:t>
            </a:r>
            <a:r>
              <a:rPr lang="it-IT" dirty="0"/>
              <a:t>for architectures that fit the label.</a:t>
            </a:r>
          </a:p>
          <a:p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E0880-75D3-4D3F-B4F6-1D6EE81CA2A2}"/>
              </a:ext>
            </a:extLst>
          </p:cNvPr>
          <p:cNvSpPr txBox="1"/>
          <p:nvPr/>
        </p:nvSpPr>
        <p:spPr>
          <a:xfrm>
            <a:off x="8917174" y="6343169"/>
            <a:ext cx="240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(Martin Fowler, James Lewis)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20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4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A2AF6-E1F2-43B0-B1AA-9142C57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" y="724435"/>
            <a:ext cx="1191237" cy="5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770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{C5DF165B-8DD0-4B5C-B80B-B3C02E2E1CD2}tf02892315</Template>
  <TotalTime>24</TotalTime>
  <Words>196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Eight Fallacies of Distributed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Acerbis</dc:creator>
  <cp:lastModifiedBy>Alberto Acerbis</cp:lastModifiedBy>
  <cp:revision>4</cp:revision>
  <dcterms:created xsi:type="dcterms:W3CDTF">2020-02-14T05:31:01Z</dcterms:created>
  <dcterms:modified xsi:type="dcterms:W3CDTF">2020-02-14T05:55:21Z</dcterms:modified>
</cp:coreProperties>
</file>