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1ADDE-16D5-4A34-AB31-C552C291F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CE34D-5422-4FCD-901F-225D61EE5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ED203-4C53-447C-A755-60A609A1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4361-6782-4C11-97C2-FD3AF0A0905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B5F98-2378-44C2-9193-C7165DD5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51684-B137-4727-966A-40B340CF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A090-DF45-4B64-A290-CF61B57AA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4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A1874-29DF-492A-BC3C-C6145ACE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D1F57-4287-4CD0-ADF3-16E444CE2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E353-F2ED-4D2C-810F-763E66CD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4361-6782-4C11-97C2-FD3AF0A0905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3DE95-2A23-4ABA-8274-41D735B9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798CB-CC6C-4440-814B-EA366BB5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A090-DF45-4B64-A290-CF61B57AA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69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9436E2-F41F-4063-B9A9-4BEBA7CF4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22291-AFD2-4A69-8877-840B3E985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46563-ED5F-4898-9C08-1E969FD3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4361-6782-4C11-97C2-FD3AF0A0905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EE2E5-8E11-420A-AB0B-04D6D382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0CAE2-4476-415F-B655-ED0BAEDF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A090-DF45-4B64-A290-CF61B57AA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26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89B1-158E-4969-BB64-B80C5B890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D003F-C82F-4444-8133-4949FEAFC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03704-BA10-4BDA-921F-09C4D469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4361-6782-4C11-97C2-FD3AF0A0905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4C352-CC54-4F98-AA5F-69922D6A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E1195-6930-494C-BD85-2BE8BFC4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A090-DF45-4B64-A290-CF61B57AA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72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2F94-68AA-4198-A2B1-D62205D8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7C474-79EA-4DFA-B663-A5C455778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4C29A-F3E2-4FB8-9460-A71B671D6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4361-6782-4C11-97C2-FD3AF0A0905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BD077-4CE2-45E4-BA44-52BFB6DF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4E0F4-49AB-4D5C-8A78-73CF41E6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A090-DF45-4B64-A290-CF61B57AA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72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286E1-9490-44B4-92FA-2FD36926E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6C34D-807D-4EB0-B54B-C540D9DEE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73D27-EB1C-482F-805E-74043B5E9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863B2-9416-4326-B899-4DECDD87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4361-6782-4C11-97C2-FD3AF0A0905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1902C-E096-4540-A66D-1A15CD91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D3E69-CB63-42E4-B75F-C73F3B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A090-DF45-4B64-A290-CF61B57AA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09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4B10D-A9DC-4B11-9F16-8DE37B69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0AB46-1AD5-4D70-BEB4-29DE8CAB4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A009C-82FC-48BC-9C3E-0B3879E3F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EDC93-DFAA-443D-BDA7-B81D6A687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735D6-400B-4D1C-8BF4-DFC47456A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1BCDAF-FA15-4591-B3E1-6A7AB9243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4361-6782-4C11-97C2-FD3AF0A0905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587DEC-42D5-40FF-B49C-EA850401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E149F2-1BD3-4FC7-A197-5F6CB3D2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A090-DF45-4B64-A290-CF61B57AA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33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3AE9-1074-4FDF-B204-7E6E5E837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452383-DE85-4E97-9AF1-5C193F445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4361-6782-4C11-97C2-FD3AF0A0905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D91DC-883D-481D-ABFA-96E628053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B34F9-BAC4-4113-9428-C06042E6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A090-DF45-4B64-A290-CF61B57AA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10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90A278-EAB5-4565-938E-C1DA477AD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4361-6782-4C11-97C2-FD3AF0A0905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5C42A9-8082-4E4B-8DED-519F63B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FB63D-011F-4994-9293-660525B8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A090-DF45-4B64-A290-CF61B57AA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9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804F-BCC9-4F38-B51E-EA0A0A57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DF66-9613-4B88-93BD-310D99631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6B4FE-814A-4A6D-A853-9FC962724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EE5EA-2E2F-4376-B850-FE41CEF5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4361-6782-4C11-97C2-FD3AF0A0905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FD880-F582-4D71-A7D7-FDECD2798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B11EA-C478-4B4B-AAF9-68BA6FAD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A090-DF45-4B64-A290-CF61B57AA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56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34DD-B369-4A46-8F4B-45E64145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0D7590-27A2-49F8-B83C-E480C30D6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A4A17-17AD-4295-BFAB-41EA8AAEF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E8FE6-EEA9-4E52-A48C-3110157B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4361-6782-4C11-97C2-FD3AF0A0905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83C8A-8CDE-4CA7-AFC5-0E734A2CD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E4E88-6FDB-4091-AD9A-5CCEDAAD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A090-DF45-4B64-A290-CF61B57AA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63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89839-600F-40A3-AB48-98A84B655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03BBE-8B5B-4009-9CAF-47196565B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01297-1CDA-4B0E-AD2D-0F698AEFE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14361-6782-4C11-97C2-FD3AF0A0905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9CBFB-977F-4F29-8032-898F10F8E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CB6CA-EE73-4347-8027-C1B2E07FD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8A090-DF45-4B64-A290-CF61B57AA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83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93CC-FD30-45E1-AFAF-4FFB4E6FA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2542"/>
            <a:ext cx="9144000" cy="1051670"/>
          </a:xfrm>
        </p:spPr>
        <p:txBody>
          <a:bodyPr/>
          <a:lstStyle/>
          <a:p>
            <a:r>
              <a:rPr lang="it-IT" dirty="0"/>
              <a:t>Python vs .NET</a:t>
            </a:r>
            <a:endParaRPr lang="en-GB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E2D90A2-8E57-4CF1-A8E4-0D8F789929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192694" cy="219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5AB2B6-6395-4797-A2F0-D08FA16E9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70" y="2136578"/>
            <a:ext cx="3682540" cy="1041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E8C7C4-689A-4D17-A4AB-A9C2F24E8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247" y="4694208"/>
            <a:ext cx="3352800" cy="1362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CD5C55-65FA-4A9D-BC1A-5532987240A4}"/>
              </a:ext>
            </a:extLst>
          </p:cNvPr>
          <p:cNvSpPr txBox="1"/>
          <p:nvPr/>
        </p:nvSpPr>
        <p:spPr>
          <a:xfrm>
            <a:off x="6308521" y="2038525"/>
            <a:ext cx="4488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popular</a:t>
            </a:r>
            <a:r>
              <a:rPr lang="it-IT" dirty="0"/>
              <a:t> in ML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Small core </a:t>
            </a:r>
            <a:r>
              <a:rPr lang="it-IT" dirty="0" err="1"/>
              <a:t>language</a:t>
            </a:r>
            <a:r>
              <a:rPr lang="it-IT" dirty="0"/>
              <a:t> </a:t>
            </a:r>
            <a:r>
              <a:rPr lang="it-IT" dirty="0" err="1"/>
              <a:t>engine</a:t>
            </a:r>
            <a:r>
              <a:rPr lang="it-IT" dirty="0"/>
              <a:t> with a large standard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Needs to be translated into C++ when </a:t>
            </a:r>
            <a:r>
              <a:rPr lang="en-GB"/>
              <a:t>performance really matters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6B0CA6-FCBF-4205-A2DC-6CEDD7EB3FA6}"/>
              </a:ext>
            </a:extLst>
          </p:cNvPr>
          <p:cNvSpPr txBox="1"/>
          <p:nvPr/>
        </p:nvSpPr>
        <p:spPr>
          <a:xfrm>
            <a:off x="2115424" y="4562459"/>
            <a:ext cx="44881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ASP.NET Core services and apps are </a:t>
            </a:r>
            <a:r>
              <a:rPr lang="it-IT" dirty="0" err="1"/>
              <a:t>multithreaded</a:t>
            </a:r>
            <a:r>
              <a:rPr lang="it-IT" dirty="0"/>
              <a:t> </a:t>
            </a:r>
            <a:r>
              <a:rPr lang="it-IT" dirty="0" err="1"/>
              <a:t>applications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Can serve </a:t>
            </a:r>
            <a:r>
              <a:rPr lang="it-IT" dirty="0" err="1"/>
              <a:t>many</a:t>
            </a:r>
            <a:r>
              <a:rPr lang="it-IT" dirty="0"/>
              <a:t> HTTP </a:t>
            </a:r>
            <a:r>
              <a:rPr lang="it-IT" dirty="0" err="1"/>
              <a:t>requests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.NET Core </a:t>
            </a:r>
            <a:r>
              <a:rPr lang="it-IT" dirty="0" err="1"/>
              <a:t>provides</a:t>
            </a:r>
            <a:r>
              <a:rPr lang="it-IT" dirty="0"/>
              <a:t> a </a:t>
            </a:r>
            <a:r>
              <a:rPr lang="it-IT" dirty="0" err="1"/>
              <a:t>managed</a:t>
            </a:r>
            <a:r>
              <a:rPr lang="it-IT" dirty="0"/>
              <a:t> </a:t>
            </a:r>
            <a:r>
              <a:rPr lang="it-IT" dirty="0" err="1"/>
              <a:t>thread</a:t>
            </a:r>
            <a:r>
              <a:rPr lang="it-IT" dirty="0"/>
              <a:t> pool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managed</a:t>
            </a:r>
            <a:r>
              <a:rPr lang="it-IT" dirty="0"/>
              <a:t> by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408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93CC-FD30-45E1-AFAF-4FFB4E6FA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2542"/>
            <a:ext cx="9144000" cy="1051670"/>
          </a:xfrm>
        </p:spPr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ML.NET</a:t>
            </a:r>
            <a:endParaRPr lang="en-GB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E2D90A2-8E57-4CF1-A8E4-0D8F789929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192694" cy="219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C8318C-5797-4B8B-B62F-E4DB822EA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808" y="2040681"/>
            <a:ext cx="5241060" cy="39868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75D5B2-D8CA-4FA3-A5A2-1D10DE83F901}"/>
              </a:ext>
            </a:extLst>
          </p:cNvPr>
          <p:cNvSpPr txBox="1"/>
          <p:nvPr/>
        </p:nvSpPr>
        <p:spPr>
          <a:xfrm>
            <a:off x="6454040" y="2260937"/>
            <a:ext cx="46782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Machine Learning framework free, open source and cross </a:t>
            </a:r>
            <a:r>
              <a:rPr lang="it-IT" dirty="0" err="1"/>
              <a:t>platform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Enable</a:t>
            </a:r>
            <a:r>
              <a:rPr lang="it-IT" dirty="0"/>
              <a:t> use of C# and F# to build custom Machine Learning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Include </a:t>
            </a:r>
            <a:r>
              <a:rPr lang="it-IT" dirty="0" err="1"/>
              <a:t>automated</a:t>
            </a:r>
            <a:r>
              <a:rPr lang="it-IT" dirty="0"/>
              <a:t> ML (</a:t>
            </a:r>
            <a:r>
              <a:rPr lang="it-IT" dirty="0" err="1"/>
              <a:t>AutoML</a:t>
            </a:r>
            <a:r>
              <a:rPr lang="it-IT" dirty="0"/>
              <a:t>), Model Builder, ML.NET CLI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Make easy integrating ML in 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119806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93CC-FD30-45E1-AFAF-4FFB4E6FA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2542"/>
            <a:ext cx="9144000" cy="1051670"/>
          </a:xfrm>
        </p:spPr>
        <p:txBody>
          <a:bodyPr/>
          <a:lstStyle/>
          <a:p>
            <a:r>
              <a:rPr lang="it-IT" dirty="0"/>
              <a:t>Make ML Scalable</a:t>
            </a:r>
            <a:endParaRPr lang="en-GB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E2D90A2-8E57-4CF1-A8E4-0D8F789929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192694" cy="219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BFF14-69C1-41A0-92A8-6A3B4F2DC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35" y="2067581"/>
            <a:ext cx="7653556" cy="365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46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93CC-FD30-45E1-AFAF-4FFB4E6FA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2542"/>
            <a:ext cx="9144000" cy="1051670"/>
          </a:xfrm>
        </p:spPr>
        <p:txBody>
          <a:bodyPr/>
          <a:lstStyle/>
          <a:p>
            <a:r>
              <a:rPr lang="it-IT" dirty="0"/>
              <a:t>Demo</a:t>
            </a:r>
            <a:endParaRPr lang="en-GB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E2D90A2-8E57-4CF1-A8E4-0D8F789929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192694" cy="219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5D5B2-D8CA-4FA3-A5A2-1D10DE83F901}"/>
              </a:ext>
            </a:extLst>
          </p:cNvPr>
          <p:cNvSpPr txBox="1"/>
          <p:nvPr/>
        </p:nvSpPr>
        <p:spPr>
          <a:xfrm>
            <a:off x="3990135" y="3217227"/>
            <a:ext cx="443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2060123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116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Python vs .NET</vt:lpstr>
      <vt:lpstr>What is ML.NET</vt:lpstr>
      <vt:lpstr>Make ML Scalable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ML.NET</dc:title>
  <dc:creator>Alberto Acerbis</dc:creator>
  <cp:lastModifiedBy>Alberto Acerbis</cp:lastModifiedBy>
  <cp:revision>15</cp:revision>
  <dcterms:created xsi:type="dcterms:W3CDTF">2021-03-11T07:43:37Z</dcterms:created>
  <dcterms:modified xsi:type="dcterms:W3CDTF">2021-03-12T10:11:45Z</dcterms:modified>
</cp:coreProperties>
</file>