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6" r:id="rId3"/>
    <p:sldId id="263" r:id="rId4"/>
    <p:sldId id="264" r:id="rId5"/>
    <p:sldId id="257" r:id="rId6"/>
    <p:sldId id="258" r:id="rId7"/>
    <p:sldId id="260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3AF"/>
    <a:srgbClr val="717171"/>
    <a:srgbClr val="3131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6913C-73CA-46AA-AE87-2527CB58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58BDA-5E66-42DF-962F-84FC2D4B6D98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D87665A-1907-4F8E-876B-6392BB8B5945}"/>
              </a:ext>
            </a:extLst>
          </p:cNvPr>
          <p:cNvSpPr/>
          <p:nvPr userDrawn="1"/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25">
            <a:extLst>
              <a:ext uri="{FF2B5EF4-FFF2-40B4-BE49-F238E27FC236}">
                <a16:creationId xmlns:a16="http://schemas.microsoft.com/office/drawing/2014/main" id="{BAB188FB-2345-4397-9068-335B7F46D0FE}"/>
              </a:ext>
            </a:extLst>
          </p:cNvPr>
          <p:cNvSpPr/>
          <p:nvPr userDrawn="1"/>
        </p:nvSpPr>
        <p:spPr>
          <a:xfrm>
            <a:off x="0" y="1"/>
            <a:ext cx="9821331" cy="6857999"/>
          </a:xfrm>
          <a:custGeom>
            <a:avLst/>
            <a:gdLst>
              <a:gd name="connsiteX0" fmla="*/ 0 w 9821331"/>
              <a:gd name="connsiteY0" fmla="*/ 0 h 6857999"/>
              <a:gd name="connsiteX1" fmla="*/ 2963333 w 9821331"/>
              <a:gd name="connsiteY1" fmla="*/ 0 h 6857999"/>
              <a:gd name="connsiteX2" fmla="*/ 9821331 w 9821331"/>
              <a:gd name="connsiteY2" fmla="*/ 6857999 h 6857999"/>
              <a:gd name="connsiteX3" fmla="*/ 0 w 9821331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21331" h="6857999">
                <a:moveTo>
                  <a:pt x="0" y="0"/>
                </a:moveTo>
                <a:lnTo>
                  <a:pt x="2963333" y="0"/>
                </a:lnTo>
                <a:lnTo>
                  <a:pt x="9821331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6170E64-181D-4141-9BA9-D53ED52827C9}"/>
              </a:ext>
            </a:extLst>
          </p:cNvPr>
          <p:cNvCxnSpPr/>
          <p:nvPr userDrawn="1"/>
        </p:nvCxnSpPr>
        <p:spPr>
          <a:xfrm flipH="1">
            <a:off x="826032" y="4048554"/>
            <a:ext cx="907551" cy="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1">
            <a:extLst>
              <a:ext uri="{FF2B5EF4-FFF2-40B4-BE49-F238E27FC236}">
                <a16:creationId xmlns:a16="http://schemas.microsoft.com/office/drawing/2014/main" id="{7C026FCB-31A8-4CAD-B08E-0D5CA79A1C74}"/>
              </a:ext>
            </a:extLst>
          </p:cNvPr>
          <p:cNvSpPr txBox="1">
            <a:spLocks/>
          </p:cNvSpPr>
          <p:nvPr userDrawn="1"/>
        </p:nvSpPr>
        <p:spPr>
          <a:xfrm>
            <a:off x="11288807" y="6225718"/>
            <a:ext cx="554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36C95AE-7298-45E1-9514-94AFF5BED89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6E7F228-B5C9-47EB-A2C3-C4E0338D766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084" y="554478"/>
            <a:ext cx="995980" cy="99598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C0E6A4BB-5B67-4001-9074-E6DCB6D0817D}"/>
              </a:ext>
            </a:extLst>
          </p:cNvPr>
          <p:cNvSpPr/>
          <p:nvPr userDrawn="1"/>
        </p:nvSpPr>
        <p:spPr>
          <a:xfrm>
            <a:off x="822638" y="1690714"/>
            <a:ext cx="938426" cy="4951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144000" tIns="108000" rIns="144000" bIns="10800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TOPIC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EC0836-E5A7-479D-A2AA-1E17AB4E19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2639" y="2351023"/>
            <a:ext cx="4511362" cy="1557275"/>
          </a:xfrm>
        </p:spPr>
        <p:txBody>
          <a:bodyPr anchor="t"/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96626B-81EA-4D10-B186-28E7976B62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2638" y="4188811"/>
            <a:ext cx="6448277" cy="2333906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740442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85621-2A5D-4460-854A-61DC65495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F308F7-7937-4F06-815B-D4E6768705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A019D-A0FF-4922-BD78-E7AEA1AE6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58BDA-5E66-42DF-962F-84FC2D4B6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192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6D9A4B-744F-4ADB-B7A7-1E3704BCD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FCDCA1-1E85-4241-8086-E26E49E61E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3225E-A8E7-4E77-9822-74CE62E90A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E94EDD-D22A-4702-AFE1-732A7AD641D0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865153-41C5-406D-AD4E-E151A13B6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85EB43-B7D5-4B28-B4BA-F44944916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58BDA-5E66-42DF-962F-84FC2D4B6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4220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6913C-73CA-46AA-AE87-2527CB58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58BDA-5E66-42DF-962F-84FC2D4B6D9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C80FF0-A628-4A87-9991-0A42E9F4D297}"/>
              </a:ext>
            </a:extLst>
          </p:cNvPr>
          <p:cNvSpPr txBox="1"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0E82912-9938-462C-9178-F28DF0657AE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118" y="1116835"/>
            <a:ext cx="2739764" cy="2739764"/>
          </a:xfrm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B67EE5E-D1F2-4392-82D7-C9A02A9C7B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95800" y="3703321"/>
            <a:ext cx="3200400" cy="970280"/>
          </a:xfrm>
        </p:spPr>
        <p:txBody>
          <a:bodyPr>
            <a:normAutofit/>
          </a:bodyPr>
          <a:lstStyle>
            <a:lvl1pPr algn="ctr">
              <a:defRPr sz="6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Demo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EF8631E-3572-476D-A81E-FEB15EB72691}"/>
              </a:ext>
            </a:extLst>
          </p:cNvPr>
          <p:cNvSpPr/>
          <p:nvPr userDrawn="1"/>
        </p:nvSpPr>
        <p:spPr>
          <a:xfrm>
            <a:off x="11266070" y="442323"/>
            <a:ext cx="764142" cy="76414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1B9F3725-74FC-405E-B8C0-ED1A3252135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0977" y="460854"/>
            <a:ext cx="674328" cy="674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8690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6913C-73CA-46AA-AE87-2527CB58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58BDA-5E66-42DF-962F-84FC2D4B6D9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C80FF0-A628-4A87-9991-0A42E9F4D297}"/>
              </a:ext>
            </a:extLst>
          </p:cNvPr>
          <p:cNvSpPr txBox="1"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Freeform 507">
            <a:extLst>
              <a:ext uri="{FF2B5EF4-FFF2-40B4-BE49-F238E27FC236}">
                <a16:creationId xmlns:a16="http://schemas.microsoft.com/office/drawing/2014/main" id="{DF51345B-5AAC-4389-9141-9EC3A9C8C583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5089274" y="1200925"/>
            <a:ext cx="2297478" cy="2283923"/>
          </a:xfrm>
          <a:custGeom>
            <a:avLst/>
            <a:gdLst>
              <a:gd name="T0" fmla="*/ 106 w 186"/>
              <a:gd name="T1" fmla="*/ 46 h 185"/>
              <a:gd name="T2" fmla="*/ 102 w 186"/>
              <a:gd name="T3" fmla="*/ 17 h 185"/>
              <a:gd name="T4" fmla="*/ 97 w 186"/>
              <a:gd name="T5" fmla="*/ 46 h 185"/>
              <a:gd name="T6" fmla="*/ 161 w 186"/>
              <a:gd name="T7" fmla="*/ 88 h 185"/>
              <a:gd name="T8" fmla="*/ 152 w 186"/>
              <a:gd name="T9" fmla="*/ 76 h 185"/>
              <a:gd name="T10" fmla="*/ 9 w 186"/>
              <a:gd name="T11" fmla="*/ 67 h 185"/>
              <a:gd name="T12" fmla="*/ 0 w 186"/>
              <a:gd name="T13" fmla="*/ 126 h 185"/>
              <a:gd name="T14" fmla="*/ 5 w 186"/>
              <a:gd name="T15" fmla="*/ 177 h 185"/>
              <a:gd name="T16" fmla="*/ 5 w 186"/>
              <a:gd name="T17" fmla="*/ 185 h 185"/>
              <a:gd name="T18" fmla="*/ 152 w 186"/>
              <a:gd name="T19" fmla="*/ 181 h 185"/>
              <a:gd name="T20" fmla="*/ 123 w 186"/>
              <a:gd name="T21" fmla="*/ 177 h 185"/>
              <a:gd name="T22" fmla="*/ 161 w 186"/>
              <a:gd name="T23" fmla="*/ 139 h 185"/>
              <a:gd name="T24" fmla="*/ 161 w 186"/>
              <a:gd name="T25" fmla="*/ 88 h 185"/>
              <a:gd name="T26" fmla="*/ 59 w 186"/>
              <a:gd name="T27" fmla="*/ 177 h 185"/>
              <a:gd name="T28" fmla="*/ 131 w 186"/>
              <a:gd name="T29" fmla="*/ 160 h 185"/>
              <a:gd name="T30" fmla="*/ 144 w 186"/>
              <a:gd name="T31" fmla="*/ 126 h 185"/>
              <a:gd name="T32" fmla="*/ 16 w 186"/>
              <a:gd name="T33" fmla="*/ 152 h 185"/>
              <a:gd name="T34" fmla="*/ 9 w 186"/>
              <a:gd name="T35" fmla="*/ 76 h 185"/>
              <a:gd name="T36" fmla="*/ 144 w 186"/>
              <a:gd name="T37" fmla="*/ 126 h 185"/>
              <a:gd name="T38" fmla="*/ 152 w 186"/>
              <a:gd name="T39" fmla="*/ 131 h 185"/>
              <a:gd name="T40" fmla="*/ 152 w 186"/>
              <a:gd name="T41" fmla="*/ 97 h 185"/>
              <a:gd name="T42" fmla="*/ 177 w 186"/>
              <a:gd name="T43" fmla="*/ 114 h 185"/>
              <a:gd name="T44" fmla="*/ 76 w 186"/>
              <a:gd name="T45" fmla="*/ 50 h 185"/>
              <a:gd name="T46" fmla="*/ 80 w 186"/>
              <a:gd name="T47" fmla="*/ 4 h 185"/>
              <a:gd name="T48" fmla="*/ 72 w 186"/>
              <a:gd name="T49" fmla="*/ 4 h 185"/>
              <a:gd name="T50" fmla="*/ 76 w 186"/>
              <a:gd name="T51" fmla="*/ 50 h 185"/>
              <a:gd name="T52" fmla="*/ 131 w 186"/>
              <a:gd name="T53" fmla="*/ 55 h 185"/>
              <a:gd name="T54" fmla="*/ 127 w 186"/>
              <a:gd name="T55" fmla="*/ 8 h 185"/>
              <a:gd name="T56" fmla="*/ 123 w 186"/>
              <a:gd name="T57" fmla="*/ 55 h 185"/>
              <a:gd name="T58" fmla="*/ 51 w 186"/>
              <a:gd name="T59" fmla="*/ 59 h 185"/>
              <a:gd name="T60" fmla="*/ 55 w 186"/>
              <a:gd name="T61" fmla="*/ 13 h 185"/>
              <a:gd name="T62" fmla="*/ 47 w 186"/>
              <a:gd name="T63" fmla="*/ 13 h 185"/>
              <a:gd name="T64" fmla="*/ 51 w 186"/>
              <a:gd name="T65" fmla="*/ 59 h 185"/>
              <a:gd name="T66" fmla="*/ 30 w 186"/>
              <a:gd name="T67" fmla="*/ 46 h 185"/>
              <a:gd name="T68" fmla="*/ 26 w 186"/>
              <a:gd name="T69" fmla="*/ 17 h 185"/>
              <a:gd name="T70" fmla="*/ 21 w 186"/>
              <a:gd name="T71" fmla="*/ 46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86" h="185">
                <a:moveTo>
                  <a:pt x="102" y="50"/>
                </a:moveTo>
                <a:cubicBezTo>
                  <a:pt x="104" y="50"/>
                  <a:pt x="106" y="49"/>
                  <a:pt x="106" y="46"/>
                </a:cubicBezTo>
                <a:cubicBezTo>
                  <a:pt x="106" y="21"/>
                  <a:pt x="106" y="21"/>
                  <a:pt x="106" y="21"/>
                </a:cubicBezTo>
                <a:cubicBezTo>
                  <a:pt x="106" y="19"/>
                  <a:pt x="104" y="17"/>
                  <a:pt x="102" y="17"/>
                </a:cubicBezTo>
                <a:cubicBezTo>
                  <a:pt x="99" y="17"/>
                  <a:pt x="97" y="19"/>
                  <a:pt x="97" y="21"/>
                </a:cubicBezTo>
                <a:cubicBezTo>
                  <a:pt x="97" y="46"/>
                  <a:pt x="97" y="46"/>
                  <a:pt x="97" y="46"/>
                </a:cubicBezTo>
                <a:cubicBezTo>
                  <a:pt x="97" y="49"/>
                  <a:pt x="99" y="50"/>
                  <a:pt x="102" y="50"/>
                </a:cubicBezTo>
                <a:close/>
                <a:moveTo>
                  <a:pt x="161" y="88"/>
                </a:moveTo>
                <a:cubicBezTo>
                  <a:pt x="152" y="88"/>
                  <a:pt x="152" y="88"/>
                  <a:pt x="152" y="88"/>
                </a:cubicBezTo>
                <a:cubicBezTo>
                  <a:pt x="152" y="76"/>
                  <a:pt x="152" y="76"/>
                  <a:pt x="152" y="76"/>
                </a:cubicBezTo>
                <a:cubicBezTo>
                  <a:pt x="152" y="71"/>
                  <a:pt x="148" y="67"/>
                  <a:pt x="144" y="67"/>
                </a:cubicBezTo>
                <a:cubicBezTo>
                  <a:pt x="9" y="67"/>
                  <a:pt x="9" y="67"/>
                  <a:pt x="9" y="67"/>
                </a:cubicBezTo>
                <a:cubicBezTo>
                  <a:pt x="4" y="67"/>
                  <a:pt x="0" y="71"/>
                  <a:pt x="0" y="76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48"/>
                  <a:pt x="12" y="167"/>
                  <a:pt x="29" y="177"/>
                </a:cubicBezTo>
                <a:cubicBezTo>
                  <a:pt x="5" y="177"/>
                  <a:pt x="5" y="177"/>
                  <a:pt x="5" y="177"/>
                </a:cubicBezTo>
                <a:cubicBezTo>
                  <a:pt x="2" y="177"/>
                  <a:pt x="0" y="179"/>
                  <a:pt x="0" y="181"/>
                </a:cubicBezTo>
                <a:cubicBezTo>
                  <a:pt x="0" y="184"/>
                  <a:pt x="2" y="185"/>
                  <a:pt x="5" y="185"/>
                </a:cubicBezTo>
                <a:cubicBezTo>
                  <a:pt x="148" y="185"/>
                  <a:pt x="148" y="185"/>
                  <a:pt x="148" y="185"/>
                </a:cubicBezTo>
                <a:cubicBezTo>
                  <a:pt x="150" y="185"/>
                  <a:pt x="152" y="184"/>
                  <a:pt x="152" y="181"/>
                </a:cubicBezTo>
                <a:cubicBezTo>
                  <a:pt x="152" y="179"/>
                  <a:pt x="150" y="177"/>
                  <a:pt x="148" y="177"/>
                </a:cubicBezTo>
                <a:cubicBezTo>
                  <a:pt x="123" y="177"/>
                  <a:pt x="123" y="177"/>
                  <a:pt x="123" y="177"/>
                </a:cubicBezTo>
                <a:cubicBezTo>
                  <a:pt x="137" y="169"/>
                  <a:pt x="147" y="155"/>
                  <a:pt x="151" y="139"/>
                </a:cubicBezTo>
                <a:cubicBezTo>
                  <a:pt x="161" y="139"/>
                  <a:pt x="161" y="139"/>
                  <a:pt x="161" y="139"/>
                </a:cubicBezTo>
                <a:cubicBezTo>
                  <a:pt x="175" y="139"/>
                  <a:pt x="186" y="128"/>
                  <a:pt x="186" y="114"/>
                </a:cubicBezTo>
                <a:cubicBezTo>
                  <a:pt x="186" y="100"/>
                  <a:pt x="175" y="88"/>
                  <a:pt x="161" y="88"/>
                </a:cubicBezTo>
                <a:close/>
                <a:moveTo>
                  <a:pt x="93" y="177"/>
                </a:moveTo>
                <a:cubicBezTo>
                  <a:pt x="59" y="177"/>
                  <a:pt x="59" y="177"/>
                  <a:pt x="59" y="177"/>
                </a:cubicBezTo>
                <a:cubicBezTo>
                  <a:pt x="44" y="177"/>
                  <a:pt x="31" y="171"/>
                  <a:pt x="22" y="160"/>
                </a:cubicBezTo>
                <a:cubicBezTo>
                  <a:pt x="131" y="160"/>
                  <a:pt x="131" y="160"/>
                  <a:pt x="131" y="160"/>
                </a:cubicBezTo>
                <a:cubicBezTo>
                  <a:pt x="122" y="171"/>
                  <a:pt x="108" y="177"/>
                  <a:pt x="93" y="177"/>
                </a:cubicBezTo>
                <a:close/>
                <a:moveTo>
                  <a:pt x="144" y="126"/>
                </a:moveTo>
                <a:cubicBezTo>
                  <a:pt x="144" y="136"/>
                  <a:pt x="141" y="144"/>
                  <a:pt x="137" y="152"/>
                </a:cubicBezTo>
                <a:cubicBezTo>
                  <a:pt x="16" y="152"/>
                  <a:pt x="16" y="152"/>
                  <a:pt x="16" y="152"/>
                </a:cubicBezTo>
                <a:cubicBezTo>
                  <a:pt x="11" y="144"/>
                  <a:pt x="9" y="136"/>
                  <a:pt x="9" y="126"/>
                </a:cubicBezTo>
                <a:cubicBezTo>
                  <a:pt x="9" y="76"/>
                  <a:pt x="9" y="76"/>
                  <a:pt x="9" y="76"/>
                </a:cubicBezTo>
                <a:cubicBezTo>
                  <a:pt x="144" y="76"/>
                  <a:pt x="144" y="76"/>
                  <a:pt x="144" y="76"/>
                </a:cubicBezTo>
                <a:lnTo>
                  <a:pt x="144" y="126"/>
                </a:lnTo>
                <a:close/>
                <a:moveTo>
                  <a:pt x="161" y="131"/>
                </a:moveTo>
                <a:cubicBezTo>
                  <a:pt x="152" y="131"/>
                  <a:pt x="152" y="131"/>
                  <a:pt x="152" y="131"/>
                </a:cubicBezTo>
                <a:cubicBezTo>
                  <a:pt x="152" y="129"/>
                  <a:pt x="152" y="128"/>
                  <a:pt x="152" y="126"/>
                </a:cubicBezTo>
                <a:cubicBezTo>
                  <a:pt x="152" y="97"/>
                  <a:pt x="152" y="97"/>
                  <a:pt x="152" y="97"/>
                </a:cubicBezTo>
                <a:cubicBezTo>
                  <a:pt x="161" y="97"/>
                  <a:pt x="161" y="97"/>
                  <a:pt x="161" y="97"/>
                </a:cubicBezTo>
                <a:cubicBezTo>
                  <a:pt x="170" y="97"/>
                  <a:pt x="177" y="104"/>
                  <a:pt x="177" y="114"/>
                </a:cubicBezTo>
                <a:cubicBezTo>
                  <a:pt x="177" y="123"/>
                  <a:pt x="170" y="131"/>
                  <a:pt x="161" y="131"/>
                </a:cubicBezTo>
                <a:close/>
                <a:moveTo>
                  <a:pt x="76" y="50"/>
                </a:moveTo>
                <a:cubicBezTo>
                  <a:pt x="79" y="50"/>
                  <a:pt x="80" y="49"/>
                  <a:pt x="80" y="46"/>
                </a:cubicBezTo>
                <a:cubicBezTo>
                  <a:pt x="80" y="4"/>
                  <a:pt x="80" y="4"/>
                  <a:pt x="80" y="4"/>
                </a:cubicBezTo>
                <a:cubicBezTo>
                  <a:pt x="80" y="2"/>
                  <a:pt x="79" y="0"/>
                  <a:pt x="76" y="0"/>
                </a:cubicBezTo>
                <a:cubicBezTo>
                  <a:pt x="74" y="0"/>
                  <a:pt x="72" y="2"/>
                  <a:pt x="72" y="4"/>
                </a:cubicBezTo>
                <a:cubicBezTo>
                  <a:pt x="72" y="46"/>
                  <a:pt x="72" y="46"/>
                  <a:pt x="72" y="46"/>
                </a:cubicBezTo>
                <a:cubicBezTo>
                  <a:pt x="72" y="49"/>
                  <a:pt x="74" y="50"/>
                  <a:pt x="76" y="50"/>
                </a:cubicBezTo>
                <a:close/>
                <a:moveTo>
                  <a:pt x="127" y="59"/>
                </a:moveTo>
                <a:cubicBezTo>
                  <a:pt x="129" y="59"/>
                  <a:pt x="131" y="57"/>
                  <a:pt x="131" y="55"/>
                </a:cubicBezTo>
                <a:cubicBezTo>
                  <a:pt x="131" y="13"/>
                  <a:pt x="131" y="13"/>
                  <a:pt x="131" y="13"/>
                </a:cubicBezTo>
                <a:cubicBezTo>
                  <a:pt x="131" y="10"/>
                  <a:pt x="129" y="8"/>
                  <a:pt x="127" y="8"/>
                </a:cubicBezTo>
                <a:cubicBezTo>
                  <a:pt x="125" y="8"/>
                  <a:pt x="123" y="10"/>
                  <a:pt x="123" y="13"/>
                </a:cubicBezTo>
                <a:cubicBezTo>
                  <a:pt x="123" y="55"/>
                  <a:pt x="123" y="55"/>
                  <a:pt x="123" y="55"/>
                </a:cubicBezTo>
                <a:cubicBezTo>
                  <a:pt x="123" y="57"/>
                  <a:pt x="125" y="59"/>
                  <a:pt x="127" y="59"/>
                </a:cubicBezTo>
                <a:close/>
                <a:moveTo>
                  <a:pt x="51" y="59"/>
                </a:moveTo>
                <a:cubicBezTo>
                  <a:pt x="53" y="59"/>
                  <a:pt x="55" y="57"/>
                  <a:pt x="55" y="55"/>
                </a:cubicBezTo>
                <a:cubicBezTo>
                  <a:pt x="55" y="13"/>
                  <a:pt x="55" y="13"/>
                  <a:pt x="55" y="13"/>
                </a:cubicBezTo>
                <a:cubicBezTo>
                  <a:pt x="55" y="10"/>
                  <a:pt x="53" y="8"/>
                  <a:pt x="51" y="8"/>
                </a:cubicBezTo>
                <a:cubicBezTo>
                  <a:pt x="49" y="8"/>
                  <a:pt x="47" y="10"/>
                  <a:pt x="47" y="13"/>
                </a:cubicBezTo>
                <a:cubicBezTo>
                  <a:pt x="47" y="55"/>
                  <a:pt x="47" y="55"/>
                  <a:pt x="47" y="55"/>
                </a:cubicBezTo>
                <a:cubicBezTo>
                  <a:pt x="47" y="57"/>
                  <a:pt x="49" y="59"/>
                  <a:pt x="51" y="59"/>
                </a:cubicBezTo>
                <a:close/>
                <a:moveTo>
                  <a:pt x="26" y="50"/>
                </a:moveTo>
                <a:cubicBezTo>
                  <a:pt x="28" y="50"/>
                  <a:pt x="30" y="49"/>
                  <a:pt x="30" y="46"/>
                </a:cubicBezTo>
                <a:cubicBezTo>
                  <a:pt x="30" y="21"/>
                  <a:pt x="30" y="21"/>
                  <a:pt x="30" y="21"/>
                </a:cubicBezTo>
                <a:cubicBezTo>
                  <a:pt x="30" y="19"/>
                  <a:pt x="28" y="17"/>
                  <a:pt x="26" y="17"/>
                </a:cubicBezTo>
                <a:cubicBezTo>
                  <a:pt x="23" y="17"/>
                  <a:pt x="21" y="19"/>
                  <a:pt x="21" y="21"/>
                </a:cubicBezTo>
                <a:cubicBezTo>
                  <a:pt x="21" y="46"/>
                  <a:pt x="21" y="46"/>
                  <a:pt x="21" y="46"/>
                </a:cubicBezTo>
                <a:cubicBezTo>
                  <a:pt x="21" y="49"/>
                  <a:pt x="23" y="50"/>
                  <a:pt x="26" y="5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24C4B-55F5-4735-91E7-B24B9B3A150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04882" y="3870928"/>
            <a:ext cx="5182235" cy="878840"/>
          </a:xfrm>
        </p:spPr>
        <p:txBody>
          <a:bodyPr>
            <a:normAutofit/>
          </a:bodyPr>
          <a:lstStyle>
            <a:lvl1pPr>
              <a:defRPr sz="6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Coffee Break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A8B0BBB-69D6-4009-A2D7-70455C46CADE}"/>
              </a:ext>
            </a:extLst>
          </p:cNvPr>
          <p:cNvSpPr/>
          <p:nvPr userDrawn="1"/>
        </p:nvSpPr>
        <p:spPr>
          <a:xfrm>
            <a:off x="11266070" y="442323"/>
            <a:ext cx="764142" cy="76414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8637E5B-660B-4EB1-B6F7-A59665B639B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0977" y="460854"/>
            <a:ext cx="674328" cy="674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6644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6913C-73CA-46AA-AE87-2527CB58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58BDA-5E66-42DF-962F-84FC2D4B6D9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C80FF0-A628-4A87-9991-0A42E9F4D297}"/>
              </a:ext>
            </a:extLst>
          </p:cNvPr>
          <p:cNvSpPr txBox="1"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6674460-A50A-4CCB-8FEC-CCD4A0FB6BFA}"/>
              </a:ext>
            </a:extLst>
          </p:cNvPr>
          <p:cNvSpPr/>
          <p:nvPr userDrawn="1"/>
        </p:nvSpPr>
        <p:spPr>
          <a:xfrm>
            <a:off x="661099" y="1988662"/>
            <a:ext cx="2363984" cy="2137268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40000"/>
              </a:lnSpc>
            </a:pPr>
            <a:r>
              <a:rPr lang="en-US" sz="12800" b="1" dirty="0">
                <a:solidFill>
                  <a:schemeClr val="bg1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Arial" panose="020B0604020202020204" pitchFamily="34" charset="0"/>
              </a:rPr>
              <a:t>“</a:t>
            </a:r>
            <a:endParaRPr lang="en-US" sz="8000" dirty="0">
              <a:solidFill>
                <a:schemeClr val="bg1"/>
              </a:solidFill>
              <a:latin typeface="MS Gothic" panose="020B0609070205080204" pitchFamily="49" charset="-128"/>
              <a:ea typeface="MS Gothic" panose="020B0609070205080204" pitchFamily="49" charset="-128"/>
              <a:cs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BF51CB-A736-415C-B9E9-1B84D2C6AB2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87600" y="2976880"/>
            <a:ext cx="8188960" cy="2966720"/>
          </a:xfrm>
        </p:spPr>
        <p:txBody>
          <a:bodyPr>
            <a:noAutofit/>
          </a:bodyPr>
          <a:lstStyle>
            <a:lvl1pPr>
              <a:defRPr sz="6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Quote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E148D2F-0692-4B71-A370-8BBE5B082EE3}"/>
              </a:ext>
            </a:extLst>
          </p:cNvPr>
          <p:cNvSpPr/>
          <p:nvPr userDrawn="1"/>
        </p:nvSpPr>
        <p:spPr>
          <a:xfrm>
            <a:off x="11266070" y="442323"/>
            <a:ext cx="764142" cy="76414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1E2DADF-CBEF-4369-9B9C-8416C2562B5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0977" y="460854"/>
            <a:ext cx="674328" cy="674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9464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z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5B52871-47E1-4BD3-8171-9AB933289023}"/>
              </a:ext>
            </a:extLst>
          </p:cNvPr>
          <p:cNvSpPr/>
          <p:nvPr userDrawn="1"/>
        </p:nvSpPr>
        <p:spPr>
          <a:xfrm>
            <a:off x="1281467" y="1704375"/>
            <a:ext cx="9629068" cy="2137268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r>
              <a:rPr lang="en-US" sz="6000" dirty="0">
                <a:solidFill>
                  <a:schemeClr val="tx1"/>
                </a:solidFill>
                <a:latin typeface="Myanmar Text" panose="020B0502040204020203" pitchFamily="34" charset="0"/>
                <a:ea typeface="Roboto Light" charset="0"/>
                <a:cs typeface="Myanmar Text" panose="020B0502040204020203" pitchFamily="34" charset="0"/>
              </a:rPr>
              <a:t>Thanks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Myanmar Text" panose="020B0502040204020203" pitchFamily="34" charset="0"/>
                <a:ea typeface="Roboto Light" charset="0"/>
                <a:cs typeface="Myanmar Text" panose="020B0502040204020203" pitchFamily="34" charset="0"/>
              </a:rPr>
              <a:t>Questions?</a:t>
            </a:r>
          </a:p>
        </p:txBody>
      </p:sp>
      <p:sp>
        <p:nvSpPr>
          <p:cNvPr id="16" name="Oval 46">
            <a:extLst>
              <a:ext uri="{FF2B5EF4-FFF2-40B4-BE49-F238E27FC236}">
                <a16:creationId xmlns:a16="http://schemas.microsoft.com/office/drawing/2014/main" id="{D3F0CD03-F633-478B-AFFE-27235FB9055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139950" y="4964252"/>
            <a:ext cx="522817" cy="522817"/>
          </a:xfrm>
          <a:prstGeom prst="ellipse">
            <a:avLst/>
          </a:prstGeom>
          <a:solidFill>
            <a:srgbClr val="1AB2E8"/>
          </a:solidFill>
          <a:ln>
            <a:noFill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7" name="Freeform 47">
            <a:extLst>
              <a:ext uri="{FF2B5EF4-FFF2-40B4-BE49-F238E27FC236}">
                <a16:creationId xmlns:a16="http://schemas.microsoft.com/office/drawing/2014/main" id="{0962DF06-466F-402D-9B85-01D7AB7501A1}"/>
              </a:ext>
            </a:extLst>
          </p:cNvPr>
          <p:cNvSpPr>
            <a:spLocks/>
          </p:cNvSpPr>
          <p:nvPr userDrawn="1"/>
        </p:nvSpPr>
        <p:spPr bwMode="auto">
          <a:xfrm>
            <a:off x="5271183" y="5118768"/>
            <a:ext cx="262466" cy="211667"/>
          </a:xfrm>
          <a:custGeom>
            <a:avLst/>
            <a:gdLst>
              <a:gd name="T0" fmla="*/ 90 w 100"/>
              <a:gd name="T1" fmla="*/ 20 h 81"/>
              <a:gd name="T2" fmla="*/ 32 w 100"/>
              <a:gd name="T3" fmla="*/ 81 h 81"/>
              <a:gd name="T4" fmla="*/ 0 w 100"/>
              <a:gd name="T5" fmla="*/ 72 h 81"/>
              <a:gd name="T6" fmla="*/ 31 w 100"/>
              <a:gd name="T7" fmla="*/ 63 h 81"/>
              <a:gd name="T8" fmla="*/ 12 w 100"/>
              <a:gd name="T9" fmla="*/ 49 h 81"/>
              <a:gd name="T10" fmla="*/ 21 w 100"/>
              <a:gd name="T11" fmla="*/ 48 h 81"/>
              <a:gd name="T12" fmla="*/ 4 w 100"/>
              <a:gd name="T13" fmla="*/ 28 h 81"/>
              <a:gd name="T14" fmla="*/ 14 w 100"/>
              <a:gd name="T15" fmla="*/ 31 h 81"/>
              <a:gd name="T16" fmla="*/ 7 w 100"/>
              <a:gd name="T17" fmla="*/ 3 h 81"/>
              <a:gd name="T18" fmla="*/ 50 w 100"/>
              <a:gd name="T19" fmla="*/ 25 h 81"/>
              <a:gd name="T20" fmla="*/ 70 w 100"/>
              <a:gd name="T21" fmla="*/ 0 h 81"/>
              <a:gd name="T22" fmla="*/ 85 w 100"/>
              <a:gd name="T23" fmla="*/ 6 h 81"/>
              <a:gd name="T24" fmla="*/ 98 w 100"/>
              <a:gd name="T25" fmla="*/ 1 h 81"/>
              <a:gd name="T26" fmla="*/ 89 w 100"/>
              <a:gd name="T27" fmla="*/ 12 h 81"/>
              <a:gd name="T28" fmla="*/ 100 w 100"/>
              <a:gd name="T29" fmla="*/ 9 h 81"/>
              <a:gd name="T30" fmla="*/ 90 w 100"/>
              <a:gd name="T31" fmla="*/ 20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0" h="81">
                <a:moveTo>
                  <a:pt x="90" y="20"/>
                </a:moveTo>
                <a:cubicBezTo>
                  <a:pt x="91" y="49"/>
                  <a:pt x="70" y="81"/>
                  <a:pt x="32" y="81"/>
                </a:cubicBezTo>
                <a:cubicBezTo>
                  <a:pt x="20" y="81"/>
                  <a:pt x="9" y="77"/>
                  <a:pt x="0" y="72"/>
                </a:cubicBezTo>
                <a:cubicBezTo>
                  <a:pt x="11" y="73"/>
                  <a:pt x="22" y="70"/>
                  <a:pt x="31" y="63"/>
                </a:cubicBezTo>
                <a:cubicBezTo>
                  <a:pt x="22" y="63"/>
                  <a:pt x="14" y="57"/>
                  <a:pt x="12" y="49"/>
                </a:cubicBezTo>
                <a:cubicBezTo>
                  <a:pt x="15" y="49"/>
                  <a:pt x="18" y="49"/>
                  <a:pt x="21" y="48"/>
                </a:cubicBezTo>
                <a:cubicBezTo>
                  <a:pt x="11" y="47"/>
                  <a:pt x="4" y="38"/>
                  <a:pt x="4" y="28"/>
                </a:cubicBezTo>
                <a:cubicBezTo>
                  <a:pt x="7" y="30"/>
                  <a:pt x="10" y="31"/>
                  <a:pt x="14" y="31"/>
                </a:cubicBezTo>
                <a:cubicBezTo>
                  <a:pt x="4" y="25"/>
                  <a:pt x="2" y="13"/>
                  <a:pt x="7" y="3"/>
                </a:cubicBezTo>
                <a:cubicBezTo>
                  <a:pt x="17" y="16"/>
                  <a:pt x="33" y="24"/>
                  <a:pt x="50" y="25"/>
                </a:cubicBezTo>
                <a:cubicBezTo>
                  <a:pt x="47" y="12"/>
                  <a:pt x="56" y="0"/>
                  <a:pt x="70" y="0"/>
                </a:cubicBezTo>
                <a:cubicBezTo>
                  <a:pt x="75" y="0"/>
                  <a:pt x="81" y="2"/>
                  <a:pt x="85" y="6"/>
                </a:cubicBezTo>
                <a:cubicBezTo>
                  <a:pt x="89" y="5"/>
                  <a:pt x="94" y="3"/>
                  <a:pt x="98" y="1"/>
                </a:cubicBezTo>
                <a:cubicBezTo>
                  <a:pt x="96" y="6"/>
                  <a:pt x="93" y="10"/>
                  <a:pt x="89" y="12"/>
                </a:cubicBezTo>
                <a:cubicBezTo>
                  <a:pt x="93" y="12"/>
                  <a:pt x="97" y="11"/>
                  <a:pt x="100" y="9"/>
                </a:cubicBezTo>
                <a:cubicBezTo>
                  <a:pt x="98" y="13"/>
                  <a:pt x="94" y="17"/>
                  <a:pt x="90" y="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8" name="Rectangle 58">
            <a:extLst>
              <a:ext uri="{FF2B5EF4-FFF2-40B4-BE49-F238E27FC236}">
                <a16:creationId xmlns:a16="http://schemas.microsoft.com/office/drawing/2014/main" id="{3B62AF73-23B5-4B3F-97A2-4596234ADE5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009794" y="5110936"/>
            <a:ext cx="2117" cy="2328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9" name="Rectangle 59">
            <a:extLst>
              <a:ext uri="{FF2B5EF4-FFF2-40B4-BE49-F238E27FC236}">
                <a16:creationId xmlns:a16="http://schemas.microsoft.com/office/drawing/2014/main" id="{47FB4949-C5D7-4BFF-B3F7-5EE5B529CC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009794" y="5110936"/>
            <a:ext cx="2117" cy="23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0" name="Freeform 60">
            <a:extLst>
              <a:ext uri="{FF2B5EF4-FFF2-40B4-BE49-F238E27FC236}">
                <a16:creationId xmlns:a16="http://schemas.microsoft.com/office/drawing/2014/main" id="{AA1B2459-7789-43D6-ADEC-08E154DDA3B6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8690177" y="5096120"/>
            <a:ext cx="198967" cy="289984"/>
          </a:xfrm>
          <a:custGeom>
            <a:avLst/>
            <a:gdLst>
              <a:gd name="T0" fmla="*/ 16 w 76"/>
              <a:gd name="T1" fmla="*/ 65 h 111"/>
              <a:gd name="T2" fmla="*/ 0 w 76"/>
              <a:gd name="T3" fmla="*/ 88 h 111"/>
              <a:gd name="T4" fmla="*/ 38 w 76"/>
              <a:gd name="T5" fmla="*/ 111 h 111"/>
              <a:gd name="T6" fmla="*/ 76 w 76"/>
              <a:gd name="T7" fmla="*/ 86 h 111"/>
              <a:gd name="T8" fmla="*/ 66 w 76"/>
              <a:gd name="T9" fmla="*/ 86 h 111"/>
              <a:gd name="T10" fmla="*/ 38 w 76"/>
              <a:gd name="T11" fmla="*/ 105 h 111"/>
              <a:gd name="T12" fmla="*/ 13 w 76"/>
              <a:gd name="T13" fmla="*/ 84 h 111"/>
              <a:gd name="T14" fmla="*/ 16 w 76"/>
              <a:gd name="T15" fmla="*/ 76 h 111"/>
              <a:gd name="T16" fmla="*/ 16 w 76"/>
              <a:gd name="T17" fmla="*/ 73 h 111"/>
              <a:gd name="T18" fmla="*/ 16 w 76"/>
              <a:gd name="T19" fmla="*/ 65 h 111"/>
              <a:gd name="T20" fmla="*/ 16 w 76"/>
              <a:gd name="T21" fmla="*/ 0 h 111"/>
              <a:gd name="T22" fmla="*/ 8 w 76"/>
              <a:gd name="T23" fmla="*/ 17 h 111"/>
              <a:gd name="T24" fmla="*/ 16 w 76"/>
              <a:gd name="T25" fmla="*/ 37 h 111"/>
              <a:gd name="T26" fmla="*/ 16 w 76"/>
              <a:gd name="T27" fmla="*/ 0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6" h="111">
                <a:moveTo>
                  <a:pt x="16" y="65"/>
                </a:moveTo>
                <a:cubicBezTo>
                  <a:pt x="6" y="71"/>
                  <a:pt x="0" y="80"/>
                  <a:pt x="0" y="88"/>
                </a:cubicBezTo>
                <a:cubicBezTo>
                  <a:pt x="0" y="102"/>
                  <a:pt x="18" y="111"/>
                  <a:pt x="38" y="111"/>
                </a:cubicBezTo>
                <a:cubicBezTo>
                  <a:pt x="60" y="111"/>
                  <a:pt x="75" y="99"/>
                  <a:pt x="76" y="86"/>
                </a:cubicBezTo>
                <a:cubicBezTo>
                  <a:pt x="66" y="86"/>
                  <a:pt x="66" y="86"/>
                  <a:pt x="66" y="86"/>
                </a:cubicBezTo>
                <a:cubicBezTo>
                  <a:pt x="65" y="97"/>
                  <a:pt x="58" y="105"/>
                  <a:pt x="38" y="105"/>
                </a:cubicBezTo>
                <a:cubicBezTo>
                  <a:pt x="24" y="105"/>
                  <a:pt x="13" y="95"/>
                  <a:pt x="13" y="84"/>
                </a:cubicBezTo>
                <a:cubicBezTo>
                  <a:pt x="13" y="82"/>
                  <a:pt x="14" y="79"/>
                  <a:pt x="16" y="76"/>
                </a:cubicBezTo>
                <a:cubicBezTo>
                  <a:pt x="16" y="75"/>
                  <a:pt x="16" y="74"/>
                  <a:pt x="16" y="73"/>
                </a:cubicBezTo>
                <a:cubicBezTo>
                  <a:pt x="16" y="65"/>
                  <a:pt x="16" y="65"/>
                  <a:pt x="16" y="65"/>
                </a:cubicBezTo>
                <a:moveTo>
                  <a:pt x="16" y="0"/>
                </a:moveTo>
                <a:cubicBezTo>
                  <a:pt x="11" y="4"/>
                  <a:pt x="8" y="11"/>
                  <a:pt x="8" y="17"/>
                </a:cubicBezTo>
                <a:cubicBezTo>
                  <a:pt x="8" y="25"/>
                  <a:pt x="11" y="32"/>
                  <a:pt x="16" y="37"/>
                </a:cubicBezTo>
                <a:cubicBezTo>
                  <a:pt x="16" y="0"/>
                  <a:pt x="16" y="0"/>
                  <a:pt x="16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1" name="Freeform 61">
            <a:extLst>
              <a:ext uri="{FF2B5EF4-FFF2-40B4-BE49-F238E27FC236}">
                <a16:creationId xmlns:a16="http://schemas.microsoft.com/office/drawing/2014/main" id="{6AB72DB9-F498-4F99-95E4-484AEA5B50F0}"/>
              </a:ext>
            </a:extLst>
          </p:cNvPr>
          <p:cNvSpPr>
            <a:spLocks/>
          </p:cNvSpPr>
          <p:nvPr userDrawn="1"/>
        </p:nvSpPr>
        <p:spPr bwMode="auto">
          <a:xfrm>
            <a:off x="8899727" y="5068603"/>
            <a:ext cx="110067" cy="105833"/>
          </a:xfrm>
          <a:custGeom>
            <a:avLst/>
            <a:gdLst>
              <a:gd name="T0" fmla="*/ 31 w 52"/>
              <a:gd name="T1" fmla="*/ 0 h 50"/>
              <a:gd name="T2" fmla="*/ 21 w 52"/>
              <a:gd name="T3" fmla="*/ 0 h 50"/>
              <a:gd name="T4" fmla="*/ 21 w 52"/>
              <a:gd name="T5" fmla="*/ 20 h 50"/>
              <a:gd name="T6" fmla="*/ 0 w 52"/>
              <a:gd name="T7" fmla="*/ 20 h 50"/>
              <a:gd name="T8" fmla="*/ 0 w 52"/>
              <a:gd name="T9" fmla="*/ 31 h 50"/>
              <a:gd name="T10" fmla="*/ 21 w 52"/>
              <a:gd name="T11" fmla="*/ 31 h 50"/>
              <a:gd name="T12" fmla="*/ 21 w 52"/>
              <a:gd name="T13" fmla="*/ 50 h 50"/>
              <a:gd name="T14" fmla="*/ 31 w 52"/>
              <a:gd name="T15" fmla="*/ 50 h 50"/>
              <a:gd name="T16" fmla="*/ 31 w 52"/>
              <a:gd name="T17" fmla="*/ 31 h 50"/>
              <a:gd name="T18" fmla="*/ 52 w 52"/>
              <a:gd name="T19" fmla="*/ 31 h 50"/>
              <a:gd name="T20" fmla="*/ 52 w 52"/>
              <a:gd name="T21" fmla="*/ 20 h 50"/>
              <a:gd name="T22" fmla="*/ 31 w 52"/>
              <a:gd name="T23" fmla="*/ 20 h 50"/>
              <a:gd name="T24" fmla="*/ 31 w 52"/>
              <a:gd name="T25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2" h="50">
                <a:moveTo>
                  <a:pt x="31" y="0"/>
                </a:moveTo>
                <a:lnTo>
                  <a:pt x="21" y="0"/>
                </a:lnTo>
                <a:lnTo>
                  <a:pt x="21" y="20"/>
                </a:lnTo>
                <a:lnTo>
                  <a:pt x="0" y="20"/>
                </a:lnTo>
                <a:lnTo>
                  <a:pt x="0" y="31"/>
                </a:lnTo>
                <a:lnTo>
                  <a:pt x="21" y="31"/>
                </a:lnTo>
                <a:lnTo>
                  <a:pt x="21" y="50"/>
                </a:lnTo>
                <a:lnTo>
                  <a:pt x="31" y="50"/>
                </a:lnTo>
                <a:lnTo>
                  <a:pt x="31" y="31"/>
                </a:lnTo>
                <a:lnTo>
                  <a:pt x="52" y="31"/>
                </a:lnTo>
                <a:lnTo>
                  <a:pt x="52" y="20"/>
                </a:lnTo>
                <a:lnTo>
                  <a:pt x="31" y="20"/>
                </a:lnTo>
                <a:lnTo>
                  <a:pt x="31" y="0"/>
                </a:lnTo>
                <a:close/>
              </a:path>
            </a:pathLst>
          </a:custGeom>
          <a:solidFill>
            <a:srgbClr val="FEF8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2" name="Freeform 62">
            <a:extLst>
              <a:ext uri="{FF2B5EF4-FFF2-40B4-BE49-F238E27FC236}">
                <a16:creationId xmlns:a16="http://schemas.microsoft.com/office/drawing/2014/main" id="{EB382B49-6986-43AC-9334-C7DC59E25518}"/>
              </a:ext>
            </a:extLst>
          </p:cNvPr>
          <p:cNvSpPr>
            <a:spLocks/>
          </p:cNvSpPr>
          <p:nvPr userDrawn="1"/>
        </p:nvSpPr>
        <p:spPr bwMode="auto">
          <a:xfrm>
            <a:off x="8899727" y="5068603"/>
            <a:ext cx="110067" cy="105833"/>
          </a:xfrm>
          <a:custGeom>
            <a:avLst/>
            <a:gdLst>
              <a:gd name="T0" fmla="*/ 31 w 52"/>
              <a:gd name="T1" fmla="*/ 0 h 50"/>
              <a:gd name="T2" fmla="*/ 21 w 52"/>
              <a:gd name="T3" fmla="*/ 0 h 50"/>
              <a:gd name="T4" fmla="*/ 21 w 52"/>
              <a:gd name="T5" fmla="*/ 20 h 50"/>
              <a:gd name="T6" fmla="*/ 0 w 52"/>
              <a:gd name="T7" fmla="*/ 20 h 50"/>
              <a:gd name="T8" fmla="*/ 0 w 52"/>
              <a:gd name="T9" fmla="*/ 31 h 50"/>
              <a:gd name="T10" fmla="*/ 21 w 52"/>
              <a:gd name="T11" fmla="*/ 31 h 50"/>
              <a:gd name="T12" fmla="*/ 21 w 52"/>
              <a:gd name="T13" fmla="*/ 50 h 50"/>
              <a:gd name="T14" fmla="*/ 31 w 52"/>
              <a:gd name="T15" fmla="*/ 50 h 50"/>
              <a:gd name="T16" fmla="*/ 31 w 52"/>
              <a:gd name="T17" fmla="*/ 31 h 50"/>
              <a:gd name="T18" fmla="*/ 52 w 52"/>
              <a:gd name="T19" fmla="*/ 31 h 50"/>
              <a:gd name="T20" fmla="*/ 52 w 52"/>
              <a:gd name="T21" fmla="*/ 20 h 50"/>
              <a:gd name="T22" fmla="*/ 31 w 52"/>
              <a:gd name="T23" fmla="*/ 20 h 50"/>
              <a:gd name="T24" fmla="*/ 31 w 52"/>
              <a:gd name="T25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2" h="50">
                <a:moveTo>
                  <a:pt x="31" y="0"/>
                </a:moveTo>
                <a:lnTo>
                  <a:pt x="21" y="0"/>
                </a:lnTo>
                <a:lnTo>
                  <a:pt x="21" y="20"/>
                </a:lnTo>
                <a:lnTo>
                  <a:pt x="0" y="20"/>
                </a:lnTo>
                <a:lnTo>
                  <a:pt x="0" y="31"/>
                </a:lnTo>
                <a:lnTo>
                  <a:pt x="21" y="31"/>
                </a:lnTo>
                <a:lnTo>
                  <a:pt x="21" y="50"/>
                </a:lnTo>
                <a:lnTo>
                  <a:pt x="31" y="50"/>
                </a:lnTo>
                <a:lnTo>
                  <a:pt x="31" y="31"/>
                </a:lnTo>
                <a:lnTo>
                  <a:pt x="52" y="31"/>
                </a:lnTo>
                <a:lnTo>
                  <a:pt x="52" y="20"/>
                </a:lnTo>
                <a:lnTo>
                  <a:pt x="31" y="20"/>
                </a:lnTo>
                <a:lnTo>
                  <a:pt x="3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3" name="Freeform 63">
            <a:extLst>
              <a:ext uri="{FF2B5EF4-FFF2-40B4-BE49-F238E27FC236}">
                <a16:creationId xmlns:a16="http://schemas.microsoft.com/office/drawing/2014/main" id="{5993E839-EC53-491F-839A-77371181D620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8732510" y="5068603"/>
            <a:ext cx="158751" cy="254000"/>
          </a:xfrm>
          <a:custGeom>
            <a:avLst/>
            <a:gdLst>
              <a:gd name="T0" fmla="*/ 27 w 61"/>
              <a:gd name="T1" fmla="*/ 50 h 97"/>
              <a:gd name="T2" fmla="*/ 26 w 61"/>
              <a:gd name="T3" fmla="*/ 50 h 97"/>
              <a:gd name="T4" fmla="*/ 6 w 61"/>
              <a:gd name="T5" fmla="*/ 28 h 97"/>
              <a:gd name="T6" fmla="*/ 20 w 61"/>
              <a:gd name="T7" fmla="*/ 6 h 97"/>
              <a:gd name="T8" fmla="*/ 20 w 61"/>
              <a:gd name="T9" fmla="*/ 6 h 97"/>
              <a:gd name="T10" fmla="*/ 40 w 61"/>
              <a:gd name="T11" fmla="*/ 29 h 97"/>
              <a:gd name="T12" fmla="*/ 27 w 61"/>
              <a:gd name="T13" fmla="*/ 50 h 97"/>
              <a:gd name="T14" fmla="*/ 61 w 61"/>
              <a:gd name="T15" fmla="*/ 0 h 97"/>
              <a:gd name="T16" fmla="*/ 25 w 61"/>
              <a:gd name="T17" fmla="*/ 0 h 97"/>
              <a:gd name="T18" fmla="*/ 0 w 61"/>
              <a:gd name="T19" fmla="*/ 11 h 97"/>
              <a:gd name="T20" fmla="*/ 0 w 61"/>
              <a:gd name="T21" fmla="*/ 48 h 97"/>
              <a:gd name="T22" fmla="*/ 19 w 61"/>
              <a:gd name="T23" fmla="*/ 55 h 97"/>
              <a:gd name="T24" fmla="*/ 23 w 61"/>
              <a:gd name="T25" fmla="*/ 55 h 97"/>
              <a:gd name="T26" fmla="*/ 21 w 61"/>
              <a:gd name="T27" fmla="*/ 62 h 97"/>
              <a:gd name="T28" fmla="*/ 26 w 61"/>
              <a:gd name="T29" fmla="*/ 71 h 97"/>
              <a:gd name="T30" fmla="*/ 19 w 61"/>
              <a:gd name="T31" fmla="*/ 71 h 97"/>
              <a:gd name="T32" fmla="*/ 0 w 61"/>
              <a:gd name="T33" fmla="*/ 76 h 97"/>
              <a:gd name="T34" fmla="*/ 0 w 61"/>
              <a:gd name="T35" fmla="*/ 84 h 97"/>
              <a:gd name="T36" fmla="*/ 0 w 61"/>
              <a:gd name="T37" fmla="*/ 87 h 97"/>
              <a:gd name="T38" fmla="*/ 24 w 61"/>
              <a:gd name="T39" fmla="*/ 76 h 97"/>
              <a:gd name="T40" fmla="*/ 24 w 61"/>
              <a:gd name="T41" fmla="*/ 76 h 97"/>
              <a:gd name="T42" fmla="*/ 33 w 61"/>
              <a:gd name="T43" fmla="*/ 77 h 97"/>
              <a:gd name="T44" fmla="*/ 49 w 61"/>
              <a:gd name="T45" fmla="*/ 92 h 97"/>
              <a:gd name="T46" fmla="*/ 50 w 61"/>
              <a:gd name="T47" fmla="*/ 96 h 97"/>
              <a:gd name="T48" fmla="*/ 50 w 61"/>
              <a:gd name="T49" fmla="*/ 97 h 97"/>
              <a:gd name="T50" fmla="*/ 60 w 61"/>
              <a:gd name="T51" fmla="*/ 97 h 97"/>
              <a:gd name="T52" fmla="*/ 61 w 61"/>
              <a:gd name="T53" fmla="*/ 94 h 97"/>
              <a:gd name="T54" fmla="*/ 47 w 61"/>
              <a:gd name="T55" fmla="*/ 69 h 97"/>
              <a:gd name="T56" fmla="*/ 36 w 61"/>
              <a:gd name="T57" fmla="*/ 58 h 97"/>
              <a:gd name="T58" fmla="*/ 43 w 61"/>
              <a:gd name="T59" fmla="*/ 48 h 97"/>
              <a:gd name="T60" fmla="*/ 54 w 61"/>
              <a:gd name="T61" fmla="*/ 29 h 97"/>
              <a:gd name="T62" fmla="*/ 44 w 61"/>
              <a:gd name="T63" fmla="*/ 8 h 97"/>
              <a:gd name="T64" fmla="*/ 53 w 61"/>
              <a:gd name="T65" fmla="*/ 8 h 97"/>
              <a:gd name="T66" fmla="*/ 61 w 61"/>
              <a:gd name="T67" fmla="*/ 0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61" h="97">
                <a:moveTo>
                  <a:pt x="27" y="50"/>
                </a:moveTo>
                <a:cubicBezTo>
                  <a:pt x="26" y="50"/>
                  <a:pt x="26" y="50"/>
                  <a:pt x="26" y="50"/>
                </a:cubicBezTo>
                <a:cubicBezTo>
                  <a:pt x="16" y="49"/>
                  <a:pt x="7" y="40"/>
                  <a:pt x="6" y="28"/>
                </a:cubicBezTo>
                <a:cubicBezTo>
                  <a:pt x="4" y="15"/>
                  <a:pt x="10" y="6"/>
                  <a:pt x="20" y="6"/>
                </a:cubicBezTo>
                <a:cubicBezTo>
                  <a:pt x="20" y="6"/>
                  <a:pt x="20" y="6"/>
                  <a:pt x="20" y="6"/>
                </a:cubicBezTo>
                <a:cubicBezTo>
                  <a:pt x="30" y="6"/>
                  <a:pt x="38" y="16"/>
                  <a:pt x="40" y="29"/>
                </a:cubicBezTo>
                <a:cubicBezTo>
                  <a:pt x="41" y="42"/>
                  <a:pt x="36" y="50"/>
                  <a:pt x="27" y="50"/>
                </a:cubicBezTo>
                <a:moveTo>
                  <a:pt x="61" y="0"/>
                </a:moveTo>
                <a:cubicBezTo>
                  <a:pt x="61" y="0"/>
                  <a:pt x="35" y="0"/>
                  <a:pt x="25" y="0"/>
                </a:cubicBezTo>
                <a:cubicBezTo>
                  <a:pt x="15" y="0"/>
                  <a:pt x="6" y="4"/>
                  <a:pt x="0" y="11"/>
                </a:cubicBezTo>
                <a:cubicBezTo>
                  <a:pt x="0" y="48"/>
                  <a:pt x="0" y="48"/>
                  <a:pt x="0" y="48"/>
                </a:cubicBezTo>
                <a:cubicBezTo>
                  <a:pt x="4" y="52"/>
                  <a:pt x="11" y="55"/>
                  <a:pt x="19" y="55"/>
                </a:cubicBezTo>
                <a:cubicBezTo>
                  <a:pt x="20" y="55"/>
                  <a:pt x="21" y="55"/>
                  <a:pt x="23" y="55"/>
                </a:cubicBezTo>
                <a:cubicBezTo>
                  <a:pt x="21" y="57"/>
                  <a:pt x="21" y="59"/>
                  <a:pt x="21" y="62"/>
                </a:cubicBezTo>
                <a:cubicBezTo>
                  <a:pt x="21" y="66"/>
                  <a:pt x="23" y="69"/>
                  <a:pt x="26" y="71"/>
                </a:cubicBezTo>
                <a:cubicBezTo>
                  <a:pt x="24" y="71"/>
                  <a:pt x="22" y="71"/>
                  <a:pt x="19" y="71"/>
                </a:cubicBezTo>
                <a:cubicBezTo>
                  <a:pt x="12" y="71"/>
                  <a:pt x="5" y="73"/>
                  <a:pt x="0" y="76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85"/>
                  <a:pt x="0" y="86"/>
                  <a:pt x="0" y="87"/>
                </a:cubicBezTo>
                <a:cubicBezTo>
                  <a:pt x="4" y="80"/>
                  <a:pt x="13" y="76"/>
                  <a:pt x="24" y="76"/>
                </a:cubicBezTo>
                <a:cubicBezTo>
                  <a:pt x="24" y="76"/>
                  <a:pt x="24" y="76"/>
                  <a:pt x="24" y="76"/>
                </a:cubicBezTo>
                <a:cubicBezTo>
                  <a:pt x="27" y="76"/>
                  <a:pt x="31" y="76"/>
                  <a:pt x="33" y="77"/>
                </a:cubicBezTo>
                <a:cubicBezTo>
                  <a:pt x="41" y="83"/>
                  <a:pt x="48" y="86"/>
                  <a:pt x="49" y="92"/>
                </a:cubicBezTo>
                <a:cubicBezTo>
                  <a:pt x="49" y="93"/>
                  <a:pt x="50" y="95"/>
                  <a:pt x="50" y="96"/>
                </a:cubicBezTo>
                <a:cubicBezTo>
                  <a:pt x="50" y="96"/>
                  <a:pt x="50" y="97"/>
                  <a:pt x="50" y="97"/>
                </a:cubicBezTo>
                <a:cubicBezTo>
                  <a:pt x="60" y="97"/>
                  <a:pt x="60" y="97"/>
                  <a:pt x="60" y="97"/>
                </a:cubicBezTo>
                <a:cubicBezTo>
                  <a:pt x="61" y="96"/>
                  <a:pt x="61" y="95"/>
                  <a:pt x="61" y="94"/>
                </a:cubicBezTo>
                <a:cubicBezTo>
                  <a:pt x="61" y="84"/>
                  <a:pt x="58" y="78"/>
                  <a:pt x="47" y="69"/>
                </a:cubicBezTo>
                <a:cubicBezTo>
                  <a:pt x="43" y="67"/>
                  <a:pt x="36" y="62"/>
                  <a:pt x="36" y="58"/>
                </a:cubicBezTo>
                <a:cubicBezTo>
                  <a:pt x="36" y="54"/>
                  <a:pt x="37" y="52"/>
                  <a:pt x="43" y="48"/>
                </a:cubicBezTo>
                <a:cubicBezTo>
                  <a:pt x="50" y="43"/>
                  <a:pt x="54" y="36"/>
                  <a:pt x="54" y="29"/>
                </a:cubicBezTo>
                <a:cubicBezTo>
                  <a:pt x="54" y="20"/>
                  <a:pt x="50" y="12"/>
                  <a:pt x="44" y="8"/>
                </a:cubicBezTo>
                <a:cubicBezTo>
                  <a:pt x="53" y="8"/>
                  <a:pt x="53" y="8"/>
                  <a:pt x="53" y="8"/>
                </a:cubicBezTo>
                <a:cubicBezTo>
                  <a:pt x="61" y="0"/>
                  <a:pt x="61" y="0"/>
                  <a:pt x="61" y="0"/>
                </a:cubicBezTo>
              </a:path>
            </a:pathLst>
          </a:custGeom>
          <a:solidFill>
            <a:srgbClr val="FEF8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4" name="Freeform 90">
            <a:extLst>
              <a:ext uri="{FF2B5EF4-FFF2-40B4-BE49-F238E27FC236}">
                <a16:creationId xmlns:a16="http://schemas.microsoft.com/office/drawing/2014/main" id="{159B58CB-5378-45C1-B32D-FE866C777E1B}"/>
              </a:ext>
            </a:extLst>
          </p:cNvPr>
          <p:cNvSpPr>
            <a:spLocks/>
          </p:cNvSpPr>
          <p:nvPr userDrawn="1"/>
        </p:nvSpPr>
        <p:spPr bwMode="auto">
          <a:xfrm>
            <a:off x="1869124" y="5072203"/>
            <a:ext cx="167217" cy="309033"/>
          </a:xfrm>
          <a:custGeom>
            <a:avLst/>
            <a:gdLst>
              <a:gd name="T0" fmla="*/ 0 w 64"/>
              <a:gd name="T1" fmla="*/ 64 h 119"/>
              <a:gd name="T2" fmla="*/ 0 w 64"/>
              <a:gd name="T3" fmla="*/ 40 h 119"/>
              <a:gd name="T4" fmla="*/ 18 w 64"/>
              <a:gd name="T5" fmla="*/ 40 h 119"/>
              <a:gd name="T6" fmla="*/ 18 w 64"/>
              <a:gd name="T7" fmla="*/ 31 h 119"/>
              <a:gd name="T8" fmla="*/ 45 w 64"/>
              <a:gd name="T9" fmla="*/ 0 h 119"/>
              <a:gd name="T10" fmla="*/ 64 w 64"/>
              <a:gd name="T11" fmla="*/ 0 h 119"/>
              <a:gd name="T12" fmla="*/ 64 w 64"/>
              <a:gd name="T13" fmla="*/ 24 h 119"/>
              <a:gd name="T14" fmla="*/ 45 w 64"/>
              <a:gd name="T15" fmla="*/ 24 h 119"/>
              <a:gd name="T16" fmla="*/ 40 w 64"/>
              <a:gd name="T17" fmla="*/ 30 h 119"/>
              <a:gd name="T18" fmla="*/ 40 w 64"/>
              <a:gd name="T19" fmla="*/ 40 h 119"/>
              <a:gd name="T20" fmla="*/ 64 w 64"/>
              <a:gd name="T21" fmla="*/ 40 h 119"/>
              <a:gd name="T22" fmla="*/ 64 w 64"/>
              <a:gd name="T23" fmla="*/ 64 h 119"/>
              <a:gd name="T24" fmla="*/ 40 w 64"/>
              <a:gd name="T25" fmla="*/ 64 h 119"/>
              <a:gd name="T26" fmla="*/ 40 w 64"/>
              <a:gd name="T27" fmla="*/ 119 h 119"/>
              <a:gd name="T28" fmla="*/ 18 w 64"/>
              <a:gd name="T29" fmla="*/ 119 h 119"/>
              <a:gd name="T30" fmla="*/ 18 w 64"/>
              <a:gd name="T31" fmla="*/ 64 h 119"/>
              <a:gd name="T32" fmla="*/ 0 w 64"/>
              <a:gd name="T33" fmla="*/ 64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4" h="119">
                <a:moveTo>
                  <a:pt x="0" y="64"/>
                </a:moveTo>
                <a:cubicBezTo>
                  <a:pt x="0" y="40"/>
                  <a:pt x="0" y="40"/>
                  <a:pt x="0" y="40"/>
                </a:cubicBezTo>
                <a:cubicBezTo>
                  <a:pt x="18" y="40"/>
                  <a:pt x="18" y="40"/>
                  <a:pt x="18" y="40"/>
                </a:cubicBezTo>
                <a:cubicBezTo>
                  <a:pt x="18" y="31"/>
                  <a:pt x="18" y="31"/>
                  <a:pt x="18" y="31"/>
                </a:cubicBezTo>
                <a:cubicBezTo>
                  <a:pt x="18" y="14"/>
                  <a:pt x="30" y="0"/>
                  <a:pt x="45" y="0"/>
                </a:cubicBezTo>
                <a:cubicBezTo>
                  <a:pt x="64" y="0"/>
                  <a:pt x="64" y="0"/>
                  <a:pt x="64" y="0"/>
                </a:cubicBezTo>
                <a:cubicBezTo>
                  <a:pt x="64" y="24"/>
                  <a:pt x="64" y="24"/>
                  <a:pt x="64" y="24"/>
                </a:cubicBezTo>
                <a:cubicBezTo>
                  <a:pt x="45" y="24"/>
                  <a:pt x="45" y="24"/>
                  <a:pt x="45" y="24"/>
                </a:cubicBezTo>
                <a:cubicBezTo>
                  <a:pt x="43" y="24"/>
                  <a:pt x="40" y="26"/>
                  <a:pt x="40" y="30"/>
                </a:cubicBezTo>
                <a:cubicBezTo>
                  <a:pt x="40" y="40"/>
                  <a:pt x="40" y="40"/>
                  <a:pt x="40" y="40"/>
                </a:cubicBezTo>
                <a:cubicBezTo>
                  <a:pt x="64" y="40"/>
                  <a:pt x="64" y="40"/>
                  <a:pt x="64" y="40"/>
                </a:cubicBezTo>
                <a:cubicBezTo>
                  <a:pt x="64" y="64"/>
                  <a:pt x="64" y="64"/>
                  <a:pt x="64" y="64"/>
                </a:cubicBezTo>
                <a:cubicBezTo>
                  <a:pt x="40" y="64"/>
                  <a:pt x="40" y="64"/>
                  <a:pt x="40" y="64"/>
                </a:cubicBezTo>
                <a:cubicBezTo>
                  <a:pt x="40" y="119"/>
                  <a:pt x="40" y="119"/>
                  <a:pt x="40" y="119"/>
                </a:cubicBezTo>
                <a:cubicBezTo>
                  <a:pt x="18" y="119"/>
                  <a:pt x="18" y="119"/>
                  <a:pt x="18" y="119"/>
                </a:cubicBezTo>
                <a:cubicBezTo>
                  <a:pt x="18" y="64"/>
                  <a:pt x="18" y="64"/>
                  <a:pt x="18" y="64"/>
                </a:cubicBezTo>
                <a:lnTo>
                  <a:pt x="0" y="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B7C841D-3CA7-4BD3-AD6E-EAC0D8ABD457}"/>
              </a:ext>
            </a:extLst>
          </p:cNvPr>
          <p:cNvGrpSpPr/>
          <p:nvPr userDrawn="1"/>
        </p:nvGrpSpPr>
        <p:grpSpPr>
          <a:xfrm>
            <a:off x="8603968" y="4964252"/>
            <a:ext cx="547462" cy="545244"/>
            <a:chOff x="2809875" y="2679700"/>
            <a:chExt cx="392113" cy="390525"/>
          </a:xfrm>
        </p:grpSpPr>
        <p:sp>
          <p:nvSpPr>
            <p:cNvPr id="26" name="Oval 70">
              <a:extLst>
                <a:ext uri="{FF2B5EF4-FFF2-40B4-BE49-F238E27FC236}">
                  <a16:creationId xmlns:a16="http://schemas.microsoft.com/office/drawing/2014/main" id="{AFEE6EC3-87CB-4F9C-A213-87F66295C0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9875" y="2679700"/>
              <a:ext cx="392113" cy="390525"/>
            </a:xfrm>
            <a:prstGeom prst="ellipse">
              <a:avLst/>
            </a:prstGeom>
            <a:solidFill>
              <a:srgbClr val="0087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7" name="Freeform 71">
              <a:extLst>
                <a:ext uri="{FF2B5EF4-FFF2-40B4-BE49-F238E27FC236}">
                  <a16:creationId xmlns:a16="http://schemas.microsoft.com/office/drawing/2014/main" id="{8B86EE28-D8D7-4EFC-9DE3-85850CC04D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08300" y="2771775"/>
              <a:ext cx="192088" cy="192088"/>
            </a:xfrm>
            <a:custGeom>
              <a:avLst/>
              <a:gdLst>
                <a:gd name="T0" fmla="*/ 23 w 98"/>
                <a:gd name="T1" fmla="*/ 98 h 98"/>
                <a:gd name="T2" fmla="*/ 2 w 98"/>
                <a:gd name="T3" fmla="*/ 98 h 98"/>
                <a:gd name="T4" fmla="*/ 2 w 98"/>
                <a:gd name="T5" fmla="*/ 32 h 98"/>
                <a:gd name="T6" fmla="*/ 23 w 98"/>
                <a:gd name="T7" fmla="*/ 32 h 98"/>
                <a:gd name="T8" fmla="*/ 23 w 98"/>
                <a:gd name="T9" fmla="*/ 98 h 98"/>
                <a:gd name="T10" fmla="*/ 12 w 98"/>
                <a:gd name="T11" fmla="*/ 24 h 98"/>
                <a:gd name="T12" fmla="*/ 0 w 98"/>
                <a:gd name="T13" fmla="*/ 12 h 98"/>
                <a:gd name="T14" fmla="*/ 12 w 98"/>
                <a:gd name="T15" fmla="*/ 0 h 98"/>
                <a:gd name="T16" fmla="*/ 24 w 98"/>
                <a:gd name="T17" fmla="*/ 12 h 98"/>
                <a:gd name="T18" fmla="*/ 12 w 98"/>
                <a:gd name="T19" fmla="*/ 24 h 98"/>
                <a:gd name="T20" fmla="*/ 98 w 98"/>
                <a:gd name="T21" fmla="*/ 98 h 98"/>
                <a:gd name="T22" fmla="*/ 78 w 98"/>
                <a:gd name="T23" fmla="*/ 98 h 98"/>
                <a:gd name="T24" fmla="*/ 78 w 98"/>
                <a:gd name="T25" fmla="*/ 64 h 98"/>
                <a:gd name="T26" fmla="*/ 67 w 98"/>
                <a:gd name="T27" fmla="*/ 49 h 98"/>
                <a:gd name="T28" fmla="*/ 55 w 98"/>
                <a:gd name="T29" fmla="*/ 64 h 98"/>
                <a:gd name="T30" fmla="*/ 55 w 98"/>
                <a:gd name="T31" fmla="*/ 98 h 98"/>
                <a:gd name="T32" fmla="*/ 35 w 98"/>
                <a:gd name="T33" fmla="*/ 98 h 98"/>
                <a:gd name="T34" fmla="*/ 35 w 98"/>
                <a:gd name="T35" fmla="*/ 32 h 98"/>
                <a:gd name="T36" fmla="*/ 55 w 98"/>
                <a:gd name="T37" fmla="*/ 32 h 98"/>
                <a:gd name="T38" fmla="*/ 55 w 98"/>
                <a:gd name="T39" fmla="*/ 41 h 98"/>
                <a:gd name="T40" fmla="*/ 75 w 98"/>
                <a:gd name="T41" fmla="*/ 30 h 98"/>
                <a:gd name="T42" fmla="*/ 98 w 98"/>
                <a:gd name="T43" fmla="*/ 56 h 98"/>
                <a:gd name="T44" fmla="*/ 98 w 98"/>
                <a:gd name="T45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8" h="98">
                  <a:moveTo>
                    <a:pt x="23" y="98"/>
                  </a:moveTo>
                  <a:cubicBezTo>
                    <a:pt x="2" y="98"/>
                    <a:pt x="2" y="98"/>
                    <a:pt x="2" y="98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23" y="32"/>
                    <a:pt x="23" y="32"/>
                    <a:pt x="23" y="32"/>
                  </a:cubicBezTo>
                  <a:lnTo>
                    <a:pt x="23" y="98"/>
                  </a:lnTo>
                  <a:close/>
                  <a:moveTo>
                    <a:pt x="12" y="24"/>
                  </a:moveTo>
                  <a:cubicBezTo>
                    <a:pt x="6" y="24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8"/>
                    <a:pt x="19" y="24"/>
                    <a:pt x="12" y="24"/>
                  </a:cubicBezTo>
                  <a:close/>
                  <a:moveTo>
                    <a:pt x="98" y="98"/>
                  </a:moveTo>
                  <a:cubicBezTo>
                    <a:pt x="78" y="98"/>
                    <a:pt x="78" y="98"/>
                    <a:pt x="78" y="98"/>
                  </a:cubicBezTo>
                  <a:cubicBezTo>
                    <a:pt x="78" y="98"/>
                    <a:pt x="78" y="73"/>
                    <a:pt x="78" y="64"/>
                  </a:cubicBezTo>
                  <a:cubicBezTo>
                    <a:pt x="78" y="54"/>
                    <a:pt x="75" y="49"/>
                    <a:pt x="67" y="49"/>
                  </a:cubicBezTo>
                  <a:cubicBezTo>
                    <a:pt x="59" y="49"/>
                    <a:pt x="55" y="54"/>
                    <a:pt x="55" y="64"/>
                  </a:cubicBezTo>
                  <a:cubicBezTo>
                    <a:pt x="55" y="74"/>
                    <a:pt x="55" y="98"/>
                    <a:pt x="55" y="98"/>
                  </a:cubicBezTo>
                  <a:cubicBezTo>
                    <a:pt x="35" y="98"/>
                    <a:pt x="35" y="98"/>
                    <a:pt x="35" y="98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5" y="41"/>
                    <a:pt x="61" y="30"/>
                    <a:pt x="75" y="30"/>
                  </a:cubicBezTo>
                  <a:cubicBezTo>
                    <a:pt x="89" y="30"/>
                    <a:pt x="98" y="39"/>
                    <a:pt x="98" y="56"/>
                  </a:cubicBezTo>
                  <a:cubicBezTo>
                    <a:pt x="98" y="74"/>
                    <a:pt x="98" y="98"/>
                    <a:pt x="98" y="9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B123F5E-7710-4DBB-BD5D-A997FD2F27BC}"/>
              </a:ext>
            </a:extLst>
          </p:cNvPr>
          <p:cNvGrpSpPr/>
          <p:nvPr userDrawn="1"/>
        </p:nvGrpSpPr>
        <p:grpSpPr>
          <a:xfrm>
            <a:off x="1710279" y="4964252"/>
            <a:ext cx="529501" cy="529501"/>
            <a:chOff x="4378325" y="2157413"/>
            <a:chExt cx="392113" cy="392113"/>
          </a:xfrm>
        </p:grpSpPr>
        <p:sp>
          <p:nvSpPr>
            <p:cNvPr id="29" name="Oval 113">
              <a:extLst>
                <a:ext uri="{FF2B5EF4-FFF2-40B4-BE49-F238E27FC236}">
                  <a16:creationId xmlns:a16="http://schemas.microsoft.com/office/drawing/2014/main" id="{0E8551F7-3BC6-4C2B-893F-8C1ADA04D0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8325" y="2157413"/>
              <a:ext cx="392113" cy="392113"/>
            </a:xfrm>
            <a:prstGeom prst="ellipse">
              <a:avLst/>
            </a:prstGeom>
            <a:solidFill>
              <a:srgbClr val="2D2D3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14">
              <a:extLst>
                <a:ext uri="{FF2B5EF4-FFF2-40B4-BE49-F238E27FC236}">
                  <a16:creationId xmlns:a16="http://schemas.microsoft.com/office/drawing/2014/main" id="{6AC816F8-FEA1-4304-A471-B01DFC8D19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9763" y="2230438"/>
              <a:ext cx="247650" cy="241300"/>
            </a:xfrm>
            <a:custGeom>
              <a:avLst/>
              <a:gdLst>
                <a:gd name="T0" fmla="*/ 63 w 126"/>
                <a:gd name="T1" fmla="*/ 0 h 123"/>
                <a:gd name="T2" fmla="*/ 0 w 126"/>
                <a:gd name="T3" fmla="*/ 63 h 123"/>
                <a:gd name="T4" fmla="*/ 42 w 126"/>
                <a:gd name="T5" fmla="*/ 123 h 123"/>
                <a:gd name="T6" fmla="*/ 42 w 126"/>
                <a:gd name="T7" fmla="*/ 123 h 123"/>
                <a:gd name="T8" fmla="*/ 44 w 126"/>
                <a:gd name="T9" fmla="*/ 123 h 123"/>
                <a:gd name="T10" fmla="*/ 47 w 126"/>
                <a:gd name="T11" fmla="*/ 119 h 123"/>
                <a:gd name="T12" fmla="*/ 47 w 126"/>
                <a:gd name="T13" fmla="*/ 119 h 123"/>
                <a:gd name="T14" fmla="*/ 47 w 126"/>
                <a:gd name="T15" fmla="*/ 119 h 123"/>
                <a:gd name="T16" fmla="*/ 47 w 126"/>
                <a:gd name="T17" fmla="*/ 108 h 123"/>
                <a:gd name="T18" fmla="*/ 34 w 126"/>
                <a:gd name="T19" fmla="*/ 108 h 123"/>
                <a:gd name="T20" fmla="*/ 25 w 126"/>
                <a:gd name="T21" fmla="*/ 98 h 123"/>
                <a:gd name="T22" fmla="*/ 17 w 126"/>
                <a:gd name="T23" fmla="*/ 89 h 123"/>
                <a:gd name="T24" fmla="*/ 26 w 126"/>
                <a:gd name="T25" fmla="*/ 90 h 123"/>
                <a:gd name="T26" fmla="*/ 40 w 126"/>
                <a:gd name="T27" fmla="*/ 101 h 123"/>
                <a:gd name="T28" fmla="*/ 48 w 126"/>
                <a:gd name="T29" fmla="*/ 99 h 123"/>
                <a:gd name="T30" fmla="*/ 51 w 126"/>
                <a:gd name="T31" fmla="*/ 92 h 123"/>
                <a:gd name="T32" fmla="*/ 22 w 126"/>
                <a:gd name="T33" fmla="*/ 62 h 123"/>
                <a:gd name="T34" fmla="*/ 29 w 126"/>
                <a:gd name="T35" fmla="*/ 43 h 123"/>
                <a:gd name="T36" fmla="*/ 30 w 126"/>
                <a:gd name="T37" fmla="*/ 26 h 123"/>
                <a:gd name="T38" fmla="*/ 47 w 126"/>
                <a:gd name="T39" fmla="*/ 33 h 123"/>
                <a:gd name="T40" fmla="*/ 63 w 126"/>
                <a:gd name="T41" fmla="*/ 31 h 123"/>
                <a:gd name="T42" fmla="*/ 63 w 126"/>
                <a:gd name="T43" fmla="*/ 31 h 123"/>
                <a:gd name="T44" fmla="*/ 63 w 126"/>
                <a:gd name="T45" fmla="*/ 31 h 123"/>
                <a:gd name="T46" fmla="*/ 63 w 126"/>
                <a:gd name="T47" fmla="*/ 31 h 123"/>
                <a:gd name="T48" fmla="*/ 63 w 126"/>
                <a:gd name="T49" fmla="*/ 31 h 123"/>
                <a:gd name="T50" fmla="*/ 79 w 126"/>
                <a:gd name="T51" fmla="*/ 33 h 123"/>
                <a:gd name="T52" fmla="*/ 96 w 126"/>
                <a:gd name="T53" fmla="*/ 26 h 123"/>
                <a:gd name="T54" fmla="*/ 97 w 126"/>
                <a:gd name="T55" fmla="*/ 43 h 123"/>
                <a:gd name="T56" fmla="*/ 104 w 126"/>
                <a:gd name="T57" fmla="*/ 62 h 123"/>
                <a:gd name="T58" fmla="*/ 75 w 126"/>
                <a:gd name="T59" fmla="*/ 92 h 123"/>
                <a:gd name="T60" fmla="*/ 79 w 126"/>
                <a:gd name="T61" fmla="*/ 103 h 123"/>
                <a:gd name="T62" fmla="*/ 79 w 126"/>
                <a:gd name="T63" fmla="*/ 119 h 123"/>
                <a:gd name="T64" fmla="*/ 82 w 126"/>
                <a:gd name="T65" fmla="*/ 123 h 123"/>
                <a:gd name="T66" fmla="*/ 83 w 126"/>
                <a:gd name="T67" fmla="*/ 123 h 123"/>
                <a:gd name="T68" fmla="*/ 84 w 126"/>
                <a:gd name="T69" fmla="*/ 123 h 123"/>
                <a:gd name="T70" fmla="*/ 126 w 126"/>
                <a:gd name="T71" fmla="*/ 63 h 123"/>
                <a:gd name="T72" fmla="*/ 63 w 126"/>
                <a:gd name="T73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26" h="123">
                  <a:moveTo>
                    <a:pt x="63" y="0"/>
                  </a:moveTo>
                  <a:cubicBezTo>
                    <a:pt x="28" y="0"/>
                    <a:pt x="0" y="28"/>
                    <a:pt x="0" y="63"/>
                  </a:cubicBezTo>
                  <a:cubicBezTo>
                    <a:pt x="0" y="91"/>
                    <a:pt x="17" y="114"/>
                    <a:pt x="42" y="123"/>
                  </a:cubicBezTo>
                  <a:cubicBezTo>
                    <a:pt x="42" y="123"/>
                    <a:pt x="42" y="123"/>
                    <a:pt x="42" y="123"/>
                  </a:cubicBezTo>
                  <a:cubicBezTo>
                    <a:pt x="43" y="123"/>
                    <a:pt x="43" y="123"/>
                    <a:pt x="44" y="123"/>
                  </a:cubicBezTo>
                  <a:cubicBezTo>
                    <a:pt x="46" y="123"/>
                    <a:pt x="47" y="122"/>
                    <a:pt x="47" y="119"/>
                  </a:cubicBezTo>
                  <a:cubicBezTo>
                    <a:pt x="47" y="119"/>
                    <a:pt x="47" y="119"/>
                    <a:pt x="47" y="119"/>
                  </a:cubicBezTo>
                  <a:cubicBezTo>
                    <a:pt x="47" y="119"/>
                    <a:pt x="47" y="119"/>
                    <a:pt x="47" y="119"/>
                  </a:cubicBezTo>
                  <a:cubicBezTo>
                    <a:pt x="47" y="116"/>
                    <a:pt x="47" y="112"/>
                    <a:pt x="47" y="108"/>
                  </a:cubicBezTo>
                  <a:cubicBezTo>
                    <a:pt x="43" y="109"/>
                    <a:pt x="37" y="110"/>
                    <a:pt x="34" y="108"/>
                  </a:cubicBezTo>
                  <a:cubicBezTo>
                    <a:pt x="30" y="106"/>
                    <a:pt x="27" y="103"/>
                    <a:pt x="25" y="98"/>
                  </a:cubicBezTo>
                  <a:cubicBezTo>
                    <a:pt x="23" y="92"/>
                    <a:pt x="17" y="90"/>
                    <a:pt x="17" y="89"/>
                  </a:cubicBezTo>
                  <a:cubicBezTo>
                    <a:pt x="16" y="88"/>
                    <a:pt x="23" y="86"/>
                    <a:pt x="26" y="90"/>
                  </a:cubicBezTo>
                  <a:cubicBezTo>
                    <a:pt x="30" y="94"/>
                    <a:pt x="33" y="102"/>
                    <a:pt x="40" y="101"/>
                  </a:cubicBezTo>
                  <a:cubicBezTo>
                    <a:pt x="44" y="100"/>
                    <a:pt x="46" y="100"/>
                    <a:pt x="48" y="99"/>
                  </a:cubicBezTo>
                  <a:cubicBezTo>
                    <a:pt x="48" y="97"/>
                    <a:pt x="49" y="94"/>
                    <a:pt x="51" y="92"/>
                  </a:cubicBezTo>
                  <a:cubicBezTo>
                    <a:pt x="34" y="89"/>
                    <a:pt x="22" y="80"/>
                    <a:pt x="22" y="62"/>
                  </a:cubicBezTo>
                  <a:cubicBezTo>
                    <a:pt x="22" y="54"/>
                    <a:pt x="25" y="47"/>
                    <a:pt x="29" y="43"/>
                  </a:cubicBezTo>
                  <a:cubicBezTo>
                    <a:pt x="28" y="39"/>
                    <a:pt x="27" y="30"/>
                    <a:pt x="30" y="26"/>
                  </a:cubicBezTo>
                  <a:cubicBezTo>
                    <a:pt x="30" y="26"/>
                    <a:pt x="35" y="24"/>
                    <a:pt x="47" y="33"/>
                  </a:cubicBezTo>
                  <a:cubicBezTo>
                    <a:pt x="52" y="32"/>
                    <a:pt x="57" y="31"/>
                    <a:pt x="63" y="31"/>
                  </a:cubicBezTo>
                  <a:cubicBezTo>
                    <a:pt x="63" y="31"/>
                    <a:pt x="63" y="31"/>
                    <a:pt x="63" y="31"/>
                  </a:cubicBezTo>
                  <a:cubicBezTo>
                    <a:pt x="63" y="31"/>
                    <a:pt x="63" y="31"/>
                    <a:pt x="63" y="31"/>
                  </a:cubicBezTo>
                  <a:cubicBezTo>
                    <a:pt x="63" y="31"/>
                    <a:pt x="63" y="31"/>
                    <a:pt x="63" y="31"/>
                  </a:cubicBezTo>
                  <a:cubicBezTo>
                    <a:pt x="63" y="31"/>
                    <a:pt x="63" y="31"/>
                    <a:pt x="63" y="31"/>
                  </a:cubicBezTo>
                  <a:cubicBezTo>
                    <a:pt x="69" y="31"/>
                    <a:pt x="74" y="32"/>
                    <a:pt x="79" y="33"/>
                  </a:cubicBezTo>
                  <a:cubicBezTo>
                    <a:pt x="92" y="24"/>
                    <a:pt x="96" y="26"/>
                    <a:pt x="96" y="26"/>
                  </a:cubicBezTo>
                  <a:cubicBezTo>
                    <a:pt x="99" y="30"/>
                    <a:pt x="98" y="39"/>
                    <a:pt x="97" y="43"/>
                  </a:cubicBezTo>
                  <a:cubicBezTo>
                    <a:pt x="101" y="47"/>
                    <a:pt x="104" y="54"/>
                    <a:pt x="104" y="62"/>
                  </a:cubicBezTo>
                  <a:cubicBezTo>
                    <a:pt x="104" y="80"/>
                    <a:pt x="92" y="89"/>
                    <a:pt x="75" y="92"/>
                  </a:cubicBezTo>
                  <a:cubicBezTo>
                    <a:pt x="79" y="95"/>
                    <a:pt x="79" y="101"/>
                    <a:pt x="79" y="103"/>
                  </a:cubicBezTo>
                  <a:cubicBezTo>
                    <a:pt x="79" y="105"/>
                    <a:pt x="79" y="119"/>
                    <a:pt x="79" y="119"/>
                  </a:cubicBezTo>
                  <a:cubicBezTo>
                    <a:pt x="79" y="122"/>
                    <a:pt x="80" y="123"/>
                    <a:pt x="82" y="123"/>
                  </a:cubicBezTo>
                  <a:cubicBezTo>
                    <a:pt x="83" y="123"/>
                    <a:pt x="83" y="123"/>
                    <a:pt x="83" y="123"/>
                  </a:cubicBezTo>
                  <a:cubicBezTo>
                    <a:pt x="84" y="123"/>
                    <a:pt x="84" y="123"/>
                    <a:pt x="84" y="123"/>
                  </a:cubicBezTo>
                  <a:cubicBezTo>
                    <a:pt x="109" y="114"/>
                    <a:pt x="126" y="91"/>
                    <a:pt x="126" y="63"/>
                  </a:cubicBezTo>
                  <a:cubicBezTo>
                    <a:pt x="126" y="28"/>
                    <a:pt x="98" y="0"/>
                    <a:pt x="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9882E4CB-3C4E-4BCE-ACAE-54334DBA4DF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304513" y="5102779"/>
            <a:ext cx="2355850" cy="2681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Myanmar Text" panose="020B0502040204020203" pitchFamily="34" charset="0"/>
                <a:cs typeface="Myanmar Text" panose="020B0502040204020203" pitchFamily="34" charset="0"/>
              </a:defRPr>
            </a:lvl1pPr>
            <a:lvl2pPr marL="4572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2pPr>
            <a:lvl3pPr marL="9144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3pPr>
            <a:lvl4pPr marL="13716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4pPr>
            <a:lvl5pPr marL="18288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5pPr>
          </a:lstStyle>
          <a:p>
            <a:pPr lvl="0"/>
            <a:r>
              <a:rPr lang="en-US" dirty="0"/>
              <a:t>Social account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3BF3C3BA-94CE-43A7-AE2A-B117C782E02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791309" y="5102779"/>
            <a:ext cx="2355850" cy="2681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Myanmar Text" panose="020B0502040204020203" pitchFamily="34" charset="0"/>
                <a:cs typeface="Myanmar Text" panose="020B0502040204020203" pitchFamily="34" charset="0"/>
              </a:defRPr>
            </a:lvl1pPr>
            <a:lvl2pPr marL="4572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2pPr>
            <a:lvl3pPr marL="9144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3pPr>
            <a:lvl4pPr marL="13716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4pPr>
            <a:lvl5pPr marL="18288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5pPr>
          </a:lstStyle>
          <a:p>
            <a:pPr lvl="0"/>
            <a:r>
              <a:rPr lang="en-US" dirty="0"/>
              <a:t>Social account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A6394F84-4F74-4948-8A4E-2237225EB5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303796" y="5078185"/>
            <a:ext cx="2355850" cy="2681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Myanmar Text" panose="020B0502040204020203" pitchFamily="34" charset="0"/>
                <a:cs typeface="Myanmar Text" panose="020B0502040204020203" pitchFamily="34" charset="0"/>
              </a:defRPr>
            </a:lvl1pPr>
            <a:lvl2pPr marL="4572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2pPr>
            <a:lvl3pPr marL="9144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3pPr>
            <a:lvl4pPr marL="13716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4pPr>
            <a:lvl5pPr marL="18288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5pPr>
          </a:lstStyle>
          <a:p>
            <a:pPr lvl="0"/>
            <a:r>
              <a:rPr lang="en-US" dirty="0"/>
              <a:t>Social account</a:t>
            </a:r>
          </a:p>
        </p:txBody>
      </p:sp>
    </p:spTree>
    <p:extLst>
      <p:ext uri="{BB962C8B-B14F-4D97-AF65-F5344CB8AC3E}">
        <p14:creationId xmlns:p14="http://schemas.microsoft.com/office/powerpoint/2010/main" val="25582724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0D20722D-C386-48A8-832E-BEFB7E163D87}"/>
              </a:ext>
            </a:extLst>
          </p:cNvPr>
          <p:cNvSpPr/>
          <p:nvPr userDrawn="1"/>
        </p:nvSpPr>
        <p:spPr>
          <a:xfrm>
            <a:off x="867163" y="2544722"/>
            <a:ext cx="2660924" cy="3261924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38100" dist="127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14015E1-3C59-48D8-9F16-694625A374B3}"/>
              </a:ext>
            </a:extLst>
          </p:cNvPr>
          <p:cNvGrpSpPr/>
          <p:nvPr userDrawn="1"/>
        </p:nvGrpSpPr>
        <p:grpSpPr>
          <a:xfrm>
            <a:off x="5052977" y="2037809"/>
            <a:ext cx="1009948" cy="1009948"/>
            <a:chOff x="3328988" y="3201988"/>
            <a:chExt cx="392113" cy="392113"/>
          </a:xfrm>
        </p:grpSpPr>
        <p:sp>
          <p:nvSpPr>
            <p:cNvPr id="36" name="Oval 46">
              <a:extLst>
                <a:ext uri="{FF2B5EF4-FFF2-40B4-BE49-F238E27FC236}">
                  <a16:creationId xmlns:a16="http://schemas.microsoft.com/office/drawing/2014/main" id="{048D2759-9DB6-4951-955A-B50F273602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8988" y="3201988"/>
              <a:ext cx="392113" cy="392113"/>
            </a:xfrm>
            <a:prstGeom prst="ellipse">
              <a:avLst/>
            </a:prstGeom>
            <a:solidFill>
              <a:srgbClr val="1AB2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7" name="Freeform 47">
              <a:extLst>
                <a:ext uri="{FF2B5EF4-FFF2-40B4-BE49-F238E27FC236}">
                  <a16:creationId xmlns:a16="http://schemas.microsoft.com/office/drawing/2014/main" id="{F51B14D2-E4FA-43E9-AC7F-5C73F9C269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7413" y="3317875"/>
              <a:ext cx="196850" cy="158750"/>
            </a:xfrm>
            <a:custGeom>
              <a:avLst/>
              <a:gdLst>
                <a:gd name="T0" fmla="*/ 90 w 100"/>
                <a:gd name="T1" fmla="*/ 20 h 81"/>
                <a:gd name="T2" fmla="*/ 32 w 100"/>
                <a:gd name="T3" fmla="*/ 81 h 81"/>
                <a:gd name="T4" fmla="*/ 0 w 100"/>
                <a:gd name="T5" fmla="*/ 72 h 81"/>
                <a:gd name="T6" fmla="*/ 31 w 100"/>
                <a:gd name="T7" fmla="*/ 63 h 81"/>
                <a:gd name="T8" fmla="*/ 12 w 100"/>
                <a:gd name="T9" fmla="*/ 49 h 81"/>
                <a:gd name="T10" fmla="*/ 21 w 100"/>
                <a:gd name="T11" fmla="*/ 48 h 81"/>
                <a:gd name="T12" fmla="*/ 4 w 100"/>
                <a:gd name="T13" fmla="*/ 28 h 81"/>
                <a:gd name="T14" fmla="*/ 14 w 100"/>
                <a:gd name="T15" fmla="*/ 31 h 81"/>
                <a:gd name="T16" fmla="*/ 7 w 100"/>
                <a:gd name="T17" fmla="*/ 3 h 81"/>
                <a:gd name="T18" fmla="*/ 50 w 100"/>
                <a:gd name="T19" fmla="*/ 25 h 81"/>
                <a:gd name="T20" fmla="*/ 70 w 100"/>
                <a:gd name="T21" fmla="*/ 0 h 81"/>
                <a:gd name="T22" fmla="*/ 85 w 100"/>
                <a:gd name="T23" fmla="*/ 6 h 81"/>
                <a:gd name="T24" fmla="*/ 98 w 100"/>
                <a:gd name="T25" fmla="*/ 1 h 81"/>
                <a:gd name="T26" fmla="*/ 89 w 100"/>
                <a:gd name="T27" fmla="*/ 12 h 81"/>
                <a:gd name="T28" fmla="*/ 100 w 100"/>
                <a:gd name="T29" fmla="*/ 9 h 81"/>
                <a:gd name="T30" fmla="*/ 90 w 100"/>
                <a:gd name="T31" fmla="*/ 2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0" h="81">
                  <a:moveTo>
                    <a:pt x="90" y="20"/>
                  </a:moveTo>
                  <a:cubicBezTo>
                    <a:pt x="91" y="49"/>
                    <a:pt x="70" y="81"/>
                    <a:pt x="32" y="81"/>
                  </a:cubicBezTo>
                  <a:cubicBezTo>
                    <a:pt x="20" y="81"/>
                    <a:pt x="9" y="77"/>
                    <a:pt x="0" y="72"/>
                  </a:cubicBezTo>
                  <a:cubicBezTo>
                    <a:pt x="11" y="73"/>
                    <a:pt x="22" y="70"/>
                    <a:pt x="31" y="63"/>
                  </a:cubicBezTo>
                  <a:cubicBezTo>
                    <a:pt x="22" y="63"/>
                    <a:pt x="14" y="57"/>
                    <a:pt x="12" y="49"/>
                  </a:cubicBezTo>
                  <a:cubicBezTo>
                    <a:pt x="15" y="49"/>
                    <a:pt x="18" y="49"/>
                    <a:pt x="21" y="48"/>
                  </a:cubicBezTo>
                  <a:cubicBezTo>
                    <a:pt x="11" y="47"/>
                    <a:pt x="4" y="38"/>
                    <a:pt x="4" y="28"/>
                  </a:cubicBezTo>
                  <a:cubicBezTo>
                    <a:pt x="7" y="30"/>
                    <a:pt x="10" y="31"/>
                    <a:pt x="14" y="31"/>
                  </a:cubicBezTo>
                  <a:cubicBezTo>
                    <a:pt x="4" y="25"/>
                    <a:pt x="2" y="13"/>
                    <a:pt x="7" y="3"/>
                  </a:cubicBezTo>
                  <a:cubicBezTo>
                    <a:pt x="17" y="16"/>
                    <a:pt x="33" y="24"/>
                    <a:pt x="50" y="25"/>
                  </a:cubicBezTo>
                  <a:cubicBezTo>
                    <a:pt x="47" y="12"/>
                    <a:pt x="56" y="0"/>
                    <a:pt x="70" y="0"/>
                  </a:cubicBezTo>
                  <a:cubicBezTo>
                    <a:pt x="75" y="0"/>
                    <a:pt x="81" y="2"/>
                    <a:pt x="85" y="6"/>
                  </a:cubicBezTo>
                  <a:cubicBezTo>
                    <a:pt x="89" y="5"/>
                    <a:pt x="94" y="3"/>
                    <a:pt x="98" y="1"/>
                  </a:cubicBezTo>
                  <a:cubicBezTo>
                    <a:pt x="96" y="6"/>
                    <a:pt x="93" y="10"/>
                    <a:pt x="89" y="12"/>
                  </a:cubicBezTo>
                  <a:cubicBezTo>
                    <a:pt x="93" y="12"/>
                    <a:pt x="97" y="11"/>
                    <a:pt x="100" y="9"/>
                  </a:cubicBezTo>
                  <a:cubicBezTo>
                    <a:pt x="98" y="13"/>
                    <a:pt x="94" y="17"/>
                    <a:pt x="90" y="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2D83D4F-8900-43B3-8C7A-527AA24273E3}"/>
              </a:ext>
            </a:extLst>
          </p:cNvPr>
          <p:cNvGrpSpPr/>
          <p:nvPr userDrawn="1"/>
        </p:nvGrpSpPr>
        <p:grpSpPr>
          <a:xfrm>
            <a:off x="5052977" y="5389933"/>
            <a:ext cx="1009948" cy="1005857"/>
            <a:chOff x="2809875" y="2679700"/>
            <a:chExt cx="392113" cy="390525"/>
          </a:xfrm>
        </p:grpSpPr>
        <p:sp>
          <p:nvSpPr>
            <p:cNvPr id="39" name="Oval 70">
              <a:extLst>
                <a:ext uri="{FF2B5EF4-FFF2-40B4-BE49-F238E27FC236}">
                  <a16:creationId xmlns:a16="http://schemas.microsoft.com/office/drawing/2014/main" id="{82844D25-9F70-4E6A-AE9D-D6BF2BAF40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9875" y="2679700"/>
              <a:ext cx="392113" cy="390525"/>
            </a:xfrm>
            <a:prstGeom prst="ellipse">
              <a:avLst/>
            </a:prstGeom>
            <a:solidFill>
              <a:srgbClr val="0087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0" name="Freeform 71">
              <a:extLst>
                <a:ext uri="{FF2B5EF4-FFF2-40B4-BE49-F238E27FC236}">
                  <a16:creationId xmlns:a16="http://schemas.microsoft.com/office/drawing/2014/main" id="{D371B08C-40B0-4F03-87D5-A98B65938C5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08300" y="2771775"/>
              <a:ext cx="192088" cy="192088"/>
            </a:xfrm>
            <a:custGeom>
              <a:avLst/>
              <a:gdLst>
                <a:gd name="T0" fmla="*/ 23 w 98"/>
                <a:gd name="T1" fmla="*/ 98 h 98"/>
                <a:gd name="T2" fmla="*/ 2 w 98"/>
                <a:gd name="T3" fmla="*/ 98 h 98"/>
                <a:gd name="T4" fmla="*/ 2 w 98"/>
                <a:gd name="T5" fmla="*/ 32 h 98"/>
                <a:gd name="T6" fmla="*/ 23 w 98"/>
                <a:gd name="T7" fmla="*/ 32 h 98"/>
                <a:gd name="T8" fmla="*/ 23 w 98"/>
                <a:gd name="T9" fmla="*/ 98 h 98"/>
                <a:gd name="T10" fmla="*/ 12 w 98"/>
                <a:gd name="T11" fmla="*/ 24 h 98"/>
                <a:gd name="T12" fmla="*/ 0 w 98"/>
                <a:gd name="T13" fmla="*/ 12 h 98"/>
                <a:gd name="T14" fmla="*/ 12 w 98"/>
                <a:gd name="T15" fmla="*/ 0 h 98"/>
                <a:gd name="T16" fmla="*/ 24 w 98"/>
                <a:gd name="T17" fmla="*/ 12 h 98"/>
                <a:gd name="T18" fmla="*/ 12 w 98"/>
                <a:gd name="T19" fmla="*/ 24 h 98"/>
                <a:gd name="T20" fmla="*/ 98 w 98"/>
                <a:gd name="T21" fmla="*/ 98 h 98"/>
                <a:gd name="T22" fmla="*/ 78 w 98"/>
                <a:gd name="T23" fmla="*/ 98 h 98"/>
                <a:gd name="T24" fmla="*/ 78 w 98"/>
                <a:gd name="T25" fmla="*/ 64 h 98"/>
                <a:gd name="T26" fmla="*/ 67 w 98"/>
                <a:gd name="T27" fmla="*/ 49 h 98"/>
                <a:gd name="T28" fmla="*/ 55 w 98"/>
                <a:gd name="T29" fmla="*/ 64 h 98"/>
                <a:gd name="T30" fmla="*/ 55 w 98"/>
                <a:gd name="T31" fmla="*/ 98 h 98"/>
                <a:gd name="T32" fmla="*/ 35 w 98"/>
                <a:gd name="T33" fmla="*/ 98 h 98"/>
                <a:gd name="T34" fmla="*/ 35 w 98"/>
                <a:gd name="T35" fmla="*/ 32 h 98"/>
                <a:gd name="T36" fmla="*/ 55 w 98"/>
                <a:gd name="T37" fmla="*/ 32 h 98"/>
                <a:gd name="T38" fmla="*/ 55 w 98"/>
                <a:gd name="T39" fmla="*/ 41 h 98"/>
                <a:gd name="T40" fmla="*/ 75 w 98"/>
                <a:gd name="T41" fmla="*/ 30 h 98"/>
                <a:gd name="T42" fmla="*/ 98 w 98"/>
                <a:gd name="T43" fmla="*/ 56 h 98"/>
                <a:gd name="T44" fmla="*/ 98 w 98"/>
                <a:gd name="T45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8" h="98">
                  <a:moveTo>
                    <a:pt x="23" y="98"/>
                  </a:moveTo>
                  <a:cubicBezTo>
                    <a:pt x="2" y="98"/>
                    <a:pt x="2" y="98"/>
                    <a:pt x="2" y="98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23" y="32"/>
                    <a:pt x="23" y="32"/>
                    <a:pt x="23" y="32"/>
                  </a:cubicBezTo>
                  <a:lnTo>
                    <a:pt x="23" y="98"/>
                  </a:lnTo>
                  <a:close/>
                  <a:moveTo>
                    <a:pt x="12" y="24"/>
                  </a:moveTo>
                  <a:cubicBezTo>
                    <a:pt x="6" y="24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8"/>
                    <a:pt x="19" y="24"/>
                    <a:pt x="12" y="24"/>
                  </a:cubicBezTo>
                  <a:close/>
                  <a:moveTo>
                    <a:pt x="98" y="98"/>
                  </a:moveTo>
                  <a:cubicBezTo>
                    <a:pt x="78" y="98"/>
                    <a:pt x="78" y="98"/>
                    <a:pt x="78" y="98"/>
                  </a:cubicBezTo>
                  <a:cubicBezTo>
                    <a:pt x="78" y="98"/>
                    <a:pt x="78" y="73"/>
                    <a:pt x="78" y="64"/>
                  </a:cubicBezTo>
                  <a:cubicBezTo>
                    <a:pt x="78" y="54"/>
                    <a:pt x="75" y="49"/>
                    <a:pt x="67" y="49"/>
                  </a:cubicBezTo>
                  <a:cubicBezTo>
                    <a:pt x="59" y="49"/>
                    <a:pt x="55" y="54"/>
                    <a:pt x="55" y="64"/>
                  </a:cubicBezTo>
                  <a:cubicBezTo>
                    <a:pt x="55" y="74"/>
                    <a:pt x="55" y="98"/>
                    <a:pt x="55" y="98"/>
                  </a:cubicBezTo>
                  <a:cubicBezTo>
                    <a:pt x="35" y="98"/>
                    <a:pt x="35" y="98"/>
                    <a:pt x="35" y="98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5" y="41"/>
                    <a:pt x="61" y="30"/>
                    <a:pt x="75" y="30"/>
                  </a:cubicBezTo>
                  <a:cubicBezTo>
                    <a:pt x="89" y="30"/>
                    <a:pt x="98" y="39"/>
                    <a:pt x="98" y="56"/>
                  </a:cubicBezTo>
                  <a:cubicBezTo>
                    <a:pt x="98" y="74"/>
                    <a:pt x="98" y="98"/>
                    <a:pt x="98" y="9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sp>
        <p:nvSpPr>
          <p:cNvPr id="41" name="Oval 46">
            <a:extLst>
              <a:ext uri="{FF2B5EF4-FFF2-40B4-BE49-F238E27FC236}">
                <a16:creationId xmlns:a16="http://schemas.microsoft.com/office/drawing/2014/main" id="{3186A8C4-65A2-4797-8EBF-56B0404E3D9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052977" y="3713871"/>
            <a:ext cx="1009948" cy="1009948"/>
          </a:xfrm>
          <a:prstGeom prst="ellipse">
            <a:avLst/>
          </a:prstGeom>
          <a:solidFill>
            <a:srgbClr val="2D2D37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42" name="Oval 46">
            <a:extLst>
              <a:ext uri="{FF2B5EF4-FFF2-40B4-BE49-F238E27FC236}">
                <a16:creationId xmlns:a16="http://schemas.microsoft.com/office/drawing/2014/main" id="{D7584215-21B6-4AD4-93FD-178379FAF38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291837" y="3950350"/>
            <a:ext cx="539352" cy="53935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6D0D5EA-0FC2-4816-9DD6-5026B7C3476B}"/>
              </a:ext>
            </a:extLst>
          </p:cNvPr>
          <p:cNvGrpSpPr/>
          <p:nvPr userDrawn="1"/>
        </p:nvGrpSpPr>
        <p:grpSpPr>
          <a:xfrm>
            <a:off x="5179795" y="3833086"/>
            <a:ext cx="763436" cy="763436"/>
            <a:chOff x="4378325" y="2157413"/>
            <a:chExt cx="392113" cy="392113"/>
          </a:xfrm>
        </p:grpSpPr>
        <p:sp>
          <p:nvSpPr>
            <p:cNvPr id="44" name="Oval 113">
              <a:extLst>
                <a:ext uri="{FF2B5EF4-FFF2-40B4-BE49-F238E27FC236}">
                  <a16:creationId xmlns:a16="http://schemas.microsoft.com/office/drawing/2014/main" id="{20D301FE-1CA5-40FC-8D32-D0F552770D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8325" y="2157413"/>
              <a:ext cx="392113" cy="392113"/>
            </a:xfrm>
            <a:prstGeom prst="ellipse">
              <a:avLst/>
            </a:prstGeom>
            <a:solidFill>
              <a:srgbClr val="2D2D3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14">
              <a:extLst>
                <a:ext uri="{FF2B5EF4-FFF2-40B4-BE49-F238E27FC236}">
                  <a16:creationId xmlns:a16="http://schemas.microsoft.com/office/drawing/2014/main" id="{631AB385-759B-4A7C-9CED-7F6A2EBD6F9A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9763" y="2230438"/>
              <a:ext cx="247650" cy="241300"/>
            </a:xfrm>
            <a:custGeom>
              <a:avLst/>
              <a:gdLst>
                <a:gd name="T0" fmla="*/ 63 w 126"/>
                <a:gd name="T1" fmla="*/ 0 h 123"/>
                <a:gd name="T2" fmla="*/ 0 w 126"/>
                <a:gd name="T3" fmla="*/ 63 h 123"/>
                <a:gd name="T4" fmla="*/ 42 w 126"/>
                <a:gd name="T5" fmla="*/ 123 h 123"/>
                <a:gd name="T6" fmla="*/ 42 w 126"/>
                <a:gd name="T7" fmla="*/ 123 h 123"/>
                <a:gd name="T8" fmla="*/ 44 w 126"/>
                <a:gd name="T9" fmla="*/ 123 h 123"/>
                <a:gd name="T10" fmla="*/ 47 w 126"/>
                <a:gd name="T11" fmla="*/ 119 h 123"/>
                <a:gd name="T12" fmla="*/ 47 w 126"/>
                <a:gd name="T13" fmla="*/ 119 h 123"/>
                <a:gd name="T14" fmla="*/ 47 w 126"/>
                <a:gd name="T15" fmla="*/ 119 h 123"/>
                <a:gd name="T16" fmla="*/ 47 w 126"/>
                <a:gd name="T17" fmla="*/ 108 h 123"/>
                <a:gd name="T18" fmla="*/ 34 w 126"/>
                <a:gd name="T19" fmla="*/ 108 h 123"/>
                <a:gd name="T20" fmla="*/ 25 w 126"/>
                <a:gd name="T21" fmla="*/ 98 h 123"/>
                <a:gd name="T22" fmla="*/ 17 w 126"/>
                <a:gd name="T23" fmla="*/ 89 h 123"/>
                <a:gd name="T24" fmla="*/ 26 w 126"/>
                <a:gd name="T25" fmla="*/ 90 h 123"/>
                <a:gd name="T26" fmla="*/ 40 w 126"/>
                <a:gd name="T27" fmla="*/ 101 h 123"/>
                <a:gd name="T28" fmla="*/ 48 w 126"/>
                <a:gd name="T29" fmla="*/ 99 h 123"/>
                <a:gd name="T30" fmla="*/ 51 w 126"/>
                <a:gd name="T31" fmla="*/ 92 h 123"/>
                <a:gd name="T32" fmla="*/ 22 w 126"/>
                <a:gd name="T33" fmla="*/ 62 h 123"/>
                <a:gd name="T34" fmla="*/ 29 w 126"/>
                <a:gd name="T35" fmla="*/ 43 h 123"/>
                <a:gd name="T36" fmla="*/ 30 w 126"/>
                <a:gd name="T37" fmla="*/ 26 h 123"/>
                <a:gd name="T38" fmla="*/ 47 w 126"/>
                <a:gd name="T39" fmla="*/ 33 h 123"/>
                <a:gd name="T40" fmla="*/ 63 w 126"/>
                <a:gd name="T41" fmla="*/ 31 h 123"/>
                <a:gd name="T42" fmla="*/ 63 w 126"/>
                <a:gd name="T43" fmla="*/ 31 h 123"/>
                <a:gd name="T44" fmla="*/ 63 w 126"/>
                <a:gd name="T45" fmla="*/ 31 h 123"/>
                <a:gd name="T46" fmla="*/ 63 w 126"/>
                <a:gd name="T47" fmla="*/ 31 h 123"/>
                <a:gd name="T48" fmla="*/ 63 w 126"/>
                <a:gd name="T49" fmla="*/ 31 h 123"/>
                <a:gd name="T50" fmla="*/ 79 w 126"/>
                <a:gd name="T51" fmla="*/ 33 h 123"/>
                <a:gd name="T52" fmla="*/ 96 w 126"/>
                <a:gd name="T53" fmla="*/ 26 h 123"/>
                <a:gd name="T54" fmla="*/ 97 w 126"/>
                <a:gd name="T55" fmla="*/ 43 h 123"/>
                <a:gd name="T56" fmla="*/ 104 w 126"/>
                <a:gd name="T57" fmla="*/ 62 h 123"/>
                <a:gd name="T58" fmla="*/ 75 w 126"/>
                <a:gd name="T59" fmla="*/ 92 h 123"/>
                <a:gd name="T60" fmla="*/ 79 w 126"/>
                <a:gd name="T61" fmla="*/ 103 h 123"/>
                <a:gd name="T62" fmla="*/ 79 w 126"/>
                <a:gd name="T63" fmla="*/ 119 h 123"/>
                <a:gd name="T64" fmla="*/ 82 w 126"/>
                <a:gd name="T65" fmla="*/ 123 h 123"/>
                <a:gd name="T66" fmla="*/ 83 w 126"/>
                <a:gd name="T67" fmla="*/ 123 h 123"/>
                <a:gd name="T68" fmla="*/ 84 w 126"/>
                <a:gd name="T69" fmla="*/ 123 h 123"/>
                <a:gd name="T70" fmla="*/ 126 w 126"/>
                <a:gd name="T71" fmla="*/ 63 h 123"/>
                <a:gd name="T72" fmla="*/ 63 w 126"/>
                <a:gd name="T73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26" h="123">
                  <a:moveTo>
                    <a:pt x="63" y="0"/>
                  </a:moveTo>
                  <a:cubicBezTo>
                    <a:pt x="28" y="0"/>
                    <a:pt x="0" y="28"/>
                    <a:pt x="0" y="63"/>
                  </a:cubicBezTo>
                  <a:cubicBezTo>
                    <a:pt x="0" y="91"/>
                    <a:pt x="17" y="114"/>
                    <a:pt x="42" y="123"/>
                  </a:cubicBezTo>
                  <a:cubicBezTo>
                    <a:pt x="42" y="123"/>
                    <a:pt x="42" y="123"/>
                    <a:pt x="42" y="123"/>
                  </a:cubicBezTo>
                  <a:cubicBezTo>
                    <a:pt x="43" y="123"/>
                    <a:pt x="43" y="123"/>
                    <a:pt x="44" y="123"/>
                  </a:cubicBezTo>
                  <a:cubicBezTo>
                    <a:pt x="46" y="123"/>
                    <a:pt x="47" y="122"/>
                    <a:pt x="47" y="119"/>
                  </a:cubicBezTo>
                  <a:cubicBezTo>
                    <a:pt x="47" y="119"/>
                    <a:pt x="47" y="119"/>
                    <a:pt x="47" y="119"/>
                  </a:cubicBezTo>
                  <a:cubicBezTo>
                    <a:pt x="47" y="119"/>
                    <a:pt x="47" y="119"/>
                    <a:pt x="47" y="119"/>
                  </a:cubicBezTo>
                  <a:cubicBezTo>
                    <a:pt x="47" y="116"/>
                    <a:pt x="47" y="112"/>
                    <a:pt x="47" y="108"/>
                  </a:cubicBezTo>
                  <a:cubicBezTo>
                    <a:pt x="43" y="109"/>
                    <a:pt x="37" y="110"/>
                    <a:pt x="34" y="108"/>
                  </a:cubicBezTo>
                  <a:cubicBezTo>
                    <a:pt x="30" y="106"/>
                    <a:pt x="27" y="103"/>
                    <a:pt x="25" y="98"/>
                  </a:cubicBezTo>
                  <a:cubicBezTo>
                    <a:pt x="23" y="92"/>
                    <a:pt x="17" y="90"/>
                    <a:pt x="17" y="89"/>
                  </a:cubicBezTo>
                  <a:cubicBezTo>
                    <a:pt x="16" y="88"/>
                    <a:pt x="23" y="86"/>
                    <a:pt x="26" y="90"/>
                  </a:cubicBezTo>
                  <a:cubicBezTo>
                    <a:pt x="30" y="94"/>
                    <a:pt x="33" y="102"/>
                    <a:pt x="40" y="101"/>
                  </a:cubicBezTo>
                  <a:cubicBezTo>
                    <a:pt x="44" y="100"/>
                    <a:pt x="46" y="100"/>
                    <a:pt x="48" y="99"/>
                  </a:cubicBezTo>
                  <a:cubicBezTo>
                    <a:pt x="48" y="97"/>
                    <a:pt x="49" y="94"/>
                    <a:pt x="51" y="92"/>
                  </a:cubicBezTo>
                  <a:cubicBezTo>
                    <a:pt x="34" y="89"/>
                    <a:pt x="22" y="80"/>
                    <a:pt x="22" y="62"/>
                  </a:cubicBezTo>
                  <a:cubicBezTo>
                    <a:pt x="22" y="54"/>
                    <a:pt x="25" y="47"/>
                    <a:pt x="29" y="43"/>
                  </a:cubicBezTo>
                  <a:cubicBezTo>
                    <a:pt x="28" y="39"/>
                    <a:pt x="27" y="30"/>
                    <a:pt x="30" y="26"/>
                  </a:cubicBezTo>
                  <a:cubicBezTo>
                    <a:pt x="30" y="26"/>
                    <a:pt x="35" y="24"/>
                    <a:pt x="47" y="33"/>
                  </a:cubicBezTo>
                  <a:cubicBezTo>
                    <a:pt x="52" y="32"/>
                    <a:pt x="57" y="31"/>
                    <a:pt x="63" y="31"/>
                  </a:cubicBezTo>
                  <a:cubicBezTo>
                    <a:pt x="63" y="31"/>
                    <a:pt x="63" y="31"/>
                    <a:pt x="63" y="31"/>
                  </a:cubicBezTo>
                  <a:cubicBezTo>
                    <a:pt x="63" y="31"/>
                    <a:pt x="63" y="31"/>
                    <a:pt x="63" y="31"/>
                  </a:cubicBezTo>
                  <a:cubicBezTo>
                    <a:pt x="63" y="31"/>
                    <a:pt x="63" y="31"/>
                    <a:pt x="63" y="31"/>
                  </a:cubicBezTo>
                  <a:cubicBezTo>
                    <a:pt x="63" y="31"/>
                    <a:pt x="63" y="31"/>
                    <a:pt x="63" y="31"/>
                  </a:cubicBezTo>
                  <a:cubicBezTo>
                    <a:pt x="69" y="31"/>
                    <a:pt x="74" y="32"/>
                    <a:pt x="79" y="33"/>
                  </a:cubicBezTo>
                  <a:cubicBezTo>
                    <a:pt x="92" y="24"/>
                    <a:pt x="96" y="26"/>
                    <a:pt x="96" y="26"/>
                  </a:cubicBezTo>
                  <a:cubicBezTo>
                    <a:pt x="99" y="30"/>
                    <a:pt x="98" y="39"/>
                    <a:pt x="97" y="43"/>
                  </a:cubicBezTo>
                  <a:cubicBezTo>
                    <a:pt x="101" y="47"/>
                    <a:pt x="104" y="54"/>
                    <a:pt x="104" y="62"/>
                  </a:cubicBezTo>
                  <a:cubicBezTo>
                    <a:pt x="104" y="80"/>
                    <a:pt x="92" y="89"/>
                    <a:pt x="75" y="92"/>
                  </a:cubicBezTo>
                  <a:cubicBezTo>
                    <a:pt x="79" y="95"/>
                    <a:pt x="79" y="101"/>
                    <a:pt x="79" y="103"/>
                  </a:cubicBezTo>
                  <a:cubicBezTo>
                    <a:pt x="79" y="105"/>
                    <a:pt x="79" y="119"/>
                    <a:pt x="79" y="119"/>
                  </a:cubicBezTo>
                  <a:cubicBezTo>
                    <a:pt x="79" y="122"/>
                    <a:pt x="80" y="123"/>
                    <a:pt x="82" y="123"/>
                  </a:cubicBezTo>
                  <a:cubicBezTo>
                    <a:pt x="83" y="123"/>
                    <a:pt x="83" y="123"/>
                    <a:pt x="83" y="123"/>
                  </a:cubicBezTo>
                  <a:cubicBezTo>
                    <a:pt x="84" y="123"/>
                    <a:pt x="84" y="123"/>
                    <a:pt x="84" y="123"/>
                  </a:cubicBezTo>
                  <a:cubicBezTo>
                    <a:pt x="109" y="114"/>
                    <a:pt x="126" y="91"/>
                    <a:pt x="126" y="63"/>
                  </a:cubicBezTo>
                  <a:cubicBezTo>
                    <a:pt x="126" y="28"/>
                    <a:pt x="98" y="0"/>
                    <a:pt x="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6" name="Title 1">
            <a:extLst>
              <a:ext uri="{FF2B5EF4-FFF2-40B4-BE49-F238E27FC236}">
                <a16:creationId xmlns:a16="http://schemas.microsoft.com/office/drawing/2014/main" id="{D31A81DB-738A-45AD-B996-2339829D9B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6942" y="174756"/>
            <a:ext cx="7381646" cy="561405"/>
          </a:xfrm>
          <a:prstGeom prst="rect">
            <a:avLst/>
          </a:prstGeom>
        </p:spPr>
        <p:txBody>
          <a:bodyPr/>
          <a:lstStyle>
            <a:lvl1pPr algn="l">
              <a:defRPr sz="2400" b="0" i="0">
                <a:solidFill>
                  <a:schemeClr val="bg1"/>
                </a:solidFill>
                <a:latin typeface="Myanmar Text" panose="020B0502040204020203" pitchFamily="34" charset="0"/>
                <a:ea typeface="Myanmar Text" panose="020B0502040204020203" pitchFamily="34" charset="0"/>
                <a:cs typeface="Myanmar Text" panose="020B0502040204020203" pitchFamily="34" charset="0"/>
              </a:defRPr>
            </a:lvl1pPr>
          </a:lstStyle>
          <a:p>
            <a:r>
              <a:rPr lang="en-US" dirty="0" err="1"/>
              <a:t>Presentazione</a:t>
            </a:r>
            <a:endParaRPr lang="en-US" dirty="0"/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6A98F187-8B28-4BB4-94DA-1BF2E1A3E02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427474" y="2325226"/>
            <a:ext cx="3877110" cy="4310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latin typeface="Myanmar Text" panose="020B0502040204020203" pitchFamily="34" charset="0"/>
                <a:cs typeface="Myanmar Text" panose="020B0502040204020203" pitchFamily="34" charset="0"/>
              </a:defRPr>
            </a:lvl1pPr>
            <a:lvl2pPr marL="4572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2pPr>
            <a:lvl3pPr marL="9144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3pPr>
            <a:lvl4pPr marL="13716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4pPr>
            <a:lvl5pPr marL="18288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5pPr>
          </a:lstStyle>
          <a:p>
            <a:pPr lvl="0"/>
            <a:r>
              <a:rPr lang="en-US" dirty="0"/>
              <a:t>Social account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11FA7DC9-356B-4588-9414-01D1849CBF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27474" y="4014050"/>
            <a:ext cx="3877110" cy="4310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latin typeface="Myanmar Text" panose="020B0502040204020203" pitchFamily="34" charset="0"/>
                <a:cs typeface="Myanmar Text" panose="020B0502040204020203" pitchFamily="34" charset="0"/>
              </a:defRPr>
            </a:lvl1pPr>
            <a:lvl2pPr marL="4572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2pPr>
            <a:lvl3pPr marL="9144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3pPr>
            <a:lvl4pPr marL="13716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4pPr>
            <a:lvl5pPr marL="18288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5pPr>
          </a:lstStyle>
          <a:p>
            <a:pPr lvl="0"/>
            <a:r>
              <a:rPr lang="en-US" dirty="0"/>
              <a:t>Social account</a:t>
            </a:r>
          </a:p>
        </p:txBody>
      </p: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D6C3908C-2182-4F4B-83D0-398CD98089D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27474" y="5591136"/>
            <a:ext cx="3877110" cy="4310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latin typeface="Myanmar Text" panose="020B0502040204020203" pitchFamily="34" charset="0"/>
                <a:cs typeface="Myanmar Text" panose="020B0502040204020203" pitchFamily="34" charset="0"/>
              </a:defRPr>
            </a:lvl1pPr>
            <a:lvl2pPr marL="4572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2pPr>
            <a:lvl3pPr marL="9144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3pPr>
            <a:lvl4pPr marL="13716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4pPr>
            <a:lvl5pPr marL="18288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5pPr>
          </a:lstStyle>
          <a:p>
            <a:pPr lvl="0"/>
            <a:r>
              <a:rPr lang="en-US" dirty="0"/>
              <a:t>Social account</a:t>
            </a:r>
          </a:p>
        </p:txBody>
      </p:sp>
      <p:sp>
        <p:nvSpPr>
          <p:cNvPr id="50" name="Text Placeholder 2">
            <a:extLst>
              <a:ext uri="{FF2B5EF4-FFF2-40B4-BE49-F238E27FC236}">
                <a16:creationId xmlns:a16="http://schemas.microsoft.com/office/drawing/2014/main" id="{D0164C68-E787-4C76-AAE7-5FC22C910C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7250" y="5153025"/>
            <a:ext cx="2670175" cy="65405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1pPr>
            <a:lvl2pPr marL="457200" indent="0">
              <a:buNone/>
              <a:defRPr sz="1400">
                <a:latin typeface="Myanmar Text" panose="020B0502040204020203" pitchFamily="34" charset="0"/>
                <a:cs typeface="Myanmar Text" panose="020B0502040204020203" pitchFamily="34" charset="0"/>
              </a:defRPr>
            </a:lvl2pPr>
            <a:lvl3pPr marL="914400" indent="0">
              <a:buNone/>
              <a:defRPr sz="1400">
                <a:latin typeface="Myanmar Text" panose="020B0502040204020203" pitchFamily="34" charset="0"/>
                <a:cs typeface="Myanmar Text" panose="020B0502040204020203" pitchFamily="34" charset="0"/>
              </a:defRPr>
            </a:lvl3pPr>
            <a:lvl4pPr marL="1371600" indent="0">
              <a:buNone/>
              <a:defRPr sz="1400">
                <a:latin typeface="Myanmar Text" panose="020B0502040204020203" pitchFamily="34" charset="0"/>
                <a:cs typeface="Myanmar Text" panose="020B0502040204020203" pitchFamily="34" charset="0"/>
              </a:defRPr>
            </a:lvl4pPr>
            <a:lvl5pPr marL="1828800" indent="0">
              <a:buNone/>
              <a:defRPr sz="1400">
                <a:latin typeface="Myanmar Text" panose="020B0502040204020203" pitchFamily="34" charset="0"/>
                <a:cs typeface="Myanmar Text" panose="020B0502040204020203" pitchFamily="34" charset="0"/>
              </a:defRPr>
            </a:lvl5pPr>
          </a:lstStyle>
          <a:p>
            <a:pPr lvl="0"/>
            <a:r>
              <a:rPr lang="en-US" dirty="0"/>
              <a:t>NAME SURNAME</a:t>
            </a:r>
          </a:p>
        </p:txBody>
      </p:sp>
    </p:spTree>
    <p:extLst>
      <p:ext uri="{BB962C8B-B14F-4D97-AF65-F5344CB8AC3E}">
        <p14:creationId xmlns:p14="http://schemas.microsoft.com/office/powerpoint/2010/main" val="4079647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BC59F-9B86-4FA0-A9C2-8F1D124E2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19770-7324-48F6-821F-A18BF9257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B6FAE9-028F-4128-8367-446DEDF23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58BDA-5E66-42DF-962F-84FC2D4B6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428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B1A1-66B7-4D66-9D22-09E27B4FF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3BC2E4-022A-4324-B165-B121976FB2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A87199-ADEC-4B51-BBCD-5A9B00678B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E94EDD-D22A-4702-AFE1-732A7AD641D0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8369C2-1D1E-44B7-986F-11C1BE2E8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F4F308-57E1-40C0-A0BB-A68BEDC43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58BDA-5E66-42DF-962F-84FC2D4B6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989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9556F-F76D-4536-B215-51A5594BD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82BCA-8879-473B-8E6E-620CDFA639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97977"/>
            <a:ext cx="5181600" cy="47789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EEB6FF-C2DF-4137-83B8-784EE07F06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397977"/>
            <a:ext cx="5181600" cy="477898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C87BE6-000F-45B3-A807-8EE5F11AC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58BDA-5E66-42DF-962F-84FC2D4B6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06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F69D4-6477-416C-9149-3798C53DE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36525"/>
            <a:ext cx="7029889" cy="5937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BF0F19-6248-49D7-982A-2BF43C0AE0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31500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42F975-0F92-4365-A05A-2785CE6D4E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05600"/>
            <a:ext cx="5157787" cy="38840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ED9DDD-50F2-456A-A6B2-51DE3B87B1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1" y="131500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A3D247-9518-47B9-B213-B96E8BE79A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05600"/>
            <a:ext cx="5183188" cy="38840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CB8C5B-701D-41E0-92D7-5D2B1244BA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E94EDD-D22A-4702-AFE1-732A7AD641D0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33895A-BC23-4C69-8B82-3461122A3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6A3A4C-5CB8-4D18-94CF-2FE8093BD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58BDA-5E66-42DF-962F-84FC2D4B6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803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66FA1-525F-4317-9E22-7790CFBED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E64F54-2539-4361-9BB5-2B83D5AF9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58BDA-5E66-42DF-962F-84FC2D4B6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114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50A7E0-ED33-4150-A86F-1B202A10A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58BDA-5E66-42DF-962F-84FC2D4B6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224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A6AE6-60D2-4E33-8E1F-23478EEFE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BDEC3-FFF5-460C-A151-0A4191D04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332689"/>
            <a:ext cx="6172200" cy="502366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4F2156-C613-4386-9588-88B6DE84D0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F717A4-BB2F-43A4-A041-08817E9BA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58BDA-5E66-42DF-962F-84FC2D4B6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871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6C116-AF6F-4997-ACC1-0FCECB832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4A95C7-ECE9-468B-98CC-FBBAA068C4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371599"/>
            <a:ext cx="6172200" cy="489731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B2C95F-019C-4AB5-B794-7F0192CBD9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399"/>
            <a:ext cx="3932237" cy="421151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6AD4F7-FABF-4571-8C75-07E1FEA6A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58BDA-5E66-42DF-962F-84FC2D4B6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532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D0DE82D-6084-439C-9C1D-824723D3DC0B}"/>
              </a:ext>
            </a:extLst>
          </p:cNvPr>
          <p:cNvSpPr/>
          <p:nvPr userDrawn="1"/>
        </p:nvSpPr>
        <p:spPr>
          <a:xfrm>
            <a:off x="0" y="-3366"/>
            <a:ext cx="12192000" cy="837691"/>
          </a:xfrm>
          <a:prstGeom prst="rect">
            <a:avLst/>
          </a:prstGeom>
          <a:solidFill>
            <a:srgbClr val="0063A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22BA7C-37D0-44E5-AB27-4B56644B0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16" y="136525"/>
            <a:ext cx="7740146" cy="62651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0379F3-6862-45A1-9C1B-92D70CDAD0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5315" y="1345757"/>
            <a:ext cx="11028485" cy="53757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667B35-61BF-49B0-8905-15C1439D1D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799" y="6356350"/>
            <a:ext cx="6242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Myanmar Text" panose="020B0502040204020203" pitchFamily="34" charset="0"/>
                <a:cs typeface="Myanmar Text" panose="020B0502040204020203" pitchFamily="34" charset="0"/>
              </a:defRPr>
            </a:lvl1pPr>
          </a:lstStyle>
          <a:p>
            <a:fld id="{70358BDA-5E66-42DF-962F-84FC2D4B6D9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5F6B68D-7A38-48C2-B2D5-839DB1F52D9E}"/>
              </a:ext>
            </a:extLst>
          </p:cNvPr>
          <p:cNvSpPr/>
          <p:nvPr userDrawn="1"/>
        </p:nvSpPr>
        <p:spPr>
          <a:xfrm>
            <a:off x="11266070" y="442323"/>
            <a:ext cx="764142" cy="76414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E84819D-D4C5-41BA-B814-CC1639F9AD6E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0977" y="460854"/>
            <a:ext cx="674328" cy="674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140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5" r:id="rId15"/>
    <p:sldLayoutId id="2147483666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chemeClr val="bg1"/>
          </a:solidFill>
          <a:latin typeface="Myanmar Text" panose="020B0502040204020203" pitchFamily="34" charset="0"/>
          <a:ea typeface="+mj-ea"/>
          <a:cs typeface="Myanmar Text" panose="020B0502040204020203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200" kern="1200">
          <a:solidFill>
            <a:schemeClr val="tx1">
              <a:lumMod val="75000"/>
            </a:schemeClr>
          </a:solidFill>
          <a:latin typeface="Myanmar Text" panose="020B0502040204020203" pitchFamily="34" charset="0"/>
          <a:ea typeface="+mn-ea"/>
          <a:cs typeface="Myanmar Text" panose="020B0502040204020203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800" kern="1200">
          <a:solidFill>
            <a:schemeClr val="tx1">
              <a:lumMod val="75000"/>
            </a:schemeClr>
          </a:solidFill>
          <a:latin typeface="Myanmar Text" panose="020B0502040204020203" pitchFamily="34" charset="0"/>
          <a:ea typeface="+mn-ea"/>
          <a:cs typeface="Myanmar Text" panose="020B0502040204020203" pitchFamily="34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>
              <a:lumMod val="75000"/>
            </a:schemeClr>
          </a:solidFill>
          <a:latin typeface="Myanmar Text" panose="020B0502040204020203" pitchFamily="34" charset="0"/>
          <a:ea typeface="+mn-ea"/>
          <a:cs typeface="Myanmar Text" panose="020B0502040204020203" pitchFamily="34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>
              <a:lumMod val="75000"/>
            </a:schemeClr>
          </a:solidFill>
          <a:latin typeface="Myanmar Text" panose="020B0502040204020203" pitchFamily="34" charset="0"/>
          <a:ea typeface="+mn-ea"/>
          <a:cs typeface="Myanmar Text" panose="020B0502040204020203" pitchFamily="34" charset="0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>
              <a:lumMod val="75000"/>
            </a:schemeClr>
          </a:solidFill>
          <a:latin typeface="Myanmar Text" panose="020B0502040204020203" pitchFamily="34" charset="0"/>
          <a:ea typeface="+mn-ea"/>
          <a:cs typeface="Myanmar Text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DF659-465F-4FDC-98F2-347BE3E958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13CDE4-3094-4196-9173-F4A0D537BA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0F77F396-FF2C-46BB-AAC2-37F937D736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155" y="554777"/>
            <a:ext cx="1261654" cy="1016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029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6DC47410-F4C8-4173-991B-60A9F70865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316" y="3283208"/>
            <a:ext cx="3442819" cy="1645314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B7D0E8B5-E3D3-4ADA-BFCE-6B091010BB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2806" y="683731"/>
            <a:ext cx="6120396" cy="2743206"/>
          </a:xfrm>
          <a:prstGeom prst="rect">
            <a:avLst/>
          </a:prstGeom>
        </p:spPr>
      </p:pic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D2898A56-BFF1-431E-AE19-A81594793F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456" y="3395323"/>
            <a:ext cx="1668467" cy="1808618"/>
          </a:xfrm>
          <a:prstGeom prst="rect">
            <a:avLst/>
          </a:prstGeom>
        </p:spPr>
      </p:pic>
      <p:sp>
        <p:nvSpPr>
          <p:cNvPr id="11" name="Title 10">
            <a:extLst>
              <a:ext uri="{FF2B5EF4-FFF2-40B4-BE49-F238E27FC236}">
                <a16:creationId xmlns:a16="http://schemas.microsoft.com/office/drawing/2014/main" id="{D136083F-1218-469B-A37E-774FADEF2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 for collaboration</a:t>
            </a:r>
          </a:p>
        </p:txBody>
      </p:sp>
      <p:pic>
        <p:nvPicPr>
          <p:cNvPr id="3" name="Picture 2" descr="Shape&#10;&#10;Description automatically generated with medium confidence">
            <a:extLst>
              <a:ext uri="{FF2B5EF4-FFF2-40B4-BE49-F238E27FC236}">
                <a16:creationId xmlns:a16="http://schemas.microsoft.com/office/drawing/2014/main" id="{5F4ED503-75FB-467C-8F45-0777AFBCA0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7813" y="4928522"/>
            <a:ext cx="4915711" cy="937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49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0801826-D1EC-495A-B39E-EB60FC876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I am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AD74FBB-F86F-41E2-81B5-9377570800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E39D7F1-ED04-48F8-B4A9-96B43565281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A12E99D-348B-4644-9C1E-5EE333B378E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A5039AF-CDBD-4D77-962C-1DE2CC0CC14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02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F06CD6-AD6A-404C-85F0-E110EF920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108EA80-24BE-43F1-8345-34CAF245C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246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7733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949173F-1975-47A7-B592-4587590734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659384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8AD7696-4518-4706-8338-7F16A9E1D4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Quote </a:t>
            </a:r>
          </a:p>
        </p:txBody>
      </p:sp>
    </p:spTree>
    <p:extLst>
      <p:ext uri="{BB962C8B-B14F-4D97-AF65-F5344CB8AC3E}">
        <p14:creationId xmlns:p14="http://schemas.microsoft.com/office/powerpoint/2010/main" val="209294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5DB07F4-037E-4666-BFFC-D4BC9B32AD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7500" lnSpcReduction="20000"/>
          </a:bodyPr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BC0E0C-D04F-4813-ACAC-967DF99282B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77500" lnSpcReduction="20000"/>
          </a:bodyPr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EDAFD7-CF92-4199-8229-5FCED907CDA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77500" lnSpcReduction="2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365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lobalAzure">
      <a:dk1>
        <a:srgbClr val="0063AF"/>
      </a:dk1>
      <a:lt1>
        <a:srgbClr val="FFFFFF"/>
      </a:lt1>
      <a:dk2>
        <a:srgbClr val="0070C0"/>
      </a:dk2>
      <a:lt2>
        <a:srgbClr val="ECEFF1"/>
      </a:lt2>
      <a:accent1>
        <a:srgbClr val="008AD7"/>
      </a:accent1>
      <a:accent2>
        <a:srgbClr val="0079BC"/>
      </a:accent2>
      <a:accent3>
        <a:srgbClr val="00517E"/>
      </a:accent3>
      <a:accent4>
        <a:srgbClr val="00639A"/>
      </a:accent4>
      <a:accent5>
        <a:srgbClr val="008FDE"/>
      </a:accent5>
      <a:accent6>
        <a:srgbClr val="01A4FF"/>
      </a:accent6>
      <a:hlink>
        <a:srgbClr val="65C8FF"/>
      </a:hlink>
      <a:folHlink>
        <a:srgbClr val="AFE2F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8</Words>
  <Application>Microsoft Office PowerPoint</Application>
  <PresentationFormat>Widescreen</PresentationFormat>
  <Paragraphs>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MS Gothic</vt:lpstr>
      <vt:lpstr>Arial</vt:lpstr>
      <vt:lpstr>Calibri</vt:lpstr>
      <vt:lpstr>Myanmar Text</vt:lpstr>
      <vt:lpstr>Roboto Light</vt:lpstr>
      <vt:lpstr>Office Theme</vt:lpstr>
      <vt:lpstr>PowerPoint Presentation</vt:lpstr>
      <vt:lpstr>Thanks for collaboration</vt:lpstr>
      <vt:lpstr>Who I am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 Tosato</dc:creator>
  <cp:lastModifiedBy>Andrea Tosato</cp:lastModifiedBy>
  <cp:revision>26</cp:revision>
  <dcterms:created xsi:type="dcterms:W3CDTF">2018-06-13T19:28:12Z</dcterms:created>
  <dcterms:modified xsi:type="dcterms:W3CDTF">2021-04-14T21:49:08Z</dcterms:modified>
</cp:coreProperties>
</file>