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46" r:id="rId5"/>
    <p:sldId id="32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3BEC3-6DD1-4D68-B311-A42609510CA8}" v="11" dt="2021-02-24T13:05:37.545"/>
    <p1510:client id="{A0E95BAF-3700-4166-869C-8ECA9DCCABBF}" v="5" dt="2021-02-24T11:25:45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5597" autoAdjust="0"/>
  </p:normalViewPr>
  <p:slideViewPr>
    <p:cSldViewPr snapToGrid="0">
      <p:cViewPr varScale="1">
        <p:scale>
          <a:sx n="87" d="100"/>
          <a:sy n="87" d="100"/>
        </p:scale>
        <p:origin x="144" y="78"/>
      </p:cViewPr>
      <p:guideLst/>
    </p:cSldViewPr>
  </p:slideViewPr>
  <p:outlineViewPr>
    <p:cViewPr>
      <p:scale>
        <a:sx n="33" d="100"/>
        <a:sy n="33" d="100"/>
      </p:scale>
      <p:origin x="0" y="-126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addiona" userId="6fd251fb-dee7-4537-9d05-ba45bf6bef4c" providerId="ADAL" clId="{5D0B8373-B67F-4511-824B-50F06C13BC00}"/>
    <pc:docChg chg="undo custSel delSld modSld sldOrd">
      <pc:chgData name="Marco Maddiona" userId="6fd251fb-dee7-4537-9d05-ba45bf6bef4c" providerId="ADAL" clId="{5D0B8373-B67F-4511-824B-50F06C13BC00}" dt="2021-02-25T10:34:34.665" v="60" actId="478"/>
      <pc:docMkLst>
        <pc:docMk/>
      </pc:docMkLst>
      <pc:sldChg chg="delSp modSp mod delAnim">
        <pc:chgData name="Marco Maddiona" userId="6fd251fb-dee7-4537-9d05-ba45bf6bef4c" providerId="ADAL" clId="{5D0B8373-B67F-4511-824B-50F06C13BC00}" dt="2021-02-25T10:34:34.665" v="60" actId="478"/>
        <pc:sldMkLst>
          <pc:docMk/>
          <pc:sldMk cId="2596078060" sldId="320"/>
        </pc:sldMkLst>
        <pc:spChg chg="mod">
          <ac:chgData name="Marco Maddiona" userId="6fd251fb-dee7-4537-9d05-ba45bf6bef4c" providerId="ADAL" clId="{5D0B8373-B67F-4511-824B-50F06C13BC00}" dt="2021-02-25T10:34:23.534" v="40" actId="20577"/>
          <ac:spMkLst>
            <pc:docMk/>
            <pc:sldMk cId="2596078060" sldId="320"/>
            <ac:spMk id="2" creationId="{00000000-0000-0000-0000-000000000000}"/>
          </ac:spMkLst>
        </pc:spChg>
        <pc:spChg chg="mod">
          <ac:chgData name="Marco Maddiona" userId="6fd251fb-dee7-4537-9d05-ba45bf6bef4c" providerId="ADAL" clId="{5D0B8373-B67F-4511-824B-50F06C13BC00}" dt="2021-02-25T10:34:32.416" v="59" actId="20577"/>
          <ac:spMkLst>
            <pc:docMk/>
            <pc:sldMk cId="2596078060" sldId="320"/>
            <ac:spMk id="3" creationId="{00000000-0000-0000-0000-000000000000}"/>
          </ac:spMkLst>
        </pc:spChg>
        <pc:spChg chg="del">
          <ac:chgData name="Marco Maddiona" userId="6fd251fb-dee7-4537-9d05-ba45bf6bef4c" providerId="ADAL" clId="{5D0B8373-B67F-4511-824B-50F06C13BC00}" dt="2021-02-25T10:34:28.186" v="42" actId="478"/>
          <ac:spMkLst>
            <pc:docMk/>
            <pc:sldMk cId="2596078060" sldId="320"/>
            <ac:spMk id="15" creationId="{00000000-0000-0000-0000-000000000000}"/>
          </ac:spMkLst>
        </pc:spChg>
        <pc:grpChg chg="del">
          <ac:chgData name="Marco Maddiona" userId="6fd251fb-dee7-4537-9d05-ba45bf6bef4c" providerId="ADAL" clId="{5D0B8373-B67F-4511-824B-50F06C13BC00}" dt="2021-02-25T10:34:34.665" v="60" actId="478"/>
          <ac:grpSpMkLst>
            <pc:docMk/>
            <pc:sldMk cId="2596078060" sldId="320"/>
            <ac:grpSpMk id="14" creationId="{00000000-0000-0000-0000-000000000000}"/>
          </ac:grpSpMkLst>
        </pc:grpChg>
        <pc:picChg chg="del">
          <ac:chgData name="Marco Maddiona" userId="6fd251fb-dee7-4537-9d05-ba45bf6bef4c" providerId="ADAL" clId="{5D0B8373-B67F-4511-824B-50F06C13BC00}" dt="2021-02-25T10:34:26.611" v="41" actId="478"/>
          <ac:picMkLst>
            <pc:docMk/>
            <pc:sldMk cId="2596078060" sldId="320"/>
            <ac:picMk id="4" creationId="{00000000-0000-0000-0000-000000000000}"/>
          </ac:picMkLst>
        </pc:picChg>
      </pc:sldChg>
      <pc:sldChg chg="del">
        <pc:chgData name="Marco Maddiona" userId="6fd251fb-dee7-4537-9d05-ba45bf6bef4c" providerId="ADAL" clId="{5D0B8373-B67F-4511-824B-50F06C13BC00}" dt="2021-02-25T10:34:10.789" v="13" actId="47"/>
        <pc:sldMkLst>
          <pc:docMk/>
          <pc:sldMk cId="3833267320" sldId="345"/>
        </pc:sldMkLst>
      </pc:sldChg>
      <pc:sldChg chg="addSp delSp modSp mod ord">
        <pc:chgData name="Marco Maddiona" userId="6fd251fb-dee7-4537-9d05-ba45bf6bef4c" providerId="ADAL" clId="{5D0B8373-B67F-4511-824B-50F06C13BC00}" dt="2021-02-25T10:33:59.702" v="12" actId="478"/>
        <pc:sldMkLst>
          <pc:docMk/>
          <pc:sldMk cId="3660413938" sldId="346"/>
        </pc:sldMkLst>
        <pc:spChg chg="del mod">
          <ac:chgData name="Marco Maddiona" userId="6fd251fb-dee7-4537-9d05-ba45bf6bef4c" providerId="ADAL" clId="{5D0B8373-B67F-4511-824B-50F06C13BC00}" dt="2021-02-25T10:33:33.851" v="3" actId="478"/>
          <ac:spMkLst>
            <pc:docMk/>
            <pc:sldMk cId="3660413938" sldId="346"/>
            <ac:spMk id="3" creationId="{00000000-0000-0000-0000-000000000000}"/>
          </ac:spMkLst>
        </pc:spChg>
        <pc:spChg chg="add del mod">
          <ac:chgData name="Marco Maddiona" userId="6fd251fb-dee7-4537-9d05-ba45bf6bef4c" providerId="ADAL" clId="{5D0B8373-B67F-4511-824B-50F06C13BC00}" dt="2021-02-25T10:33:59.702" v="12" actId="478"/>
          <ac:spMkLst>
            <pc:docMk/>
            <pc:sldMk cId="3660413938" sldId="346"/>
            <ac:spMk id="6" creationId="{8215B08A-F5D2-498E-94E6-6943CAFB12CA}"/>
          </ac:spMkLst>
        </pc:spChg>
        <pc:picChg chg="add del mod">
          <ac:chgData name="Marco Maddiona" userId="6fd251fb-dee7-4537-9d05-ba45bf6bef4c" providerId="ADAL" clId="{5D0B8373-B67F-4511-824B-50F06C13BC00}" dt="2021-02-25T10:33:56.320" v="11" actId="478"/>
          <ac:picMkLst>
            <pc:docMk/>
            <pc:sldMk cId="3660413938" sldId="346"/>
            <ac:picMk id="4" creationId="{00000000-0000-0000-0000-000000000000}"/>
          </ac:picMkLst>
        </pc:picChg>
      </pc:sldChg>
      <pc:sldChg chg="del">
        <pc:chgData name="Marco Maddiona" userId="6fd251fb-dee7-4537-9d05-ba45bf6bef4c" providerId="ADAL" clId="{5D0B8373-B67F-4511-824B-50F06C13BC00}" dt="2021-02-25T10:34:14.694" v="14" actId="47"/>
        <pc:sldMkLst>
          <pc:docMk/>
          <pc:sldMk cId="2465096083" sldId="358"/>
        </pc:sldMkLst>
      </pc:sldChg>
      <pc:sldChg chg="del">
        <pc:chgData name="Marco Maddiona" userId="6fd251fb-dee7-4537-9d05-ba45bf6bef4c" providerId="ADAL" clId="{5D0B8373-B67F-4511-824B-50F06C13BC00}" dt="2021-02-25T10:34:14.694" v="14" actId="47"/>
        <pc:sldMkLst>
          <pc:docMk/>
          <pc:sldMk cId="509500033" sldId="366"/>
        </pc:sldMkLst>
      </pc:sldChg>
      <pc:sldChg chg="del">
        <pc:chgData name="Marco Maddiona" userId="6fd251fb-dee7-4537-9d05-ba45bf6bef4c" providerId="ADAL" clId="{5D0B8373-B67F-4511-824B-50F06C13BC00}" dt="2021-02-25T10:34:10.789" v="13" actId="47"/>
        <pc:sldMkLst>
          <pc:docMk/>
          <pc:sldMk cId="2929244405" sldId="367"/>
        </pc:sldMkLst>
      </pc:sldChg>
      <pc:sldChg chg="del">
        <pc:chgData name="Marco Maddiona" userId="6fd251fb-dee7-4537-9d05-ba45bf6bef4c" providerId="ADAL" clId="{5D0B8373-B67F-4511-824B-50F06C13BC00}" dt="2021-02-25T10:34:14.694" v="14" actId="47"/>
        <pc:sldMkLst>
          <pc:docMk/>
          <pc:sldMk cId="1766447287" sldId="368"/>
        </pc:sldMkLst>
      </pc:sldChg>
    </pc:docChg>
  </pc:docChgLst>
  <pc:docChgLst>
    <pc:chgData name="Marco Maddiona" userId="6fd251fb-dee7-4537-9d05-ba45bf6bef4c" providerId="ADAL" clId="{0E73BEC3-6DD1-4D68-B311-A42609510CA8}"/>
    <pc:docChg chg="undo custSel addSld modSld">
      <pc:chgData name="Marco Maddiona" userId="6fd251fb-dee7-4537-9d05-ba45bf6bef4c" providerId="ADAL" clId="{0E73BEC3-6DD1-4D68-B311-A42609510CA8}" dt="2021-02-24T13:08:17.338" v="54" actId="20577"/>
      <pc:docMkLst>
        <pc:docMk/>
      </pc:docMkLst>
      <pc:sldChg chg="addSp delSp modSp add mod">
        <pc:chgData name="Marco Maddiona" userId="6fd251fb-dee7-4537-9d05-ba45bf6bef4c" providerId="ADAL" clId="{0E73BEC3-6DD1-4D68-B311-A42609510CA8}" dt="2021-02-24T13:08:17.338" v="54" actId="20577"/>
        <pc:sldMkLst>
          <pc:docMk/>
          <pc:sldMk cId="1766447287" sldId="368"/>
        </pc:sldMkLst>
        <pc:spChg chg="mod">
          <ac:chgData name="Marco Maddiona" userId="6fd251fb-dee7-4537-9d05-ba45bf6bef4c" providerId="ADAL" clId="{0E73BEC3-6DD1-4D68-B311-A42609510CA8}" dt="2021-02-24T13:08:17.338" v="54" actId="20577"/>
          <ac:spMkLst>
            <pc:docMk/>
            <pc:sldMk cId="1766447287" sldId="368"/>
            <ac:spMk id="2" creationId="{00000000-0000-0000-0000-000000000000}"/>
          </ac:spMkLst>
        </pc:spChg>
        <pc:spChg chg="del">
          <ac:chgData name="Marco Maddiona" userId="6fd251fb-dee7-4537-9d05-ba45bf6bef4c" providerId="ADAL" clId="{0E73BEC3-6DD1-4D68-B311-A42609510CA8}" dt="2021-02-24T13:04:41.654" v="1" actId="478"/>
          <ac:spMkLst>
            <pc:docMk/>
            <pc:sldMk cId="1766447287" sldId="368"/>
            <ac:spMk id="3" creationId="{00000000-0000-0000-0000-000000000000}"/>
          </ac:spMkLst>
        </pc:spChg>
        <pc:spChg chg="del">
          <ac:chgData name="Marco Maddiona" userId="6fd251fb-dee7-4537-9d05-ba45bf6bef4c" providerId="ADAL" clId="{0E73BEC3-6DD1-4D68-B311-A42609510CA8}" dt="2021-02-24T13:04:41.654" v="1" actId="478"/>
          <ac:spMkLst>
            <pc:docMk/>
            <pc:sldMk cId="1766447287" sldId="368"/>
            <ac:spMk id="15" creationId="{00000000-0000-0000-0000-000000000000}"/>
          </ac:spMkLst>
        </pc:spChg>
        <pc:spChg chg="add del">
          <ac:chgData name="Marco Maddiona" userId="6fd251fb-dee7-4537-9d05-ba45bf6bef4c" providerId="ADAL" clId="{0E73BEC3-6DD1-4D68-B311-A42609510CA8}" dt="2021-02-24T13:05:07.958" v="4"/>
          <ac:spMkLst>
            <pc:docMk/>
            <pc:sldMk cId="1766447287" sldId="368"/>
            <ac:spMk id="16" creationId="{1FA51E96-01D3-47AA-9770-1C15194F6016}"/>
          </ac:spMkLst>
        </pc:spChg>
        <pc:spChg chg="del">
          <ac:chgData name="Marco Maddiona" userId="6fd251fb-dee7-4537-9d05-ba45bf6bef4c" providerId="ADAL" clId="{0E73BEC3-6DD1-4D68-B311-A42609510CA8}" dt="2021-02-24T13:04:41.654" v="1" actId="478"/>
          <ac:spMkLst>
            <pc:docMk/>
            <pc:sldMk cId="1766447287" sldId="368"/>
            <ac:spMk id="18" creationId="{00000000-0000-0000-0000-000000000000}"/>
          </ac:spMkLst>
        </pc:spChg>
        <pc:spChg chg="del">
          <ac:chgData name="Marco Maddiona" userId="6fd251fb-dee7-4537-9d05-ba45bf6bef4c" providerId="ADAL" clId="{0E73BEC3-6DD1-4D68-B311-A42609510CA8}" dt="2021-02-24T13:04:41.654" v="1" actId="478"/>
          <ac:spMkLst>
            <pc:docMk/>
            <pc:sldMk cId="1766447287" sldId="368"/>
            <ac:spMk id="21" creationId="{00000000-0000-0000-0000-000000000000}"/>
          </ac:spMkLst>
        </pc:spChg>
        <pc:spChg chg="add del">
          <ac:chgData name="Marco Maddiona" userId="6fd251fb-dee7-4537-9d05-ba45bf6bef4c" providerId="ADAL" clId="{0E73BEC3-6DD1-4D68-B311-A42609510CA8}" dt="2021-02-24T13:05:09.328" v="6"/>
          <ac:spMkLst>
            <pc:docMk/>
            <pc:sldMk cId="1766447287" sldId="368"/>
            <ac:spMk id="22" creationId="{408C26B0-3293-4598-8B99-DBA567C0C910}"/>
          </ac:spMkLst>
        </pc:spChg>
        <pc:spChg chg="del">
          <ac:chgData name="Marco Maddiona" userId="6fd251fb-dee7-4537-9d05-ba45bf6bef4c" providerId="ADAL" clId="{0E73BEC3-6DD1-4D68-B311-A42609510CA8}" dt="2021-02-24T13:04:41.654" v="1" actId="478"/>
          <ac:spMkLst>
            <pc:docMk/>
            <pc:sldMk cId="1766447287" sldId="368"/>
            <ac:spMk id="26" creationId="{00000000-0000-0000-0000-000000000000}"/>
          </ac:spMkLst>
        </pc:spChg>
        <pc:spChg chg="del">
          <ac:chgData name="Marco Maddiona" userId="6fd251fb-dee7-4537-9d05-ba45bf6bef4c" providerId="ADAL" clId="{0E73BEC3-6DD1-4D68-B311-A42609510CA8}" dt="2021-02-24T13:04:41.654" v="1" actId="478"/>
          <ac:spMkLst>
            <pc:docMk/>
            <pc:sldMk cId="1766447287" sldId="368"/>
            <ac:spMk id="27" creationId="{00000000-0000-0000-0000-000000000000}"/>
          </ac:spMkLst>
        </pc:spChg>
        <pc:spChg chg="add del mod">
          <ac:chgData name="Marco Maddiona" userId="6fd251fb-dee7-4537-9d05-ba45bf6bef4c" providerId="ADAL" clId="{0E73BEC3-6DD1-4D68-B311-A42609510CA8}" dt="2021-02-24T13:05:37.545" v="11" actId="478"/>
          <ac:spMkLst>
            <pc:docMk/>
            <pc:sldMk cId="1766447287" sldId="368"/>
            <ac:spMk id="28" creationId="{3C2D219B-BE30-413C-855E-7E5EBB49F26E}"/>
          </ac:spMkLst>
        </pc:spChg>
        <pc:spChg chg="del">
          <ac:chgData name="Marco Maddiona" userId="6fd251fb-dee7-4537-9d05-ba45bf6bef4c" providerId="ADAL" clId="{0E73BEC3-6DD1-4D68-B311-A42609510CA8}" dt="2021-02-24T13:04:41.654" v="1" actId="478"/>
          <ac:spMkLst>
            <pc:docMk/>
            <pc:sldMk cId="1766447287" sldId="368"/>
            <ac:spMk id="29" creationId="{00000000-0000-0000-0000-000000000000}"/>
          </ac:spMkLst>
        </pc:spChg>
        <pc:spChg chg="del">
          <ac:chgData name="Marco Maddiona" userId="6fd251fb-dee7-4537-9d05-ba45bf6bef4c" providerId="ADAL" clId="{0E73BEC3-6DD1-4D68-B311-A42609510CA8}" dt="2021-02-24T13:04:41.654" v="1" actId="478"/>
          <ac:spMkLst>
            <pc:docMk/>
            <pc:sldMk cId="1766447287" sldId="368"/>
            <ac:spMk id="30" creationId="{00000000-0000-0000-0000-000000000000}"/>
          </ac:spMkLst>
        </pc:spChg>
        <pc:spChg chg="add del mod">
          <ac:chgData name="Marco Maddiona" userId="6fd251fb-dee7-4537-9d05-ba45bf6bef4c" providerId="ADAL" clId="{0E73BEC3-6DD1-4D68-B311-A42609510CA8}" dt="2021-02-24T13:05:37.545" v="11" actId="478"/>
          <ac:spMkLst>
            <pc:docMk/>
            <pc:sldMk cId="1766447287" sldId="368"/>
            <ac:spMk id="31" creationId="{8775C0F8-DCBD-4975-B995-8E70FDB594FB}"/>
          </ac:spMkLst>
        </pc:spChg>
        <pc:spChg chg="add mod">
          <ac:chgData name="Marco Maddiona" userId="6fd251fb-dee7-4537-9d05-ba45bf6bef4c" providerId="ADAL" clId="{0E73BEC3-6DD1-4D68-B311-A42609510CA8}" dt="2021-02-24T13:07:58.969" v="18" actId="1076"/>
          <ac:spMkLst>
            <pc:docMk/>
            <pc:sldMk cId="1766447287" sldId="368"/>
            <ac:spMk id="35" creationId="{F9DFD20A-EC67-4F9C-9EC2-BFC9374437A7}"/>
          </ac:spMkLst>
        </pc:spChg>
        <pc:grpChg chg="del">
          <ac:chgData name="Marco Maddiona" userId="6fd251fb-dee7-4537-9d05-ba45bf6bef4c" providerId="ADAL" clId="{0E73BEC3-6DD1-4D68-B311-A42609510CA8}" dt="2021-02-24T13:04:41.654" v="1" actId="478"/>
          <ac:grpSpMkLst>
            <pc:docMk/>
            <pc:sldMk cId="1766447287" sldId="368"/>
            <ac:grpSpMk id="23" creationId="{F7F80458-718A-4E0A-9983-11BF3EBC9723}"/>
          </ac:grpSpMkLst>
        </pc:grpChg>
        <pc:picChg chg="del">
          <ac:chgData name="Marco Maddiona" userId="6fd251fb-dee7-4537-9d05-ba45bf6bef4c" providerId="ADAL" clId="{0E73BEC3-6DD1-4D68-B311-A42609510CA8}" dt="2021-02-24T13:04:41.654" v="1" actId="478"/>
          <ac:picMkLst>
            <pc:docMk/>
            <pc:sldMk cId="1766447287" sldId="368"/>
            <ac:picMk id="4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1.654" v="1" actId="478"/>
          <ac:picMkLst>
            <pc:docMk/>
            <pc:sldMk cId="1766447287" sldId="368"/>
            <ac:picMk id="7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1.654" v="1" actId="478"/>
          <ac:picMkLst>
            <pc:docMk/>
            <pc:sldMk cId="1766447287" sldId="368"/>
            <ac:picMk id="8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1.654" v="1" actId="478"/>
          <ac:picMkLst>
            <pc:docMk/>
            <pc:sldMk cId="1766447287" sldId="368"/>
            <ac:picMk id="9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6.790" v="2" actId="478"/>
          <ac:picMkLst>
            <pc:docMk/>
            <pc:sldMk cId="1766447287" sldId="368"/>
            <ac:picMk id="10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6.790" v="2" actId="478"/>
          <ac:picMkLst>
            <pc:docMk/>
            <pc:sldMk cId="1766447287" sldId="368"/>
            <ac:picMk id="11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1.654" v="1" actId="478"/>
          <ac:picMkLst>
            <pc:docMk/>
            <pc:sldMk cId="1766447287" sldId="368"/>
            <ac:picMk id="12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1.654" v="1" actId="478"/>
          <ac:picMkLst>
            <pc:docMk/>
            <pc:sldMk cId="1766447287" sldId="368"/>
            <ac:picMk id="13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6.790" v="2" actId="478"/>
          <ac:picMkLst>
            <pc:docMk/>
            <pc:sldMk cId="1766447287" sldId="368"/>
            <ac:picMk id="14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6.790" v="2" actId="478"/>
          <ac:picMkLst>
            <pc:docMk/>
            <pc:sldMk cId="1766447287" sldId="368"/>
            <ac:picMk id="17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1.654" v="1" actId="478"/>
          <ac:picMkLst>
            <pc:docMk/>
            <pc:sldMk cId="1766447287" sldId="368"/>
            <ac:picMk id="19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1.654" v="1" actId="478"/>
          <ac:picMkLst>
            <pc:docMk/>
            <pc:sldMk cId="1766447287" sldId="368"/>
            <ac:picMk id="20" creationId="{00000000-0000-0000-0000-000000000000}"/>
          </ac:picMkLst>
        </pc:picChg>
        <pc:picChg chg="add del mod">
          <ac:chgData name="Marco Maddiona" userId="6fd251fb-dee7-4537-9d05-ba45bf6bef4c" providerId="ADAL" clId="{0E73BEC3-6DD1-4D68-B311-A42609510CA8}" dt="2021-02-24T13:07:45.642" v="17" actId="1076"/>
          <ac:picMkLst>
            <pc:docMk/>
            <pc:sldMk cId="1766447287" sldId="368"/>
            <ac:picMk id="33" creationId="{BBD6B87F-9CCC-4DA8-8C4E-648017DCBD33}"/>
          </ac:picMkLst>
        </pc:picChg>
      </pc:sldChg>
    </pc:docChg>
  </pc:docChgLst>
  <pc:docChgLst>
    <pc:chgData name="Marco Maddiona" userId="6fd251fb-dee7-4537-9d05-ba45bf6bef4c" providerId="ADAL" clId="{3E8462B8-E661-4435-918F-27F69143E0FC}"/>
    <pc:docChg chg="undo custSel addSld delSld modSld sldOrd">
      <pc:chgData name="Marco Maddiona" userId="6fd251fb-dee7-4537-9d05-ba45bf6bef4c" providerId="ADAL" clId="{3E8462B8-E661-4435-918F-27F69143E0FC}" dt="2021-02-24T16:47:37.093" v="867"/>
      <pc:docMkLst>
        <pc:docMk/>
      </pc:docMkLst>
      <pc:sldChg chg="modSp add mod">
        <pc:chgData name="Marco Maddiona" userId="6fd251fb-dee7-4537-9d05-ba45bf6bef4c" providerId="ADAL" clId="{3E8462B8-E661-4435-918F-27F69143E0FC}" dt="2021-02-23T08:23:33.553" v="2" actId="20577"/>
        <pc:sldMkLst>
          <pc:docMk/>
          <pc:sldMk cId="2596078060" sldId="320"/>
        </pc:sldMkLst>
        <pc:spChg chg="mod">
          <ac:chgData name="Marco Maddiona" userId="6fd251fb-dee7-4537-9d05-ba45bf6bef4c" providerId="ADAL" clId="{3E8462B8-E661-4435-918F-27F69143E0FC}" dt="2021-02-23T08:23:28.178" v="1" actId="20577"/>
          <ac:spMkLst>
            <pc:docMk/>
            <pc:sldMk cId="2596078060" sldId="320"/>
            <ac:spMk id="2" creationId="{00000000-0000-0000-0000-000000000000}"/>
          </ac:spMkLst>
        </pc:spChg>
        <pc:spChg chg="mod">
          <ac:chgData name="Marco Maddiona" userId="6fd251fb-dee7-4537-9d05-ba45bf6bef4c" providerId="ADAL" clId="{3E8462B8-E661-4435-918F-27F69143E0FC}" dt="2021-02-23T08:23:33.553" v="2" actId="20577"/>
          <ac:spMkLst>
            <pc:docMk/>
            <pc:sldMk cId="2596078060" sldId="320"/>
            <ac:spMk id="3" creationId="{00000000-0000-0000-0000-000000000000}"/>
          </ac:spMkLst>
        </pc:spChg>
      </pc:sldChg>
      <pc:sldChg chg="addSp delSp mod">
        <pc:chgData name="Marco Maddiona" userId="6fd251fb-dee7-4537-9d05-ba45bf6bef4c" providerId="ADAL" clId="{3E8462B8-E661-4435-918F-27F69143E0FC}" dt="2021-02-23T09:10:48.208" v="832" actId="22"/>
        <pc:sldMkLst>
          <pc:docMk/>
          <pc:sldMk cId="3833267320" sldId="345"/>
        </pc:sldMkLst>
        <pc:picChg chg="add del">
          <ac:chgData name="Marco Maddiona" userId="6fd251fb-dee7-4537-9d05-ba45bf6bef4c" providerId="ADAL" clId="{3E8462B8-E661-4435-918F-27F69143E0FC}" dt="2021-02-23T09:10:48.208" v="832" actId="22"/>
          <ac:picMkLst>
            <pc:docMk/>
            <pc:sldMk cId="3833267320" sldId="345"/>
            <ac:picMk id="6" creationId="{71C8338D-2D5D-471C-BC8C-24D2B9B633B1}"/>
          </ac:picMkLst>
        </pc:picChg>
      </pc:sldChg>
      <pc:sldChg chg="addSp modSp add mod">
        <pc:chgData name="Marco Maddiona" userId="6fd251fb-dee7-4537-9d05-ba45bf6bef4c" providerId="ADAL" clId="{3E8462B8-E661-4435-918F-27F69143E0FC}" dt="2021-02-24T16:36:29.764" v="863" actId="20577"/>
        <pc:sldMkLst>
          <pc:docMk/>
          <pc:sldMk cId="2465096083" sldId="358"/>
        </pc:sldMkLst>
        <pc:spChg chg="mod">
          <ac:chgData name="Marco Maddiona" userId="6fd251fb-dee7-4537-9d05-ba45bf6bef4c" providerId="ADAL" clId="{3E8462B8-E661-4435-918F-27F69143E0FC}" dt="2021-02-23T08:29:49.353" v="3" actId="20577"/>
          <ac:spMkLst>
            <pc:docMk/>
            <pc:sldMk cId="2465096083" sldId="358"/>
            <ac:spMk id="2" creationId="{00000000-0000-0000-0000-000000000000}"/>
          </ac:spMkLst>
        </pc:spChg>
        <pc:spChg chg="mod">
          <ac:chgData name="Marco Maddiona" userId="6fd251fb-dee7-4537-9d05-ba45bf6bef4c" providerId="ADAL" clId="{3E8462B8-E661-4435-918F-27F69143E0FC}" dt="2021-02-24T16:36:29.764" v="863" actId="20577"/>
          <ac:spMkLst>
            <pc:docMk/>
            <pc:sldMk cId="2465096083" sldId="358"/>
            <ac:spMk id="7" creationId="{7B587F25-D35A-4026-AFBB-0022B3CB4C6D}"/>
          </ac:spMkLst>
        </pc:spChg>
        <pc:picChg chg="add mod">
          <ac:chgData name="Marco Maddiona" userId="6fd251fb-dee7-4537-9d05-ba45bf6bef4c" providerId="ADAL" clId="{3E8462B8-E661-4435-918F-27F69143E0FC}" dt="2021-02-23T08:31:09.368" v="150" actId="1076"/>
          <ac:picMkLst>
            <pc:docMk/>
            <pc:sldMk cId="2465096083" sldId="358"/>
            <ac:picMk id="4" creationId="{69CD5049-6AE1-41CC-989E-391445FEFF81}"/>
          </ac:picMkLst>
        </pc:picChg>
      </pc:sldChg>
      <pc:sldChg chg="add del">
        <pc:chgData name="Marco Maddiona" userId="6fd251fb-dee7-4537-9d05-ba45bf6bef4c" providerId="ADAL" clId="{3E8462B8-E661-4435-918F-27F69143E0FC}" dt="2021-02-23T09:11:03.868" v="834" actId="47"/>
        <pc:sldMkLst>
          <pc:docMk/>
          <pc:sldMk cId="455026474" sldId="365"/>
        </pc:sldMkLst>
      </pc:sldChg>
      <pc:sldChg chg="modSp add mod">
        <pc:chgData name="Marco Maddiona" userId="6fd251fb-dee7-4537-9d05-ba45bf6bef4c" providerId="ADAL" clId="{3E8462B8-E661-4435-918F-27F69143E0FC}" dt="2021-02-23T08:43:43.393" v="830" actId="20577"/>
        <pc:sldMkLst>
          <pc:docMk/>
          <pc:sldMk cId="509500033" sldId="366"/>
        </pc:sldMkLst>
        <pc:spChg chg="mod">
          <ac:chgData name="Marco Maddiona" userId="6fd251fb-dee7-4537-9d05-ba45bf6bef4c" providerId="ADAL" clId="{3E8462B8-E661-4435-918F-27F69143E0FC}" dt="2021-02-23T08:43:43.393" v="830" actId="20577"/>
          <ac:spMkLst>
            <pc:docMk/>
            <pc:sldMk cId="509500033" sldId="366"/>
            <ac:spMk id="3" creationId="{00000000-0000-0000-0000-000000000000}"/>
          </ac:spMkLst>
        </pc:spChg>
      </pc:sldChg>
      <pc:sldChg chg="add ord">
        <pc:chgData name="Marco Maddiona" userId="6fd251fb-dee7-4537-9d05-ba45bf6bef4c" providerId="ADAL" clId="{3E8462B8-E661-4435-918F-27F69143E0FC}" dt="2021-02-24T16:47:33.854" v="865"/>
        <pc:sldMkLst>
          <pc:docMk/>
          <pc:sldMk cId="2929244405" sldId="367"/>
        </pc:sldMkLst>
      </pc:sldChg>
      <pc:sldChg chg="modSp mod ord">
        <pc:chgData name="Marco Maddiona" userId="6fd251fb-dee7-4537-9d05-ba45bf6bef4c" providerId="ADAL" clId="{3E8462B8-E661-4435-918F-27F69143E0FC}" dt="2021-02-24T16:47:37.093" v="867"/>
        <pc:sldMkLst>
          <pc:docMk/>
          <pc:sldMk cId="1766447287" sldId="368"/>
        </pc:sldMkLst>
        <pc:spChg chg="mod">
          <ac:chgData name="Marco Maddiona" userId="6fd251fb-dee7-4537-9d05-ba45bf6bef4c" providerId="ADAL" clId="{3E8462B8-E661-4435-918F-27F69143E0FC}" dt="2021-02-24T16:34:14.040" v="838" actId="20577"/>
          <ac:spMkLst>
            <pc:docMk/>
            <pc:sldMk cId="1766447287" sldId="368"/>
            <ac:spMk id="2" creationId="{00000000-0000-0000-0000-000000000000}"/>
          </ac:spMkLst>
        </pc:spChg>
      </pc:sldChg>
    </pc:docChg>
  </pc:docChgLst>
  <pc:docChgLst>
    <pc:chgData name="Linda Montanelli" userId="S::l.montanelli@csmt.it::37029fb2-5c7d-4127-9cc4-a64b8d314190" providerId="AD" clId="Web-{A0E95BAF-3700-4166-869C-8ECA9DCCABBF}"/>
    <pc:docChg chg="modSld">
      <pc:chgData name="Linda Montanelli" userId="S::l.montanelli@csmt.it::37029fb2-5c7d-4127-9cc4-a64b8d314190" providerId="AD" clId="Web-{A0E95BAF-3700-4166-869C-8ECA9DCCABBF}" dt="2021-02-24T11:25:45.925" v="4" actId="1076"/>
      <pc:docMkLst>
        <pc:docMk/>
      </pc:docMkLst>
      <pc:sldChg chg="addSp delSp modSp">
        <pc:chgData name="Linda Montanelli" userId="S::l.montanelli@csmt.it::37029fb2-5c7d-4127-9cc4-a64b8d314190" providerId="AD" clId="Web-{A0E95BAF-3700-4166-869C-8ECA9DCCABBF}" dt="2021-02-24T11:25:45.925" v="4" actId="1076"/>
        <pc:sldMkLst>
          <pc:docMk/>
          <pc:sldMk cId="2929244405" sldId="367"/>
        </pc:sldMkLst>
        <pc:spChg chg="mod">
          <ac:chgData name="Linda Montanelli" userId="S::l.montanelli@csmt.it::37029fb2-5c7d-4127-9cc4-a64b8d314190" providerId="AD" clId="Web-{A0E95BAF-3700-4166-869C-8ECA9DCCABBF}" dt="2021-02-24T11:24:49.424" v="0" actId="1076"/>
          <ac:spMkLst>
            <pc:docMk/>
            <pc:sldMk cId="2929244405" sldId="367"/>
            <ac:spMk id="3" creationId="{00000000-0000-0000-0000-000000000000}"/>
          </ac:spMkLst>
        </pc:spChg>
        <pc:spChg chg="mod">
          <ac:chgData name="Linda Montanelli" userId="S::l.montanelli@csmt.it::37029fb2-5c7d-4127-9cc4-a64b8d314190" providerId="AD" clId="Web-{A0E95BAF-3700-4166-869C-8ECA9DCCABBF}" dt="2021-02-24T11:25:24.174" v="1" actId="1076"/>
          <ac:spMkLst>
            <pc:docMk/>
            <pc:sldMk cId="2929244405" sldId="367"/>
            <ac:spMk id="21" creationId="{00000000-0000-0000-0000-000000000000}"/>
          </ac:spMkLst>
        </pc:spChg>
        <pc:spChg chg="add">
          <ac:chgData name="Linda Montanelli" userId="S::l.montanelli@csmt.it::37029fb2-5c7d-4127-9cc4-a64b8d314190" providerId="AD" clId="Web-{A0E95BAF-3700-4166-869C-8ECA9DCCABBF}" dt="2021-02-24T11:25:33.081" v="3"/>
          <ac:spMkLst>
            <pc:docMk/>
            <pc:sldMk cId="2929244405" sldId="367"/>
            <ac:spMk id="25" creationId="{C4B80120-E2B5-415E-B615-5E6B76781430}"/>
          </ac:spMkLst>
        </pc:spChg>
        <pc:grpChg chg="del">
          <ac:chgData name="Linda Montanelli" userId="S::l.montanelli@csmt.it::37029fb2-5c7d-4127-9cc4-a64b8d314190" providerId="AD" clId="Web-{A0E95BAF-3700-4166-869C-8ECA9DCCABBF}" dt="2021-02-24T11:25:31.674" v="2"/>
          <ac:grpSpMkLst>
            <pc:docMk/>
            <pc:sldMk cId="2929244405" sldId="367"/>
            <ac:grpSpMk id="16" creationId="{1957980B-A094-4C1D-9915-8DC3D906C0DA}"/>
          </ac:grpSpMkLst>
        </pc:grpChg>
        <pc:grpChg chg="add mod">
          <ac:chgData name="Linda Montanelli" userId="S::l.montanelli@csmt.it::37029fb2-5c7d-4127-9cc4-a64b8d314190" providerId="AD" clId="Web-{A0E95BAF-3700-4166-869C-8ECA9DCCABBF}" dt="2021-02-24T11:25:45.925" v="4" actId="1076"/>
          <ac:grpSpMkLst>
            <pc:docMk/>
            <pc:sldMk cId="2929244405" sldId="367"/>
            <ac:grpSpMk id="23" creationId="{F7F80458-718A-4E0A-9983-11BF3EBC9723}"/>
          </ac:grpSpMkLst>
        </pc:grpChg>
        <pc:picChg chg="add">
          <ac:chgData name="Linda Montanelli" userId="S::l.montanelli@csmt.it::37029fb2-5c7d-4127-9cc4-a64b8d314190" providerId="AD" clId="Web-{A0E95BAF-3700-4166-869C-8ECA9DCCABBF}" dt="2021-02-24T11:25:33.081" v="3"/>
          <ac:picMkLst>
            <pc:docMk/>
            <pc:sldMk cId="2929244405" sldId="367"/>
            <ac:picMk id="24" creationId="{6248A3B5-FF42-469C-9CF8-0D532E11D9F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1DBC6-187F-4389-830A-5D5EA59E960E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758E1-75AE-42E8-9E8D-A2A8BA63FB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853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1F6D4-E5DE-4377-ABBB-C21A7A695843}" type="datetimeFigureOut">
              <a:rPr lang="it-IT" smtClean="0"/>
              <a:t>28/06/2021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ED855-6024-47CB-B338-98A85934F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0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30/06/2021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55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30/06/2021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3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30/06/2021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30/06/2021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Segnaposto contenuto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879" y="365125"/>
            <a:ext cx="925841" cy="9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7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30/06/2021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77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30/06/2021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03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30/06/2021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8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30/06/2021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79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30/06/2021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62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30/06/2021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91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30/06/2021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63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smtClean="0"/>
              <a:t>30/06/2021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4204-4909-4B17-A54E-C106EA05D781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879" y="365125"/>
            <a:ext cx="925841" cy="9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/>
              <a:t>Titolo esempio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23925" y="1345720"/>
            <a:ext cx="10429875" cy="428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Testo esempio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00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2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 smtClean="0"/>
              <a:t>30/06/2021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0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8D7E83AA3E894CB7F9A38C0F3F1305" ma:contentTypeVersion="5" ma:contentTypeDescription="Creare un nuovo documento." ma:contentTypeScope="" ma:versionID="39500f542c3ffb5cff1893368f78c6e8">
  <xsd:schema xmlns:xsd="http://www.w3.org/2001/XMLSchema" xmlns:xs="http://www.w3.org/2001/XMLSchema" xmlns:p="http://schemas.microsoft.com/office/2006/metadata/properties" xmlns:ns2="e07bd562-f32a-4236-8184-fb998c3833bb" targetNamespace="http://schemas.microsoft.com/office/2006/metadata/properties" ma:root="true" ma:fieldsID="817376934a29a8a7cdabccaf3d96e921" ns2:_="">
    <xsd:import namespace="e07bd562-f32a-4236-8184-fb998c3833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7bd562-f32a-4236-8184-fb998c3833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3AE216-B90B-4609-B8CD-278728DEC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3DBB4C-0DF9-4B32-ABEC-63FB3A19F6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A28D3D-8375-4F76-828F-4E880B090B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7bd562-f32a-4236-8184-fb998c3833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</vt:lpstr>
      <vt:lpstr>Tema di Office</vt:lpstr>
      <vt:lpstr>Presentazione standard di PowerPoint</vt:lpstr>
      <vt:lpstr>Titolo esempio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Greta Consoli</dc:creator>
  <cp:lastModifiedBy>Linda Montanelli</cp:lastModifiedBy>
  <cp:revision>130</cp:revision>
  <dcterms:created xsi:type="dcterms:W3CDTF">2019-10-29T11:11:16Z</dcterms:created>
  <dcterms:modified xsi:type="dcterms:W3CDTF">2021-06-28T16:18:30Z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0x0101003D8D7E83AA3E894CB7F9A38C0F3F1305</vt:lpwstr>
  </property>
</Properties>
</file>