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46" r:id="rId5"/>
    <p:sldId id="320" r:id="rId6"/>
    <p:sldId id="347" r:id="rId7"/>
    <p:sldId id="348" r:id="rId8"/>
    <p:sldId id="354" r:id="rId9"/>
    <p:sldId id="353" r:id="rId10"/>
    <p:sldId id="351" r:id="rId11"/>
    <p:sldId id="358" r:id="rId12"/>
    <p:sldId id="352" r:id="rId13"/>
    <p:sldId id="357" r:id="rId14"/>
    <p:sldId id="370" r:id="rId15"/>
    <p:sldId id="356" r:id="rId16"/>
    <p:sldId id="355" r:id="rId17"/>
    <p:sldId id="363" r:id="rId18"/>
    <p:sldId id="362" r:id="rId19"/>
    <p:sldId id="361" r:id="rId20"/>
    <p:sldId id="360" r:id="rId21"/>
    <p:sldId id="359" r:id="rId22"/>
    <p:sldId id="372" r:id="rId23"/>
    <p:sldId id="366" r:id="rId24"/>
    <p:sldId id="373" r:id="rId25"/>
    <p:sldId id="374" r:id="rId26"/>
    <p:sldId id="368" r:id="rId27"/>
    <p:sldId id="367" r:id="rId28"/>
    <p:sldId id="371" r:id="rId29"/>
    <p:sldId id="375" r:id="rId30"/>
    <p:sldId id="369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3BEC3-6DD1-4D68-B311-A42609510CA8}" v="11" dt="2021-02-24T13:05:37.545"/>
    <p1510:client id="{A0E95BAF-3700-4166-869C-8ECA9DCCABBF}" v="5" dt="2021-02-24T11:25:45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5597" autoAdjust="0"/>
  </p:normalViewPr>
  <p:slideViewPr>
    <p:cSldViewPr snapToGrid="0">
      <p:cViewPr varScale="1">
        <p:scale>
          <a:sx n="114" d="100"/>
          <a:sy n="114" d="100"/>
        </p:scale>
        <p:origin x="282" y="144"/>
      </p:cViewPr>
      <p:guideLst/>
    </p:cSldViewPr>
  </p:slideViewPr>
  <p:outlineViewPr>
    <p:cViewPr>
      <p:scale>
        <a:sx n="33" d="100"/>
        <a:sy n="33" d="100"/>
      </p:scale>
      <p:origin x="0" y="-1269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Maddiona" userId="6fd251fb-dee7-4537-9d05-ba45bf6bef4c" providerId="ADAL" clId="{0E73BEC3-6DD1-4D68-B311-A42609510CA8}"/>
    <pc:docChg chg="undo custSel addSld modSld">
      <pc:chgData name="Marco Maddiona" userId="6fd251fb-dee7-4537-9d05-ba45bf6bef4c" providerId="ADAL" clId="{0E73BEC3-6DD1-4D68-B311-A42609510CA8}" dt="2021-02-24T13:08:17.338" v="54" actId="20577"/>
      <pc:docMkLst>
        <pc:docMk/>
      </pc:docMkLst>
      <pc:sldChg chg="addSp delSp modSp add mod">
        <pc:chgData name="Marco Maddiona" userId="6fd251fb-dee7-4537-9d05-ba45bf6bef4c" providerId="ADAL" clId="{0E73BEC3-6DD1-4D68-B311-A42609510CA8}" dt="2021-02-24T13:08:17.338" v="54" actId="20577"/>
        <pc:sldMkLst>
          <pc:docMk/>
          <pc:sldMk cId="1766447287" sldId="368"/>
        </pc:sldMkLst>
        <pc:spChg chg="mod">
          <ac:chgData name="Marco Maddiona" userId="6fd251fb-dee7-4537-9d05-ba45bf6bef4c" providerId="ADAL" clId="{0E73BEC3-6DD1-4D68-B311-A42609510CA8}" dt="2021-02-24T13:08:17.338" v="54" actId="20577"/>
          <ac:spMkLst>
            <pc:docMk/>
            <pc:sldMk cId="1766447287" sldId="368"/>
            <ac:spMk id="2" creationId="{00000000-0000-0000-0000-000000000000}"/>
          </ac:spMkLst>
        </pc:spChg>
        <pc:spChg chg="del">
          <ac:chgData name="Marco Maddiona" userId="6fd251fb-dee7-4537-9d05-ba45bf6bef4c" providerId="ADAL" clId="{0E73BEC3-6DD1-4D68-B311-A42609510CA8}" dt="2021-02-24T13:04:41.654" v="1" actId="478"/>
          <ac:spMkLst>
            <pc:docMk/>
            <pc:sldMk cId="1766447287" sldId="368"/>
            <ac:spMk id="3" creationId="{00000000-0000-0000-0000-000000000000}"/>
          </ac:spMkLst>
        </pc:spChg>
        <pc:spChg chg="del">
          <ac:chgData name="Marco Maddiona" userId="6fd251fb-dee7-4537-9d05-ba45bf6bef4c" providerId="ADAL" clId="{0E73BEC3-6DD1-4D68-B311-A42609510CA8}" dt="2021-02-24T13:04:41.654" v="1" actId="478"/>
          <ac:spMkLst>
            <pc:docMk/>
            <pc:sldMk cId="1766447287" sldId="368"/>
            <ac:spMk id="15" creationId="{00000000-0000-0000-0000-000000000000}"/>
          </ac:spMkLst>
        </pc:spChg>
        <pc:spChg chg="add del">
          <ac:chgData name="Marco Maddiona" userId="6fd251fb-dee7-4537-9d05-ba45bf6bef4c" providerId="ADAL" clId="{0E73BEC3-6DD1-4D68-B311-A42609510CA8}" dt="2021-02-24T13:05:07.958" v="4"/>
          <ac:spMkLst>
            <pc:docMk/>
            <pc:sldMk cId="1766447287" sldId="368"/>
            <ac:spMk id="16" creationId="{1FA51E96-01D3-47AA-9770-1C15194F6016}"/>
          </ac:spMkLst>
        </pc:spChg>
        <pc:spChg chg="del">
          <ac:chgData name="Marco Maddiona" userId="6fd251fb-dee7-4537-9d05-ba45bf6bef4c" providerId="ADAL" clId="{0E73BEC3-6DD1-4D68-B311-A42609510CA8}" dt="2021-02-24T13:04:41.654" v="1" actId="478"/>
          <ac:spMkLst>
            <pc:docMk/>
            <pc:sldMk cId="1766447287" sldId="368"/>
            <ac:spMk id="18" creationId="{00000000-0000-0000-0000-000000000000}"/>
          </ac:spMkLst>
        </pc:spChg>
        <pc:spChg chg="del">
          <ac:chgData name="Marco Maddiona" userId="6fd251fb-dee7-4537-9d05-ba45bf6bef4c" providerId="ADAL" clId="{0E73BEC3-6DD1-4D68-B311-A42609510CA8}" dt="2021-02-24T13:04:41.654" v="1" actId="478"/>
          <ac:spMkLst>
            <pc:docMk/>
            <pc:sldMk cId="1766447287" sldId="368"/>
            <ac:spMk id="21" creationId="{00000000-0000-0000-0000-000000000000}"/>
          </ac:spMkLst>
        </pc:spChg>
        <pc:spChg chg="add del">
          <ac:chgData name="Marco Maddiona" userId="6fd251fb-dee7-4537-9d05-ba45bf6bef4c" providerId="ADAL" clId="{0E73BEC3-6DD1-4D68-B311-A42609510CA8}" dt="2021-02-24T13:05:09.328" v="6"/>
          <ac:spMkLst>
            <pc:docMk/>
            <pc:sldMk cId="1766447287" sldId="368"/>
            <ac:spMk id="22" creationId="{408C26B0-3293-4598-8B99-DBA567C0C910}"/>
          </ac:spMkLst>
        </pc:spChg>
        <pc:spChg chg="del">
          <ac:chgData name="Marco Maddiona" userId="6fd251fb-dee7-4537-9d05-ba45bf6bef4c" providerId="ADAL" clId="{0E73BEC3-6DD1-4D68-B311-A42609510CA8}" dt="2021-02-24T13:04:41.654" v="1" actId="478"/>
          <ac:spMkLst>
            <pc:docMk/>
            <pc:sldMk cId="1766447287" sldId="368"/>
            <ac:spMk id="26" creationId="{00000000-0000-0000-0000-000000000000}"/>
          </ac:spMkLst>
        </pc:spChg>
        <pc:spChg chg="del">
          <ac:chgData name="Marco Maddiona" userId="6fd251fb-dee7-4537-9d05-ba45bf6bef4c" providerId="ADAL" clId="{0E73BEC3-6DD1-4D68-B311-A42609510CA8}" dt="2021-02-24T13:04:41.654" v="1" actId="478"/>
          <ac:spMkLst>
            <pc:docMk/>
            <pc:sldMk cId="1766447287" sldId="368"/>
            <ac:spMk id="27" creationId="{00000000-0000-0000-0000-000000000000}"/>
          </ac:spMkLst>
        </pc:spChg>
        <pc:spChg chg="add del mod">
          <ac:chgData name="Marco Maddiona" userId="6fd251fb-dee7-4537-9d05-ba45bf6bef4c" providerId="ADAL" clId="{0E73BEC3-6DD1-4D68-B311-A42609510CA8}" dt="2021-02-24T13:05:37.545" v="11" actId="478"/>
          <ac:spMkLst>
            <pc:docMk/>
            <pc:sldMk cId="1766447287" sldId="368"/>
            <ac:spMk id="28" creationId="{3C2D219B-BE30-413C-855E-7E5EBB49F26E}"/>
          </ac:spMkLst>
        </pc:spChg>
        <pc:spChg chg="del">
          <ac:chgData name="Marco Maddiona" userId="6fd251fb-dee7-4537-9d05-ba45bf6bef4c" providerId="ADAL" clId="{0E73BEC3-6DD1-4D68-B311-A42609510CA8}" dt="2021-02-24T13:04:41.654" v="1" actId="478"/>
          <ac:spMkLst>
            <pc:docMk/>
            <pc:sldMk cId="1766447287" sldId="368"/>
            <ac:spMk id="29" creationId="{00000000-0000-0000-0000-000000000000}"/>
          </ac:spMkLst>
        </pc:spChg>
        <pc:spChg chg="del">
          <ac:chgData name="Marco Maddiona" userId="6fd251fb-dee7-4537-9d05-ba45bf6bef4c" providerId="ADAL" clId="{0E73BEC3-6DD1-4D68-B311-A42609510CA8}" dt="2021-02-24T13:04:41.654" v="1" actId="478"/>
          <ac:spMkLst>
            <pc:docMk/>
            <pc:sldMk cId="1766447287" sldId="368"/>
            <ac:spMk id="30" creationId="{00000000-0000-0000-0000-000000000000}"/>
          </ac:spMkLst>
        </pc:spChg>
        <pc:spChg chg="add del mod">
          <ac:chgData name="Marco Maddiona" userId="6fd251fb-dee7-4537-9d05-ba45bf6bef4c" providerId="ADAL" clId="{0E73BEC3-6DD1-4D68-B311-A42609510CA8}" dt="2021-02-24T13:05:37.545" v="11" actId="478"/>
          <ac:spMkLst>
            <pc:docMk/>
            <pc:sldMk cId="1766447287" sldId="368"/>
            <ac:spMk id="31" creationId="{8775C0F8-DCBD-4975-B995-8E70FDB594FB}"/>
          </ac:spMkLst>
        </pc:spChg>
        <pc:spChg chg="add mod">
          <ac:chgData name="Marco Maddiona" userId="6fd251fb-dee7-4537-9d05-ba45bf6bef4c" providerId="ADAL" clId="{0E73BEC3-6DD1-4D68-B311-A42609510CA8}" dt="2021-02-24T13:07:58.969" v="18" actId="1076"/>
          <ac:spMkLst>
            <pc:docMk/>
            <pc:sldMk cId="1766447287" sldId="368"/>
            <ac:spMk id="35" creationId="{F9DFD20A-EC67-4F9C-9EC2-BFC9374437A7}"/>
          </ac:spMkLst>
        </pc:spChg>
        <pc:grpChg chg="del">
          <ac:chgData name="Marco Maddiona" userId="6fd251fb-dee7-4537-9d05-ba45bf6bef4c" providerId="ADAL" clId="{0E73BEC3-6DD1-4D68-B311-A42609510CA8}" dt="2021-02-24T13:04:41.654" v="1" actId="478"/>
          <ac:grpSpMkLst>
            <pc:docMk/>
            <pc:sldMk cId="1766447287" sldId="368"/>
            <ac:grpSpMk id="23" creationId="{F7F80458-718A-4E0A-9983-11BF3EBC9723}"/>
          </ac:grpSpMkLst>
        </pc:grpChg>
        <pc:picChg chg="del">
          <ac:chgData name="Marco Maddiona" userId="6fd251fb-dee7-4537-9d05-ba45bf6bef4c" providerId="ADAL" clId="{0E73BEC3-6DD1-4D68-B311-A42609510CA8}" dt="2021-02-24T13:04:41.654" v="1" actId="478"/>
          <ac:picMkLst>
            <pc:docMk/>
            <pc:sldMk cId="1766447287" sldId="368"/>
            <ac:picMk id="4" creationId="{00000000-0000-0000-0000-000000000000}"/>
          </ac:picMkLst>
        </pc:picChg>
        <pc:picChg chg="del">
          <ac:chgData name="Marco Maddiona" userId="6fd251fb-dee7-4537-9d05-ba45bf6bef4c" providerId="ADAL" clId="{0E73BEC3-6DD1-4D68-B311-A42609510CA8}" dt="2021-02-24T13:04:41.654" v="1" actId="478"/>
          <ac:picMkLst>
            <pc:docMk/>
            <pc:sldMk cId="1766447287" sldId="368"/>
            <ac:picMk id="7" creationId="{00000000-0000-0000-0000-000000000000}"/>
          </ac:picMkLst>
        </pc:picChg>
        <pc:picChg chg="del">
          <ac:chgData name="Marco Maddiona" userId="6fd251fb-dee7-4537-9d05-ba45bf6bef4c" providerId="ADAL" clId="{0E73BEC3-6DD1-4D68-B311-A42609510CA8}" dt="2021-02-24T13:04:41.654" v="1" actId="478"/>
          <ac:picMkLst>
            <pc:docMk/>
            <pc:sldMk cId="1766447287" sldId="368"/>
            <ac:picMk id="8" creationId="{00000000-0000-0000-0000-000000000000}"/>
          </ac:picMkLst>
        </pc:picChg>
        <pc:picChg chg="del">
          <ac:chgData name="Marco Maddiona" userId="6fd251fb-dee7-4537-9d05-ba45bf6bef4c" providerId="ADAL" clId="{0E73BEC3-6DD1-4D68-B311-A42609510CA8}" dt="2021-02-24T13:04:41.654" v="1" actId="478"/>
          <ac:picMkLst>
            <pc:docMk/>
            <pc:sldMk cId="1766447287" sldId="368"/>
            <ac:picMk id="9" creationId="{00000000-0000-0000-0000-000000000000}"/>
          </ac:picMkLst>
        </pc:picChg>
        <pc:picChg chg="del">
          <ac:chgData name="Marco Maddiona" userId="6fd251fb-dee7-4537-9d05-ba45bf6bef4c" providerId="ADAL" clId="{0E73BEC3-6DD1-4D68-B311-A42609510CA8}" dt="2021-02-24T13:04:46.790" v="2" actId="478"/>
          <ac:picMkLst>
            <pc:docMk/>
            <pc:sldMk cId="1766447287" sldId="368"/>
            <ac:picMk id="10" creationId="{00000000-0000-0000-0000-000000000000}"/>
          </ac:picMkLst>
        </pc:picChg>
        <pc:picChg chg="del">
          <ac:chgData name="Marco Maddiona" userId="6fd251fb-dee7-4537-9d05-ba45bf6bef4c" providerId="ADAL" clId="{0E73BEC3-6DD1-4D68-B311-A42609510CA8}" dt="2021-02-24T13:04:46.790" v="2" actId="478"/>
          <ac:picMkLst>
            <pc:docMk/>
            <pc:sldMk cId="1766447287" sldId="368"/>
            <ac:picMk id="11" creationId="{00000000-0000-0000-0000-000000000000}"/>
          </ac:picMkLst>
        </pc:picChg>
        <pc:picChg chg="del">
          <ac:chgData name="Marco Maddiona" userId="6fd251fb-dee7-4537-9d05-ba45bf6bef4c" providerId="ADAL" clId="{0E73BEC3-6DD1-4D68-B311-A42609510CA8}" dt="2021-02-24T13:04:41.654" v="1" actId="478"/>
          <ac:picMkLst>
            <pc:docMk/>
            <pc:sldMk cId="1766447287" sldId="368"/>
            <ac:picMk id="12" creationId="{00000000-0000-0000-0000-000000000000}"/>
          </ac:picMkLst>
        </pc:picChg>
        <pc:picChg chg="del">
          <ac:chgData name="Marco Maddiona" userId="6fd251fb-dee7-4537-9d05-ba45bf6bef4c" providerId="ADAL" clId="{0E73BEC3-6DD1-4D68-B311-A42609510CA8}" dt="2021-02-24T13:04:41.654" v="1" actId="478"/>
          <ac:picMkLst>
            <pc:docMk/>
            <pc:sldMk cId="1766447287" sldId="368"/>
            <ac:picMk id="13" creationId="{00000000-0000-0000-0000-000000000000}"/>
          </ac:picMkLst>
        </pc:picChg>
        <pc:picChg chg="del">
          <ac:chgData name="Marco Maddiona" userId="6fd251fb-dee7-4537-9d05-ba45bf6bef4c" providerId="ADAL" clId="{0E73BEC3-6DD1-4D68-B311-A42609510CA8}" dt="2021-02-24T13:04:46.790" v="2" actId="478"/>
          <ac:picMkLst>
            <pc:docMk/>
            <pc:sldMk cId="1766447287" sldId="368"/>
            <ac:picMk id="14" creationId="{00000000-0000-0000-0000-000000000000}"/>
          </ac:picMkLst>
        </pc:picChg>
        <pc:picChg chg="del">
          <ac:chgData name="Marco Maddiona" userId="6fd251fb-dee7-4537-9d05-ba45bf6bef4c" providerId="ADAL" clId="{0E73BEC3-6DD1-4D68-B311-A42609510CA8}" dt="2021-02-24T13:04:46.790" v="2" actId="478"/>
          <ac:picMkLst>
            <pc:docMk/>
            <pc:sldMk cId="1766447287" sldId="368"/>
            <ac:picMk id="17" creationId="{00000000-0000-0000-0000-000000000000}"/>
          </ac:picMkLst>
        </pc:picChg>
        <pc:picChg chg="del">
          <ac:chgData name="Marco Maddiona" userId="6fd251fb-dee7-4537-9d05-ba45bf6bef4c" providerId="ADAL" clId="{0E73BEC3-6DD1-4D68-B311-A42609510CA8}" dt="2021-02-24T13:04:41.654" v="1" actId="478"/>
          <ac:picMkLst>
            <pc:docMk/>
            <pc:sldMk cId="1766447287" sldId="368"/>
            <ac:picMk id="19" creationId="{00000000-0000-0000-0000-000000000000}"/>
          </ac:picMkLst>
        </pc:picChg>
        <pc:picChg chg="del">
          <ac:chgData name="Marco Maddiona" userId="6fd251fb-dee7-4537-9d05-ba45bf6bef4c" providerId="ADAL" clId="{0E73BEC3-6DD1-4D68-B311-A42609510CA8}" dt="2021-02-24T13:04:41.654" v="1" actId="478"/>
          <ac:picMkLst>
            <pc:docMk/>
            <pc:sldMk cId="1766447287" sldId="368"/>
            <ac:picMk id="20" creationId="{00000000-0000-0000-0000-000000000000}"/>
          </ac:picMkLst>
        </pc:picChg>
        <pc:picChg chg="add del mod">
          <ac:chgData name="Marco Maddiona" userId="6fd251fb-dee7-4537-9d05-ba45bf6bef4c" providerId="ADAL" clId="{0E73BEC3-6DD1-4D68-B311-A42609510CA8}" dt="2021-02-24T13:07:45.642" v="17" actId="1076"/>
          <ac:picMkLst>
            <pc:docMk/>
            <pc:sldMk cId="1766447287" sldId="368"/>
            <ac:picMk id="33" creationId="{BBD6B87F-9CCC-4DA8-8C4E-648017DCBD33}"/>
          </ac:picMkLst>
        </pc:picChg>
      </pc:sldChg>
    </pc:docChg>
  </pc:docChgLst>
  <pc:docChgLst>
    <pc:chgData name="Marco Maddiona" userId="6fd251fb-dee7-4537-9d05-ba45bf6bef4c" providerId="ADAL" clId="{3E8462B8-E661-4435-918F-27F69143E0FC}"/>
    <pc:docChg chg="undo custSel addSld delSld modSld sldOrd">
      <pc:chgData name="Marco Maddiona" userId="6fd251fb-dee7-4537-9d05-ba45bf6bef4c" providerId="ADAL" clId="{3E8462B8-E661-4435-918F-27F69143E0FC}" dt="2021-02-24T16:47:37.093" v="867"/>
      <pc:docMkLst>
        <pc:docMk/>
      </pc:docMkLst>
      <pc:sldChg chg="modSp add mod">
        <pc:chgData name="Marco Maddiona" userId="6fd251fb-dee7-4537-9d05-ba45bf6bef4c" providerId="ADAL" clId="{3E8462B8-E661-4435-918F-27F69143E0FC}" dt="2021-02-23T08:23:33.553" v="2" actId="20577"/>
        <pc:sldMkLst>
          <pc:docMk/>
          <pc:sldMk cId="2596078060" sldId="320"/>
        </pc:sldMkLst>
        <pc:spChg chg="mod">
          <ac:chgData name="Marco Maddiona" userId="6fd251fb-dee7-4537-9d05-ba45bf6bef4c" providerId="ADAL" clId="{3E8462B8-E661-4435-918F-27F69143E0FC}" dt="2021-02-23T08:23:28.178" v="1" actId="20577"/>
          <ac:spMkLst>
            <pc:docMk/>
            <pc:sldMk cId="2596078060" sldId="320"/>
            <ac:spMk id="2" creationId="{00000000-0000-0000-0000-000000000000}"/>
          </ac:spMkLst>
        </pc:spChg>
        <pc:spChg chg="mod">
          <ac:chgData name="Marco Maddiona" userId="6fd251fb-dee7-4537-9d05-ba45bf6bef4c" providerId="ADAL" clId="{3E8462B8-E661-4435-918F-27F69143E0FC}" dt="2021-02-23T08:23:33.553" v="2" actId="20577"/>
          <ac:spMkLst>
            <pc:docMk/>
            <pc:sldMk cId="2596078060" sldId="320"/>
            <ac:spMk id="3" creationId="{00000000-0000-0000-0000-000000000000}"/>
          </ac:spMkLst>
        </pc:spChg>
      </pc:sldChg>
      <pc:sldChg chg="addSp delSp mod">
        <pc:chgData name="Marco Maddiona" userId="6fd251fb-dee7-4537-9d05-ba45bf6bef4c" providerId="ADAL" clId="{3E8462B8-E661-4435-918F-27F69143E0FC}" dt="2021-02-23T09:10:48.208" v="832" actId="22"/>
        <pc:sldMkLst>
          <pc:docMk/>
          <pc:sldMk cId="3833267320" sldId="345"/>
        </pc:sldMkLst>
        <pc:picChg chg="add del">
          <ac:chgData name="Marco Maddiona" userId="6fd251fb-dee7-4537-9d05-ba45bf6bef4c" providerId="ADAL" clId="{3E8462B8-E661-4435-918F-27F69143E0FC}" dt="2021-02-23T09:10:48.208" v="832" actId="22"/>
          <ac:picMkLst>
            <pc:docMk/>
            <pc:sldMk cId="3833267320" sldId="345"/>
            <ac:picMk id="6" creationId="{71C8338D-2D5D-471C-BC8C-24D2B9B633B1}"/>
          </ac:picMkLst>
        </pc:picChg>
      </pc:sldChg>
      <pc:sldChg chg="addSp modSp add mod">
        <pc:chgData name="Marco Maddiona" userId="6fd251fb-dee7-4537-9d05-ba45bf6bef4c" providerId="ADAL" clId="{3E8462B8-E661-4435-918F-27F69143E0FC}" dt="2021-02-24T16:36:29.764" v="863" actId="20577"/>
        <pc:sldMkLst>
          <pc:docMk/>
          <pc:sldMk cId="2465096083" sldId="358"/>
        </pc:sldMkLst>
        <pc:spChg chg="mod">
          <ac:chgData name="Marco Maddiona" userId="6fd251fb-dee7-4537-9d05-ba45bf6bef4c" providerId="ADAL" clId="{3E8462B8-E661-4435-918F-27F69143E0FC}" dt="2021-02-23T08:29:49.353" v="3" actId="20577"/>
          <ac:spMkLst>
            <pc:docMk/>
            <pc:sldMk cId="2465096083" sldId="358"/>
            <ac:spMk id="2" creationId="{00000000-0000-0000-0000-000000000000}"/>
          </ac:spMkLst>
        </pc:spChg>
        <pc:spChg chg="mod">
          <ac:chgData name="Marco Maddiona" userId="6fd251fb-dee7-4537-9d05-ba45bf6bef4c" providerId="ADAL" clId="{3E8462B8-E661-4435-918F-27F69143E0FC}" dt="2021-02-24T16:36:29.764" v="863" actId="20577"/>
          <ac:spMkLst>
            <pc:docMk/>
            <pc:sldMk cId="2465096083" sldId="358"/>
            <ac:spMk id="7" creationId="{7B587F25-D35A-4026-AFBB-0022B3CB4C6D}"/>
          </ac:spMkLst>
        </pc:spChg>
        <pc:picChg chg="add mod">
          <ac:chgData name="Marco Maddiona" userId="6fd251fb-dee7-4537-9d05-ba45bf6bef4c" providerId="ADAL" clId="{3E8462B8-E661-4435-918F-27F69143E0FC}" dt="2021-02-23T08:31:09.368" v="150" actId="1076"/>
          <ac:picMkLst>
            <pc:docMk/>
            <pc:sldMk cId="2465096083" sldId="358"/>
            <ac:picMk id="4" creationId="{69CD5049-6AE1-41CC-989E-391445FEFF81}"/>
          </ac:picMkLst>
        </pc:picChg>
      </pc:sldChg>
      <pc:sldChg chg="add del">
        <pc:chgData name="Marco Maddiona" userId="6fd251fb-dee7-4537-9d05-ba45bf6bef4c" providerId="ADAL" clId="{3E8462B8-E661-4435-918F-27F69143E0FC}" dt="2021-02-23T09:11:03.868" v="834" actId="47"/>
        <pc:sldMkLst>
          <pc:docMk/>
          <pc:sldMk cId="455026474" sldId="365"/>
        </pc:sldMkLst>
      </pc:sldChg>
      <pc:sldChg chg="modSp add mod">
        <pc:chgData name="Marco Maddiona" userId="6fd251fb-dee7-4537-9d05-ba45bf6bef4c" providerId="ADAL" clId="{3E8462B8-E661-4435-918F-27F69143E0FC}" dt="2021-02-23T08:43:43.393" v="830" actId="20577"/>
        <pc:sldMkLst>
          <pc:docMk/>
          <pc:sldMk cId="509500033" sldId="366"/>
        </pc:sldMkLst>
        <pc:spChg chg="mod">
          <ac:chgData name="Marco Maddiona" userId="6fd251fb-dee7-4537-9d05-ba45bf6bef4c" providerId="ADAL" clId="{3E8462B8-E661-4435-918F-27F69143E0FC}" dt="2021-02-23T08:43:43.393" v="830" actId="20577"/>
          <ac:spMkLst>
            <pc:docMk/>
            <pc:sldMk cId="509500033" sldId="366"/>
            <ac:spMk id="3" creationId="{00000000-0000-0000-0000-000000000000}"/>
          </ac:spMkLst>
        </pc:spChg>
      </pc:sldChg>
      <pc:sldChg chg="add ord">
        <pc:chgData name="Marco Maddiona" userId="6fd251fb-dee7-4537-9d05-ba45bf6bef4c" providerId="ADAL" clId="{3E8462B8-E661-4435-918F-27F69143E0FC}" dt="2021-02-24T16:47:33.854" v="865"/>
        <pc:sldMkLst>
          <pc:docMk/>
          <pc:sldMk cId="2929244405" sldId="367"/>
        </pc:sldMkLst>
      </pc:sldChg>
      <pc:sldChg chg="modSp mod ord">
        <pc:chgData name="Marco Maddiona" userId="6fd251fb-dee7-4537-9d05-ba45bf6bef4c" providerId="ADAL" clId="{3E8462B8-E661-4435-918F-27F69143E0FC}" dt="2021-02-24T16:47:37.093" v="867"/>
        <pc:sldMkLst>
          <pc:docMk/>
          <pc:sldMk cId="1766447287" sldId="368"/>
        </pc:sldMkLst>
        <pc:spChg chg="mod">
          <ac:chgData name="Marco Maddiona" userId="6fd251fb-dee7-4537-9d05-ba45bf6bef4c" providerId="ADAL" clId="{3E8462B8-E661-4435-918F-27F69143E0FC}" dt="2021-02-24T16:34:14.040" v="838" actId="20577"/>
          <ac:spMkLst>
            <pc:docMk/>
            <pc:sldMk cId="1766447287" sldId="368"/>
            <ac:spMk id="2" creationId="{00000000-0000-0000-0000-000000000000}"/>
          </ac:spMkLst>
        </pc:spChg>
      </pc:sldChg>
    </pc:docChg>
  </pc:docChgLst>
  <pc:docChgLst>
    <pc:chgData name="Linda Montanelli" userId="S::l.montanelli@csmt.it::37029fb2-5c7d-4127-9cc4-a64b8d314190" providerId="AD" clId="Web-{A0E95BAF-3700-4166-869C-8ECA9DCCABBF}"/>
    <pc:docChg chg="modSld">
      <pc:chgData name="Linda Montanelli" userId="S::l.montanelli@csmt.it::37029fb2-5c7d-4127-9cc4-a64b8d314190" providerId="AD" clId="Web-{A0E95BAF-3700-4166-869C-8ECA9DCCABBF}" dt="2021-02-24T11:25:45.925" v="4" actId="1076"/>
      <pc:docMkLst>
        <pc:docMk/>
      </pc:docMkLst>
      <pc:sldChg chg="addSp delSp modSp">
        <pc:chgData name="Linda Montanelli" userId="S::l.montanelli@csmt.it::37029fb2-5c7d-4127-9cc4-a64b8d314190" providerId="AD" clId="Web-{A0E95BAF-3700-4166-869C-8ECA9DCCABBF}" dt="2021-02-24T11:25:45.925" v="4" actId="1076"/>
        <pc:sldMkLst>
          <pc:docMk/>
          <pc:sldMk cId="2929244405" sldId="367"/>
        </pc:sldMkLst>
        <pc:spChg chg="mod">
          <ac:chgData name="Linda Montanelli" userId="S::l.montanelli@csmt.it::37029fb2-5c7d-4127-9cc4-a64b8d314190" providerId="AD" clId="Web-{A0E95BAF-3700-4166-869C-8ECA9DCCABBF}" dt="2021-02-24T11:24:49.424" v="0" actId="1076"/>
          <ac:spMkLst>
            <pc:docMk/>
            <pc:sldMk cId="2929244405" sldId="367"/>
            <ac:spMk id="3" creationId="{00000000-0000-0000-0000-000000000000}"/>
          </ac:spMkLst>
        </pc:spChg>
        <pc:spChg chg="mod">
          <ac:chgData name="Linda Montanelli" userId="S::l.montanelli@csmt.it::37029fb2-5c7d-4127-9cc4-a64b8d314190" providerId="AD" clId="Web-{A0E95BAF-3700-4166-869C-8ECA9DCCABBF}" dt="2021-02-24T11:25:24.174" v="1" actId="1076"/>
          <ac:spMkLst>
            <pc:docMk/>
            <pc:sldMk cId="2929244405" sldId="367"/>
            <ac:spMk id="21" creationId="{00000000-0000-0000-0000-000000000000}"/>
          </ac:spMkLst>
        </pc:spChg>
        <pc:spChg chg="add">
          <ac:chgData name="Linda Montanelli" userId="S::l.montanelli@csmt.it::37029fb2-5c7d-4127-9cc4-a64b8d314190" providerId="AD" clId="Web-{A0E95BAF-3700-4166-869C-8ECA9DCCABBF}" dt="2021-02-24T11:25:33.081" v="3"/>
          <ac:spMkLst>
            <pc:docMk/>
            <pc:sldMk cId="2929244405" sldId="367"/>
            <ac:spMk id="25" creationId="{C4B80120-E2B5-415E-B615-5E6B76781430}"/>
          </ac:spMkLst>
        </pc:spChg>
        <pc:grpChg chg="del">
          <ac:chgData name="Linda Montanelli" userId="S::l.montanelli@csmt.it::37029fb2-5c7d-4127-9cc4-a64b8d314190" providerId="AD" clId="Web-{A0E95BAF-3700-4166-869C-8ECA9DCCABBF}" dt="2021-02-24T11:25:31.674" v="2"/>
          <ac:grpSpMkLst>
            <pc:docMk/>
            <pc:sldMk cId="2929244405" sldId="367"/>
            <ac:grpSpMk id="16" creationId="{1957980B-A094-4C1D-9915-8DC3D906C0DA}"/>
          </ac:grpSpMkLst>
        </pc:grpChg>
        <pc:grpChg chg="add mod">
          <ac:chgData name="Linda Montanelli" userId="S::l.montanelli@csmt.it::37029fb2-5c7d-4127-9cc4-a64b8d314190" providerId="AD" clId="Web-{A0E95BAF-3700-4166-869C-8ECA9DCCABBF}" dt="2021-02-24T11:25:45.925" v="4" actId="1076"/>
          <ac:grpSpMkLst>
            <pc:docMk/>
            <pc:sldMk cId="2929244405" sldId="367"/>
            <ac:grpSpMk id="23" creationId="{F7F80458-718A-4E0A-9983-11BF3EBC9723}"/>
          </ac:grpSpMkLst>
        </pc:grpChg>
        <pc:picChg chg="add">
          <ac:chgData name="Linda Montanelli" userId="S::l.montanelli@csmt.it::37029fb2-5c7d-4127-9cc4-a64b8d314190" providerId="AD" clId="Web-{A0E95BAF-3700-4166-869C-8ECA9DCCABBF}" dt="2021-02-24T11:25:33.081" v="3"/>
          <ac:picMkLst>
            <pc:docMk/>
            <pc:sldMk cId="2929244405" sldId="367"/>
            <ac:picMk id="24" creationId="{6248A3B5-FF42-469C-9CF8-0D532E11D9F9}"/>
          </ac:picMkLst>
        </pc:picChg>
      </pc:sldChg>
    </pc:docChg>
  </pc:docChgLst>
  <pc:docChgLst>
    <pc:chgData name="Marco Maddiona" userId="6fd251fb-dee7-4537-9d05-ba45bf6bef4c" providerId="ADAL" clId="{5D0B8373-B67F-4511-824B-50F06C13BC00}"/>
    <pc:docChg chg="undo custSel delSld modSld sldOrd">
      <pc:chgData name="Marco Maddiona" userId="6fd251fb-dee7-4537-9d05-ba45bf6bef4c" providerId="ADAL" clId="{5D0B8373-B67F-4511-824B-50F06C13BC00}" dt="2021-02-25T10:34:34.665" v="60" actId="478"/>
      <pc:docMkLst>
        <pc:docMk/>
      </pc:docMkLst>
      <pc:sldChg chg="delSp modSp mod delAnim">
        <pc:chgData name="Marco Maddiona" userId="6fd251fb-dee7-4537-9d05-ba45bf6bef4c" providerId="ADAL" clId="{5D0B8373-B67F-4511-824B-50F06C13BC00}" dt="2021-02-25T10:34:34.665" v="60" actId="478"/>
        <pc:sldMkLst>
          <pc:docMk/>
          <pc:sldMk cId="2596078060" sldId="320"/>
        </pc:sldMkLst>
        <pc:spChg chg="mod">
          <ac:chgData name="Marco Maddiona" userId="6fd251fb-dee7-4537-9d05-ba45bf6bef4c" providerId="ADAL" clId="{5D0B8373-B67F-4511-824B-50F06C13BC00}" dt="2021-02-25T10:34:23.534" v="40" actId="20577"/>
          <ac:spMkLst>
            <pc:docMk/>
            <pc:sldMk cId="2596078060" sldId="320"/>
            <ac:spMk id="2" creationId="{00000000-0000-0000-0000-000000000000}"/>
          </ac:spMkLst>
        </pc:spChg>
        <pc:spChg chg="mod">
          <ac:chgData name="Marco Maddiona" userId="6fd251fb-dee7-4537-9d05-ba45bf6bef4c" providerId="ADAL" clId="{5D0B8373-B67F-4511-824B-50F06C13BC00}" dt="2021-02-25T10:34:32.416" v="59" actId="20577"/>
          <ac:spMkLst>
            <pc:docMk/>
            <pc:sldMk cId="2596078060" sldId="320"/>
            <ac:spMk id="3" creationId="{00000000-0000-0000-0000-000000000000}"/>
          </ac:spMkLst>
        </pc:spChg>
        <pc:spChg chg="del">
          <ac:chgData name="Marco Maddiona" userId="6fd251fb-dee7-4537-9d05-ba45bf6bef4c" providerId="ADAL" clId="{5D0B8373-B67F-4511-824B-50F06C13BC00}" dt="2021-02-25T10:34:28.186" v="42" actId="478"/>
          <ac:spMkLst>
            <pc:docMk/>
            <pc:sldMk cId="2596078060" sldId="320"/>
            <ac:spMk id="15" creationId="{00000000-0000-0000-0000-000000000000}"/>
          </ac:spMkLst>
        </pc:spChg>
        <pc:grpChg chg="del">
          <ac:chgData name="Marco Maddiona" userId="6fd251fb-dee7-4537-9d05-ba45bf6bef4c" providerId="ADAL" clId="{5D0B8373-B67F-4511-824B-50F06C13BC00}" dt="2021-02-25T10:34:34.665" v="60" actId="478"/>
          <ac:grpSpMkLst>
            <pc:docMk/>
            <pc:sldMk cId="2596078060" sldId="320"/>
            <ac:grpSpMk id="14" creationId="{00000000-0000-0000-0000-000000000000}"/>
          </ac:grpSpMkLst>
        </pc:grpChg>
        <pc:picChg chg="del">
          <ac:chgData name="Marco Maddiona" userId="6fd251fb-dee7-4537-9d05-ba45bf6bef4c" providerId="ADAL" clId="{5D0B8373-B67F-4511-824B-50F06C13BC00}" dt="2021-02-25T10:34:26.611" v="41" actId="478"/>
          <ac:picMkLst>
            <pc:docMk/>
            <pc:sldMk cId="2596078060" sldId="320"/>
            <ac:picMk id="4" creationId="{00000000-0000-0000-0000-000000000000}"/>
          </ac:picMkLst>
        </pc:picChg>
      </pc:sldChg>
      <pc:sldChg chg="del">
        <pc:chgData name="Marco Maddiona" userId="6fd251fb-dee7-4537-9d05-ba45bf6bef4c" providerId="ADAL" clId="{5D0B8373-B67F-4511-824B-50F06C13BC00}" dt="2021-02-25T10:34:10.789" v="13" actId="47"/>
        <pc:sldMkLst>
          <pc:docMk/>
          <pc:sldMk cId="3833267320" sldId="345"/>
        </pc:sldMkLst>
      </pc:sldChg>
      <pc:sldChg chg="addSp delSp modSp mod ord">
        <pc:chgData name="Marco Maddiona" userId="6fd251fb-dee7-4537-9d05-ba45bf6bef4c" providerId="ADAL" clId="{5D0B8373-B67F-4511-824B-50F06C13BC00}" dt="2021-02-25T10:33:59.702" v="12" actId="478"/>
        <pc:sldMkLst>
          <pc:docMk/>
          <pc:sldMk cId="3660413938" sldId="346"/>
        </pc:sldMkLst>
        <pc:spChg chg="del mod">
          <ac:chgData name="Marco Maddiona" userId="6fd251fb-dee7-4537-9d05-ba45bf6bef4c" providerId="ADAL" clId="{5D0B8373-B67F-4511-824B-50F06C13BC00}" dt="2021-02-25T10:33:33.851" v="3" actId="478"/>
          <ac:spMkLst>
            <pc:docMk/>
            <pc:sldMk cId="3660413938" sldId="346"/>
            <ac:spMk id="3" creationId="{00000000-0000-0000-0000-000000000000}"/>
          </ac:spMkLst>
        </pc:spChg>
        <pc:spChg chg="add del mod">
          <ac:chgData name="Marco Maddiona" userId="6fd251fb-dee7-4537-9d05-ba45bf6bef4c" providerId="ADAL" clId="{5D0B8373-B67F-4511-824B-50F06C13BC00}" dt="2021-02-25T10:33:59.702" v="12" actId="478"/>
          <ac:spMkLst>
            <pc:docMk/>
            <pc:sldMk cId="3660413938" sldId="346"/>
            <ac:spMk id="6" creationId="{8215B08A-F5D2-498E-94E6-6943CAFB12CA}"/>
          </ac:spMkLst>
        </pc:spChg>
        <pc:picChg chg="add del mod">
          <ac:chgData name="Marco Maddiona" userId="6fd251fb-dee7-4537-9d05-ba45bf6bef4c" providerId="ADAL" clId="{5D0B8373-B67F-4511-824B-50F06C13BC00}" dt="2021-02-25T10:33:56.320" v="11" actId="478"/>
          <ac:picMkLst>
            <pc:docMk/>
            <pc:sldMk cId="3660413938" sldId="346"/>
            <ac:picMk id="4" creationId="{00000000-0000-0000-0000-000000000000}"/>
          </ac:picMkLst>
        </pc:picChg>
      </pc:sldChg>
      <pc:sldChg chg="del">
        <pc:chgData name="Marco Maddiona" userId="6fd251fb-dee7-4537-9d05-ba45bf6bef4c" providerId="ADAL" clId="{5D0B8373-B67F-4511-824B-50F06C13BC00}" dt="2021-02-25T10:34:14.694" v="14" actId="47"/>
        <pc:sldMkLst>
          <pc:docMk/>
          <pc:sldMk cId="2465096083" sldId="358"/>
        </pc:sldMkLst>
      </pc:sldChg>
      <pc:sldChg chg="del">
        <pc:chgData name="Marco Maddiona" userId="6fd251fb-dee7-4537-9d05-ba45bf6bef4c" providerId="ADAL" clId="{5D0B8373-B67F-4511-824B-50F06C13BC00}" dt="2021-02-25T10:34:14.694" v="14" actId="47"/>
        <pc:sldMkLst>
          <pc:docMk/>
          <pc:sldMk cId="509500033" sldId="366"/>
        </pc:sldMkLst>
      </pc:sldChg>
      <pc:sldChg chg="del">
        <pc:chgData name="Marco Maddiona" userId="6fd251fb-dee7-4537-9d05-ba45bf6bef4c" providerId="ADAL" clId="{5D0B8373-B67F-4511-824B-50F06C13BC00}" dt="2021-02-25T10:34:10.789" v="13" actId="47"/>
        <pc:sldMkLst>
          <pc:docMk/>
          <pc:sldMk cId="2929244405" sldId="367"/>
        </pc:sldMkLst>
      </pc:sldChg>
      <pc:sldChg chg="del">
        <pc:chgData name="Marco Maddiona" userId="6fd251fb-dee7-4537-9d05-ba45bf6bef4c" providerId="ADAL" clId="{5D0B8373-B67F-4511-824B-50F06C13BC00}" dt="2021-02-25T10:34:14.694" v="14" actId="47"/>
        <pc:sldMkLst>
          <pc:docMk/>
          <pc:sldMk cId="1766447287" sldId="3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1DBC6-187F-4389-830A-5D5EA59E960E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758E1-75AE-42E8-9E8D-A2A8BA63FB0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7853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1F6D4-E5DE-4377-ABBB-C21A7A695843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ED855-6024-47CB-B338-98A85934FD8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0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155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3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65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Segnaposto contenuto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879" y="365125"/>
            <a:ext cx="925841" cy="9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7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77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03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483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79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62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91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63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30/06/2021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4204-4909-4B17-A54E-C106EA05D781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Segnaposto contenuto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879" y="365125"/>
            <a:ext cx="925841" cy="9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rinciplesofchaos.org/?lang=ENconten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ndgroup.com/insights/consulting/cloud-services/how-much-does-1-hour-of-downtime-cost-the-average-business/" TargetMode="External"/><Relationship Id="rId2" Type="http://schemas.openxmlformats.org/officeDocument/2006/relationships/hyperlink" Target="http://www.mokabyte.it/2020/04/chaosengineering-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ostoolkit.org/" TargetMode="External"/><Relationship Id="rId5" Type="http://schemas.openxmlformats.org/officeDocument/2006/relationships/hyperlink" Target="https://github.com/Netflix/chaosmonkey" TargetMode="External"/><Relationship Id="rId4" Type="http://schemas.openxmlformats.org/officeDocument/2006/relationships/hyperlink" Target="https://principlesofchaos.org/?lang=ENcontent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the-cloud-architect/the-chaos-engineering-collection-5e188d6a90e2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aacerbis/" TargetMode="External"/><Relationship Id="rId3" Type="http://schemas.openxmlformats.org/officeDocument/2006/relationships/image" Target="../media/image20.png"/><Relationship Id="rId7" Type="http://schemas.openxmlformats.org/officeDocument/2006/relationships/hyperlink" Target="https://github.com/Ace68" TargetMode="External"/><Relationship Id="rId2" Type="http://schemas.openxmlformats.org/officeDocument/2006/relationships/hyperlink" Target="https://www.4solid.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21.jfif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reactivemanifesto.org/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1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3925" y="387015"/>
            <a:ext cx="10515600" cy="871632"/>
          </a:xfrm>
        </p:spPr>
        <p:txBody>
          <a:bodyPr/>
          <a:lstStyle/>
          <a:p>
            <a:r>
              <a:rPr lang="it-IT" dirty="0"/>
              <a:t>Chaos Engineering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10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C7063-7C61-483D-AAD4-9148C2458CE3}"/>
              </a:ext>
            </a:extLst>
          </p:cNvPr>
          <p:cNvSpPr txBox="1"/>
          <p:nvPr/>
        </p:nvSpPr>
        <p:spPr>
          <a:xfrm>
            <a:off x="541655" y="1453008"/>
            <a:ext cx="103661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Chaos Engineering is the discipline of experimenting on a system in order to build confidence in the system’s capability to whitstand turbolent conditions in production</a:t>
            </a:r>
          </a:p>
          <a:p>
            <a:pPr algn="r"/>
            <a:r>
              <a:rPr lang="it-IT" sz="1200" dirty="0">
                <a:hlinkClick r:id="rId2"/>
              </a:rPr>
              <a:t>https://principlesofchaos.org</a:t>
            </a:r>
            <a:endParaRPr lang="it-IT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DAB103-8562-4C0A-90AB-F7C9E7C30513}"/>
              </a:ext>
            </a:extLst>
          </p:cNvPr>
          <p:cNvSpPr txBox="1"/>
          <p:nvPr/>
        </p:nvSpPr>
        <p:spPr>
          <a:xfrm>
            <a:off x="5142451" y="3698893"/>
            <a:ext cx="5880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Instead of trying to avoid failure, chaos engineering embraces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Provide evidence of system weaknesses through scientific chaos engineering 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Which kind of weaknesses? </a:t>
            </a:r>
            <a:r>
              <a:rPr lang="it-IT" b="1" dirty="0"/>
              <a:t>Dark Debt</a:t>
            </a:r>
            <a:endParaRPr lang="en-GB" dirty="0"/>
          </a:p>
        </p:txBody>
      </p:sp>
      <p:pic>
        <p:nvPicPr>
          <p:cNvPr id="12" name="Picture 2" descr="Risultato immagini per chaos engineering">
            <a:extLst>
              <a:ext uri="{FF2B5EF4-FFF2-40B4-BE49-F238E27FC236}">
                <a16:creationId xmlns:a16="http://schemas.microsoft.com/office/drawing/2014/main" id="{32A89A86-6596-4B61-A94E-145FB54D2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57" y="3429000"/>
            <a:ext cx="2095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67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3925" y="387015"/>
            <a:ext cx="10515600" cy="871632"/>
          </a:xfrm>
        </p:spPr>
        <p:txBody>
          <a:bodyPr/>
          <a:lstStyle/>
          <a:p>
            <a:r>
              <a:rPr lang="it-IT" dirty="0"/>
              <a:t>History time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11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6C38B1D3-1338-4A08-B841-68A83A787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9485"/>
              </p:ext>
            </p:extLst>
          </p:nvPr>
        </p:nvGraphicFramePr>
        <p:xfrm>
          <a:off x="2032000" y="223807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110">
                  <a:extLst>
                    <a:ext uri="{9D8B030D-6E8A-4147-A177-3AD203B41FA5}">
                      <a16:colId xmlns:a16="http://schemas.microsoft.com/office/drawing/2014/main" val="3108398275"/>
                    </a:ext>
                  </a:extLst>
                </a:gridCol>
                <a:gridCol w="5671890">
                  <a:extLst>
                    <a:ext uri="{9D8B030D-6E8A-4147-A177-3AD203B41FA5}">
                      <a16:colId xmlns:a16="http://schemas.microsoft.com/office/drawing/2014/main" val="441301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1564-1642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Galileo Galilei – Il metodo scientifico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6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Jesse Robbins – Master of </a:t>
                      </a:r>
                      <a:r>
                        <a:rPr lang="it-IT" dirty="0" err="1"/>
                        <a:t>Disaster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38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2010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Netflix - Chaos </a:t>
                      </a:r>
                      <a:r>
                        <a:rPr lang="it-IT" dirty="0" err="1"/>
                        <a:t>Monkey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2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2011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Simian</a:t>
                      </a:r>
                      <a:r>
                        <a:rPr lang="it-IT" dirty="0"/>
                        <a:t> Army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75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2012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Netflix – Chaos </a:t>
                      </a:r>
                      <a:r>
                        <a:rPr lang="it-IT" dirty="0" err="1"/>
                        <a:t>Monky</a:t>
                      </a:r>
                      <a:r>
                        <a:rPr lang="it-IT" dirty="0"/>
                        <a:t> open source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27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2014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Netflix – Chaos </a:t>
                      </a:r>
                      <a:r>
                        <a:rPr lang="it-IT" dirty="0" err="1"/>
                        <a:t>Engineer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94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48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3925" y="387015"/>
            <a:ext cx="10515600" cy="871632"/>
          </a:xfrm>
        </p:spPr>
        <p:txBody>
          <a:bodyPr/>
          <a:lstStyle/>
          <a:p>
            <a:r>
              <a:rPr lang="it-IT" dirty="0" err="1"/>
              <a:t>Sociotechnical</a:t>
            </a:r>
            <a:r>
              <a:rPr lang="it-IT" dirty="0"/>
              <a:t> System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12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83EAD-FBEB-4990-965C-A22B5FBD3D60}"/>
              </a:ext>
            </a:extLst>
          </p:cNvPr>
          <p:cNvSpPr txBox="1"/>
          <p:nvPr/>
        </p:nvSpPr>
        <p:spPr>
          <a:xfrm>
            <a:off x="612775" y="1498011"/>
            <a:ext cx="10366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Before starting your journey into chaos engineering, make sure you’ve done your homework and have </a:t>
            </a:r>
            <a:r>
              <a:rPr lang="it-IT" sz="1600" b="1" dirty="0"/>
              <a:t>built resiliency into every level of your organization.</a:t>
            </a:r>
            <a:r>
              <a:rPr lang="it-IT" sz="1600" dirty="0"/>
              <a:t> Building relient systems isn’t all about software. It starts at the </a:t>
            </a:r>
            <a:r>
              <a:rPr lang="it-IT" sz="1600" b="1" dirty="0"/>
              <a:t>infrastructure layer, </a:t>
            </a:r>
            <a:r>
              <a:rPr lang="it-IT" sz="1600" dirty="0"/>
              <a:t> progress to the </a:t>
            </a:r>
            <a:r>
              <a:rPr lang="it-IT" sz="1600" b="1" dirty="0"/>
              <a:t>network and data, </a:t>
            </a:r>
            <a:r>
              <a:rPr lang="it-IT" sz="1600" dirty="0"/>
              <a:t>influences </a:t>
            </a:r>
            <a:r>
              <a:rPr lang="it-IT" sz="1600" b="1" dirty="0"/>
              <a:t>application </a:t>
            </a:r>
            <a:r>
              <a:rPr lang="it-IT" sz="1600" dirty="0"/>
              <a:t>design and extends to </a:t>
            </a:r>
            <a:r>
              <a:rPr lang="it-IT" sz="1600" b="1" dirty="0"/>
              <a:t>people and culture.</a:t>
            </a:r>
            <a:endParaRPr lang="it-IT" sz="1600" dirty="0"/>
          </a:p>
          <a:p>
            <a:pPr algn="r"/>
            <a:r>
              <a:rPr lang="it-IT" sz="1200" dirty="0"/>
              <a:t>Adrian Hornsby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D59A01-D473-494C-A124-994BD61D85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400" y="2753039"/>
            <a:ext cx="6289183" cy="349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4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3925" y="387015"/>
            <a:ext cx="10515600" cy="871632"/>
          </a:xfrm>
        </p:spPr>
        <p:txBody>
          <a:bodyPr/>
          <a:lstStyle/>
          <a:p>
            <a:r>
              <a:rPr lang="it-IT" dirty="0"/>
              <a:t>Dark </a:t>
            </a:r>
            <a:r>
              <a:rPr lang="it-IT" dirty="0" err="1"/>
              <a:t>Debt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13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pic>
        <p:nvPicPr>
          <p:cNvPr id="10" name="Picture 2" descr="Risultato immagini per dark debt">
            <a:extLst>
              <a:ext uri="{FF2B5EF4-FFF2-40B4-BE49-F238E27FC236}">
                <a16:creationId xmlns:a16="http://schemas.microsoft.com/office/drawing/2014/main" id="{02A37796-FC90-41D9-B7B0-7D30F2A54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12" y="1703177"/>
            <a:ext cx="2710288" cy="420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39F340-5B53-486C-94EE-45EABB197E2C}"/>
              </a:ext>
            </a:extLst>
          </p:cNvPr>
          <p:cNvSpPr txBox="1"/>
          <p:nvPr/>
        </p:nvSpPr>
        <p:spPr>
          <a:xfrm>
            <a:off x="4123134" y="1703177"/>
            <a:ext cx="7197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Dark Debt is not recognizable at the time of creation.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Dark Debt arises from the unforeseen interactions of hardware or software with other parts of the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Dark Debt is invisible until an anomaly reveals its presence.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4B68F-247C-497D-A9B5-CC77B364D102}"/>
              </a:ext>
            </a:extLst>
          </p:cNvPr>
          <p:cNvSpPr txBox="1"/>
          <p:nvPr/>
        </p:nvSpPr>
        <p:spPr>
          <a:xfrm>
            <a:off x="4123134" y="4249826"/>
            <a:ext cx="6669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People, practices, and processes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214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3925" y="387015"/>
            <a:ext cx="10515600" cy="871632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Phases</a:t>
            </a:r>
            <a:r>
              <a:rPr lang="it-IT" dirty="0"/>
              <a:t> of Chaos Engineering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14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35076-1156-4196-9D39-5596BC315FB1}"/>
              </a:ext>
            </a:extLst>
          </p:cNvPr>
          <p:cNvSpPr txBox="1"/>
          <p:nvPr/>
        </p:nvSpPr>
        <p:spPr>
          <a:xfrm>
            <a:off x="726211" y="1308537"/>
            <a:ext cx="10366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It’s important to understand that cahos engineering is </a:t>
            </a:r>
            <a:r>
              <a:rPr lang="it-IT" sz="1600" b="1" dirty="0"/>
              <a:t>NOT</a:t>
            </a:r>
            <a:r>
              <a:rPr lang="it-IT" sz="1600" dirty="0"/>
              <a:t> about letting monkeys loose or allowing them to break things randomly without a purpose. Chaos engineering is about breaking things in a controlled environment, through well-planned experiments in order to build confidence in your application to withstand turbulent conditions.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B4658D-523D-4055-8EC2-02C6836C6B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692" y="2675004"/>
            <a:ext cx="4057170" cy="34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9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3925" y="387015"/>
            <a:ext cx="10515600" cy="871632"/>
          </a:xfrm>
        </p:spPr>
        <p:txBody>
          <a:bodyPr/>
          <a:lstStyle/>
          <a:p>
            <a:r>
              <a:rPr lang="it-IT" dirty="0"/>
              <a:t>Start with </a:t>
            </a:r>
            <a:r>
              <a:rPr lang="it-IT" dirty="0" err="1"/>
              <a:t>Experiments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15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4B629-E097-4C84-8F58-60FE99BF552D}"/>
              </a:ext>
            </a:extLst>
          </p:cNvPr>
          <p:cNvSpPr txBox="1"/>
          <p:nvPr/>
        </p:nvSpPr>
        <p:spPr>
          <a:xfrm>
            <a:off x="846327" y="1702965"/>
            <a:ext cx="10670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Get your team together and come up with a picture of your system (including people, practices, processes)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Make the right questions: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dirty="0"/>
              <a:t>Where would it be most valuable to create an experiment that helps us build trust and confidence in our system under turbolent conditions?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dirty="0"/>
              <a:t>What could possibly go wrong?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2AA359-28FE-4940-B6D7-FA3A82F835CC}"/>
              </a:ext>
            </a:extLst>
          </p:cNvPr>
          <p:cNvSpPr txBox="1"/>
          <p:nvPr/>
        </p:nvSpPr>
        <p:spPr>
          <a:xfrm>
            <a:off x="924187" y="4404478"/>
            <a:ext cx="10343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Chaos Engineering doesn’t guarantee you have the perfect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Chaos Engineering never 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Likelihood and Impact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689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3925" y="387015"/>
            <a:ext cx="10515600" cy="871632"/>
          </a:xfrm>
        </p:spPr>
        <p:txBody>
          <a:bodyPr/>
          <a:lstStyle/>
          <a:p>
            <a:r>
              <a:rPr lang="it-IT" dirty="0" err="1"/>
              <a:t>Which</a:t>
            </a:r>
            <a:r>
              <a:rPr lang="it-IT" dirty="0"/>
              <a:t> First?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16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9B5182-AFFD-43B1-9E6C-9725BF56C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118" y="1560427"/>
            <a:ext cx="6741214" cy="44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70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3925" y="387015"/>
            <a:ext cx="10515600" cy="871632"/>
          </a:xfrm>
        </p:spPr>
        <p:txBody>
          <a:bodyPr/>
          <a:lstStyle/>
          <a:p>
            <a:r>
              <a:rPr lang="it-IT" dirty="0" err="1"/>
              <a:t>Likelihood</a:t>
            </a:r>
            <a:r>
              <a:rPr lang="it-IT" dirty="0"/>
              <a:t>-Impact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17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pic>
        <p:nvPicPr>
          <p:cNvPr id="10" name="Picture 2" descr="Risultato immagini per likelihhod-impact map">
            <a:extLst>
              <a:ext uri="{FF2B5EF4-FFF2-40B4-BE49-F238E27FC236}">
                <a16:creationId xmlns:a16="http://schemas.microsoft.com/office/drawing/2014/main" id="{AD4BD3BA-1C45-41EE-85EF-FFC41A445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555750"/>
            <a:ext cx="517207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ACFBF3-0EEA-456F-B6F6-EE51DA425E4E}"/>
              </a:ext>
            </a:extLst>
          </p:cNvPr>
          <p:cNvSpPr txBox="1"/>
          <p:nvPr/>
        </p:nvSpPr>
        <p:spPr>
          <a:xfrm>
            <a:off x="6465176" y="2055303"/>
            <a:ext cx="4488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likelihood that a failure may occur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potential impact your system will experience if it does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D506FC-A556-4FE1-96DB-002EE9B92543}"/>
              </a:ext>
            </a:extLst>
          </p:cNvPr>
          <p:cNvSpPr/>
          <p:nvPr/>
        </p:nvSpPr>
        <p:spPr>
          <a:xfrm>
            <a:off x="7592037" y="3657599"/>
            <a:ext cx="2550253" cy="206514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C4A6CF-9A34-496B-AE29-3CA079D470FA}"/>
              </a:ext>
            </a:extLst>
          </p:cNvPr>
          <p:cNvSpPr txBox="1"/>
          <p:nvPr/>
        </p:nvSpPr>
        <p:spPr>
          <a:xfrm>
            <a:off x="7592036" y="3829034"/>
            <a:ext cx="255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API </a:t>
            </a:r>
            <a:r>
              <a:rPr lang="it-IT" dirty="0" err="1"/>
              <a:t>becomes</a:t>
            </a:r>
            <a:r>
              <a:rPr lang="it-IT" dirty="0"/>
              <a:t> unavailable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E37BA-7912-4303-A364-A490B3C89790}"/>
              </a:ext>
            </a:extLst>
          </p:cNvPr>
          <p:cNvSpPr txBox="1"/>
          <p:nvPr/>
        </p:nvSpPr>
        <p:spPr>
          <a:xfrm>
            <a:off x="7592036" y="4901932"/>
            <a:ext cx="2550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u="sng" dirty="0"/>
              <a:t>Contribution</a:t>
            </a:r>
          </a:p>
          <a:p>
            <a:pPr algn="ctr"/>
            <a:r>
              <a:rPr lang="it-IT" dirty="0"/>
              <a:t>Availability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547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3925" y="387015"/>
            <a:ext cx="10515600" cy="871632"/>
          </a:xfrm>
        </p:spPr>
        <p:txBody>
          <a:bodyPr/>
          <a:lstStyle/>
          <a:p>
            <a:r>
              <a:rPr lang="it-IT" dirty="0"/>
              <a:t>Game Day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18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5F310-3A3B-4A0E-A3C7-0C98EFD1CB92}"/>
              </a:ext>
            </a:extLst>
          </p:cNvPr>
          <p:cNvSpPr txBox="1"/>
          <p:nvPr/>
        </p:nvSpPr>
        <p:spPr>
          <a:xfrm>
            <a:off x="612775" y="1459684"/>
            <a:ext cx="104303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goal of a Game Day is to practice how you, your team, and your supporting system deal with real-world turbolent conditions.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How well your alerting systems perform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How your team members react to an incident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Whether you have any indication that your system is healthy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How your technical system responds to the turbolent conditions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C67D3B-8A0A-41F8-BDBD-80DF6DDCF170}"/>
              </a:ext>
            </a:extLst>
          </p:cNvPr>
          <p:cNvSpPr txBox="1"/>
          <p:nvPr/>
        </p:nvSpPr>
        <p:spPr>
          <a:xfrm>
            <a:off x="612775" y="4230412"/>
            <a:ext cx="108134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Pick a hypothesis to explore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Pick a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Decide who partecipates in your Game Day and who observes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Decide where your Game Day is going to happen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Decide when your Game Day is going to start, and how long it will last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Decide your Game Day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Get approval!</a:t>
            </a:r>
            <a:endParaRPr lang="en-GB" dirty="0"/>
          </a:p>
        </p:txBody>
      </p:sp>
      <p:pic>
        <p:nvPicPr>
          <p:cNvPr id="12" name="Picture 4" descr="Risultato immagini per game day">
            <a:extLst>
              <a:ext uri="{FF2B5EF4-FFF2-40B4-BE49-F238E27FC236}">
                <a16:creationId xmlns:a16="http://schemas.microsoft.com/office/drawing/2014/main" id="{A5FDBBC3-F447-4D1C-AEB2-624E5A123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002" y="3078570"/>
            <a:ext cx="3095223" cy="226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258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3925" y="387015"/>
            <a:ext cx="10515600" cy="871632"/>
          </a:xfrm>
        </p:spPr>
        <p:txBody>
          <a:bodyPr/>
          <a:lstStyle/>
          <a:p>
            <a:r>
              <a:rPr lang="it-IT" dirty="0" err="1"/>
              <a:t>Experiment.json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19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F9B79-6281-4AEE-8352-302F8D882265}"/>
              </a:ext>
            </a:extLst>
          </p:cNvPr>
          <p:cNvSpPr txBox="1"/>
          <p:nvPr/>
        </p:nvSpPr>
        <p:spPr>
          <a:xfrm>
            <a:off x="1166070" y="1258647"/>
            <a:ext cx="907688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{</a:t>
            </a:r>
          </a:p>
          <a:p>
            <a:r>
              <a:rPr lang="en-GB" sz="800" dirty="0"/>
              <a:t>    "title": "What are you looking for?",</a:t>
            </a:r>
          </a:p>
          <a:p>
            <a:r>
              <a:rPr lang="en-GB" sz="800" dirty="0"/>
              <a:t>    "description": "How works our system, and what could be a weakness of his?",</a:t>
            </a:r>
          </a:p>
          <a:p>
            <a:r>
              <a:rPr lang="en-GB" sz="800" dirty="0"/>
              <a:t>    "tags": [</a:t>
            </a:r>
          </a:p>
          <a:p>
            <a:r>
              <a:rPr lang="en-GB" sz="800" dirty="0"/>
              <a:t>        "tutorial",</a:t>
            </a:r>
          </a:p>
          <a:p>
            <a:r>
              <a:rPr lang="en-GB" sz="800" dirty="0"/>
              <a:t>        "filesystem"</a:t>
            </a:r>
          </a:p>
          <a:p>
            <a:r>
              <a:rPr lang="en-GB" sz="800" dirty="0"/>
              <a:t>    ],</a:t>
            </a:r>
          </a:p>
          <a:p>
            <a:r>
              <a:rPr lang="en-GB" sz="800" dirty="0"/>
              <a:t>    "steady-state-hypothesis": {</a:t>
            </a:r>
          </a:p>
          <a:p>
            <a:r>
              <a:rPr lang="en-GB" sz="800" dirty="0"/>
              <a:t>        "title": "The exchange file must exist",</a:t>
            </a:r>
          </a:p>
          <a:p>
            <a:r>
              <a:rPr lang="en-GB" sz="800" dirty="0"/>
              <a:t>        "probes": [</a:t>
            </a:r>
          </a:p>
          <a:p>
            <a:r>
              <a:rPr lang="en-GB" sz="800" dirty="0"/>
              <a:t>            {</a:t>
            </a:r>
          </a:p>
          <a:p>
            <a:r>
              <a:rPr lang="en-GB" sz="800" dirty="0"/>
              <a:t>                "type": "probe",</a:t>
            </a:r>
          </a:p>
          <a:p>
            <a:r>
              <a:rPr lang="en-GB" sz="800" dirty="0"/>
              <a:t>                "name": "service-is-unavailable",</a:t>
            </a:r>
          </a:p>
          <a:p>
            <a:r>
              <a:rPr lang="en-GB" sz="800" dirty="0"/>
              <a:t>                "tolerance": [200, 503],</a:t>
            </a:r>
          </a:p>
          <a:p>
            <a:r>
              <a:rPr lang="en-GB" sz="800" dirty="0"/>
              <a:t>                "provider": {</a:t>
            </a:r>
          </a:p>
          <a:p>
            <a:r>
              <a:rPr lang="en-GB" sz="800" dirty="0"/>
              <a:t>                    "type": "http",</a:t>
            </a:r>
          </a:p>
          <a:p>
            <a:r>
              <a:rPr lang="en-GB" sz="800" dirty="0"/>
              <a:t>                    "</a:t>
            </a:r>
            <a:r>
              <a:rPr lang="en-GB" sz="800" dirty="0" err="1"/>
              <a:t>url</a:t>
            </a:r>
            <a:r>
              <a:rPr lang="en-GB" sz="800" dirty="0"/>
              <a:t>": "http://localhost:8080/"</a:t>
            </a:r>
          </a:p>
          <a:p>
            <a:r>
              <a:rPr lang="en-GB" sz="800" dirty="0"/>
              <a:t>                }</a:t>
            </a:r>
          </a:p>
          <a:p>
            <a:r>
              <a:rPr lang="en-GB" sz="800" dirty="0"/>
              <a:t>            }</a:t>
            </a:r>
          </a:p>
          <a:p>
            <a:r>
              <a:rPr lang="en-GB" sz="800" dirty="0"/>
              <a:t>        ]</a:t>
            </a:r>
          </a:p>
          <a:p>
            <a:r>
              <a:rPr lang="en-GB" sz="800" dirty="0"/>
              <a:t>    },</a:t>
            </a:r>
          </a:p>
          <a:p>
            <a:r>
              <a:rPr lang="en-GB" sz="800" dirty="0"/>
              <a:t>    "method": [</a:t>
            </a:r>
          </a:p>
          <a:p>
            <a:r>
              <a:rPr lang="en-GB" sz="800" dirty="0"/>
              <a:t>        {</a:t>
            </a:r>
          </a:p>
          <a:p>
            <a:r>
              <a:rPr lang="en-GB" sz="800" dirty="0"/>
              <a:t>            "name": "move-exchange-file",</a:t>
            </a:r>
          </a:p>
          <a:p>
            <a:r>
              <a:rPr lang="en-GB" sz="800" dirty="0"/>
              <a:t>            "type": "action",</a:t>
            </a:r>
          </a:p>
          <a:p>
            <a:r>
              <a:rPr lang="en-GB" sz="800" dirty="0"/>
              <a:t>            "provider": {</a:t>
            </a:r>
          </a:p>
          <a:p>
            <a:r>
              <a:rPr lang="en-GB" sz="800" dirty="0"/>
              <a:t>                "type": "python",</a:t>
            </a:r>
          </a:p>
          <a:p>
            <a:r>
              <a:rPr lang="en-GB" sz="800" dirty="0"/>
              <a:t>                "module": "</a:t>
            </a:r>
            <a:r>
              <a:rPr lang="en-GB" sz="800" dirty="0" err="1"/>
              <a:t>os</a:t>
            </a:r>
            <a:r>
              <a:rPr lang="en-GB" sz="800" dirty="0"/>
              <a:t>",</a:t>
            </a:r>
          </a:p>
          <a:p>
            <a:r>
              <a:rPr lang="en-GB" sz="800" dirty="0"/>
              <a:t>                "</a:t>
            </a:r>
            <a:r>
              <a:rPr lang="en-GB" sz="800" dirty="0" err="1"/>
              <a:t>func</a:t>
            </a:r>
            <a:r>
              <a:rPr lang="en-GB" sz="800" dirty="0"/>
              <a:t>": "rename",</a:t>
            </a:r>
          </a:p>
          <a:p>
            <a:r>
              <a:rPr lang="en-GB" sz="800" dirty="0"/>
              <a:t>                "arguments": {</a:t>
            </a:r>
          </a:p>
          <a:p>
            <a:r>
              <a:rPr lang="en-GB" sz="800" dirty="0"/>
              <a:t>                    "</a:t>
            </a:r>
            <a:r>
              <a:rPr lang="en-GB" sz="800" dirty="0" err="1"/>
              <a:t>src</a:t>
            </a:r>
            <a:r>
              <a:rPr lang="en-GB" sz="800" dirty="0"/>
              <a:t>": "./exchange.dat",</a:t>
            </a:r>
          </a:p>
          <a:p>
            <a:r>
              <a:rPr lang="en-GB" sz="800" dirty="0"/>
              <a:t>                    "</a:t>
            </a:r>
            <a:r>
              <a:rPr lang="en-GB" sz="800" dirty="0" err="1"/>
              <a:t>dst</a:t>
            </a:r>
            <a:r>
              <a:rPr lang="en-GB" sz="800" dirty="0"/>
              <a:t>": "./</a:t>
            </a:r>
            <a:r>
              <a:rPr lang="en-GB" sz="800" dirty="0" err="1"/>
              <a:t>exchange.dat.old</a:t>
            </a:r>
            <a:r>
              <a:rPr lang="en-GB" sz="800" dirty="0"/>
              <a:t>"</a:t>
            </a:r>
          </a:p>
          <a:p>
            <a:r>
              <a:rPr lang="en-GB" sz="800" dirty="0"/>
              <a:t>                }</a:t>
            </a:r>
          </a:p>
          <a:p>
            <a:r>
              <a:rPr lang="en-GB" sz="800" dirty="0"/>
              <a:t>            }</a:t>
            </a:r>
          </a:p>
          <a:p>
            <a:r>
              <a:rPr lang="en-GB" sz="800" dirty="0"/>
              <a:t>        }</a:t>
            </a:r>
          </a:p>
          <a:p>
            <a:r>
              <a:rPr lang="en-GB" sz="800" dirty="0"/>
              <a:t>    ]</a:t>
            </a:r>
          </a:p>
          <a:p>
            <a:r>
              <a:rPr lang="en-GB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633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2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EF0A73A8-E93D-4302-9648-BA75916F4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97" b="24608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58D7BCE-4998-4D20-8E35-C571BD7CB3BF}"/>
              </a:ext>
            </a:extLst>
          </p:cNvPr>
          <p:cNvSpPr txBox="1">
            <a:spLocks/>
          </p:cNvSpPr>
          <p:nvPr/>
        </p:nvSpPr>
        <p:spPr>
          <a:xfrm>
            <a:off x="460375" y="5300163"/>
            <a:ext cx="6520081" cy="100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t-IT" sz="4800" dirty="0">
                <a:solidFill>
                  <a:schemeClr val="tx1"/>
                </a:solidFill>
              </a:rPr>
              <a:t>Chaos Engineering</a:t>
            </a:r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9DE91-9B82-4268-B3BB-DCA388C6DC6F}"/>
              </a:ext>
            </a:extLst>
          </p:cNvPr>
          <p:cNvSpPr txBox="1"/>
          <p:nvPr/>
        </p:nvSpPr>
        <p:spPr>
          <a:xfrm>
            <a:off x="7741246" y="5300163"/>
            <a:ext cx="3612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Organizations that are ignoring Chaos Engineering are leaving money on the table.</a:t>
            </a:r>
          </a:p>
        </p:txBody>
      </p:sp>
    </p:spTree>
    <p:extLst>
      <p:ext uri="{BB962C8B-B14F-4D97-AF65-F5344CB8AC3E}">
        <p14:creationId xmlns:p14="http://schemas.microsoft.com/office/powerpoint/2010/main" val="259607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3925" y="387015"/>
            <a:ext cx="10515600" cy="871632"/>
          </a:xfrm>
        </p:spPr>
        <p:txBody>
          <a:bodyPr/>
          <a:lstStyle/>
          <a:p>
            <a:r>
              <a:rPr lang="it-IT" dirty="0"/>
              <a:t>Steady-state-</a:t>
            </a:r>
            <a:r>
              <a:rPr lang="it-IT" dirty="0" err="1"/>
              <a:t>hyphothesis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20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2ABFB-42EE-495C-AF7E-17270E621F9C}"/>
              </a:ext>
            </a:extLst>
          </p:cNvPr>
          <p:cNvSpPr txBox="1"/>
          <p:nvPr/>
        </p:nvSpPr>
        <p:spPr>
          <a:xfrm>
            <a:off x="1191237" y="1694576"/>
            <a:ext cx="91020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"steady-state-hypothesis": {</a:t>
            </a:r>
          </a:p>
          <a:p>
            <a:r>
              <a:rPr lang="en-GB" dirty="0"/>
              <a:t>        "title": "The exchange file must exist",</a:t>
            </a:r>
          </a:p>
          <a:p>
            <a:r>
              <a:rPr lang="en-GB" dirty="0"/>
              <a:t>        "probes": [</a:t>
            </a:r>
          </a:p>
          <a:p>
            <a:r>
              <a:rPr lang="en-GB" dirty="0"/>
              <a:t>            {</a:t>
            </a:r>
          </a:p>
          <a:p>
            <a:r>
              <a:rPr lang="en-GB" dirty="0"/>
              <a:t>                "type": "probe",</a:t>
            </a:r>
          </a:p>
          <a:p>
            <a:r>
              <a:rPr lang="en-GB" dirty="0"/>
              <a:t>                "name": "service-is-unavailable",</a:t>
            </a:r>
          </a:p>
          <a:p>
            <a:r>
              <a:rPr lang="en-GB" dirty="0"/>
              <a:t>                "tolerance": [200, 503],</a:t>
            </a:r>
          </a:p>
          <a:p>
            <a:r>
              <a:rPr lang="en-GB" dirty="0"/>
              <a:t>                "provider": {</a:t>
            </a:r>
          </a:p>
          <a:p>
            <a:r>
              <a:rPr lang="en-GB" dirty="0"/>
              <a:t>                    "type": "http",</a:t>
            </a:r>
          </a:p>
          <a:p>
            <a:r>
              <a:rPr lang="en-GB" dirty="0"/>
              <a:t>                    "</a:t>
            </a:r>
            <a:r>
              <a:rPr lang="en-GB" dirty="0" err="1"/>
              <a:t>url</a:t>
            </a:r>
            <a:r>
              <a:rPr lang="en-GB" dirty="0"/>
              <a:t>": "http://localhost:8080/"</a:t>
            </a:r>
          </a:p>
          <a:p>
            <a:r>
              <a:rPr lang="en-GB" dirty="0"/>
              <a:t>                }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]</a:t>
            </a:r>
          </a:p>
          <a:p>
            <a:r>
              <a:rPr lang="en-GB" dirty="0"/>
              <a:t>    },</a:t>
            </a:r>
          </a:p>
        </p:txBody>
      </p:sp>
    </p:spTree>
    <p:extLst>
      <p:ext uri="{BB962C8B-B14F-4D97-AF65-F5344CB8AC3E}">
        <p14:creationId xmlns:p14="http://schemas.microsoft.com/office/powerpoint/2010/main" val="193253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3925" y="387015"/>
            <a:ext cx="10515600" cy="871632"/>
          </a:xfrm>
        </p:spPr>
        <p:txBody>
          <a:bodyPr/>
          <a:lstStyle/>
          <a:p>
            <a:r>
              <a:rPr lang="it-IT" dirty="0"/>
              <a:t>Method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21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2ABFB-42EE-495C-AF7E-17270E621F9C}"/>
              </a:ext>
            </a:extLst>
          </p:cNvPr>
          <p:cNvSpPr txBox="1"/>
          <p:nvPr/>
        </p:nvSpPr>
        <p:spPr>
          <a:xfrm>
            <a:off x="1191237" y="1694576"/>
            <a:ext cx="91020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"method": [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"name": "move-exchange-file",</a:t>
            </a:r>
          </a:p>
          <a:p>
            <a:r>
              <a:rPr lang="en-GB" dirty="0"/>
              <a:t>            "type": "action",</a:t>
            </a:r>
          </a:p>
          <a:p>
            <a:r>
              <a:rPr lang="en-GB" dirty="0"/>
              <a:t>            "provider": {</a:t>
            </a:r>
          </a:p>
          <a:p>
            <a:r>
              <a:rPr lang="en-GB" dirty="0"/>
              <a:t>                "type": "python",</a:t>
            </a:r>
          </a:p>
          <a:p>
            <a:r>
              <a:rPr lang="en-GB" dirty="0"/>
              <a:t>                "module": "</a:t>
            </a:r>
            <a:r>
              <a:rPr lang="en-GB" dirty="0" err="1"/>
              <a:t>os</a:t>
            </a:r>
            <a:r>
              <a:rPr lang="en-GB" dirty="0"/>
              <a:t>",</a:t>
            </a:r>
          </a:p>
          <a:p>
            <a:r>
              <a:rPr lang="en-GB" dirty="0"/>
              <a:t>                "</a:t>
            </a:r>
            <a:r>
              <a:rPr lang="en-GB" dirty="0" err="1"/>
              <a:t>func</a:t>
            </a:r>
            <a:r>
              <a:rPr lang="en-GB" dirty="0"/>
              <a:t>": "rename",</a:t>
            </a:r>
          </a:p>
          <a:p>
            <a:r>
              <a:rPr lang="en-GB" dirty="0"/>
              <a:t>                "arguments": {</a:t>
            </a:r>
          </a:p>
          <a:p>
            <a:r>
              <a:rPr lang="en-GB" dirty="0"/>
              <a:t>                    "</a:t>
            </a:r>
            <a:r>
              <a:rPr lang="en-GB" dirty="0" err="1"/>
              <a:t>src</a:t>
            </a:r>
            <a:r>
              <a:rPr lang="en-GB" dirty="0"/>
              <a:t>": "./exchange.dat",</a:t>
            </a:r>
          </a:p>
          <a:p>
            <a:r>
              <a:rPr lang="en-GB" dirty="0"/>
              <a:t>                    "</a:t>
            </a:r>
            <a:r>
              <a:rPr lang="en-GB" dirty="0" err="1"/>
              <a:t>dst</a:t>
            </a:r>
            <a:r>
              <a:rPr lang="en-GB" dirty="0"/>
              <a:t>": "./</a:t>
            </a:r>
            <a:r>
              <a:rPr lang="en-GB" dirty="0" err="1"/>
              <a:t>exchange.dat.old</a:t>
            </a:r>
            <a:r>
              <a:rPr lang="en-GB" dirty="0"/>
              <a:t>"</a:t>
            </a:r>
          </a:p>
          <a:p>
            <a:r>
              <a:rPr lang="en-GB" dirty="0"/>
              <a:t>                }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1528889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22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2F4850-19EB-48A0-B73A-FC57AE631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312738"/>
            <a:ext cx="10124376" cy="590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3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3925" y="387015"/>
            <a:ext cx="10515600" cy="871632"/>
          </a:xfrm>
        </p:spPr>
        <p:txBody>
          <a:bodyPr/>
          <a:lstStyle/>
          <a:p>
            <a:r>
              <a:rPr lang="it-IT" dirty="0" err="1"/>
              <a:t>Canary</a:t>
            </a:r>
            <a:r>
              <a:rPr lang="it-IT" dirty="0"/>
              <a:t> Deployment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23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375E5-092C-449C-8A5B-A2EB4E15BEA1}"/>
              </a:ext>
            </a:extLst>
          </p:cNvPr>
          <p:cNvSpPr txBox="1"/>
          <p:nvPr/>
        </p:nvSpPr>
        <p:spPr>
          <a:xfrm>
            <a:off x="835270" y="1433146"/>
            <a:ext cx="9466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Start small and slowly build confidence within your team and your organization.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4A68CA-BAB7-4DF7-8A0B-8B93D7AC0E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70" y="2049779"/>
            <a:ext cx="7791718" cy="41379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F0A3BE-6C62-474A-A20F-B968C8A05A90}"/>
              </a:ext>
            </a:extLst>
          </p:cNvPr>
          <p:cNvSpPr txBox="1"/>
          <p:nvPr/>
        </p:nvSpPr>
        <p:spPr>
          <a:xfrm>
            <a:off x="8904324" y="3177518"/>
            <a:ext cx="27947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1600" dirty="0"/>
              <a:t>How many customers are affected?</a:t>
            </a:r>
          </a:p>
          <a:p>
            <a:pPr marL="285750" indent="-285750">
              <a:buFontTx/>
              <a:buChar char="-"/>
            </a:pPr>
            <a:r>
              <a:rPr lang="it-IT" sz="1600" dirty="0"/>
              <a:t>What functionality is impaired?</a:t>
            </a:r>
          </a:p>
          <a:p>
            <a:pPr marL="285750" indent="-285750">
              <a:buFontTx/>
              <a:buChar char="-"/>
            </a:pPr>
            <a:r>
              <a:rPr lang="it-IT" sz="1600" dirty="0"/>
              <a:t>Which locations are imapcted?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01107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3925" y="387015"/>
            <a:ext cx="10515600" cy="871632"/>
          </a:xfrm>
        </p:spPr>
        <p:txBody>
          <a:bodyPr/>
          <a:lstStyle/>
          <a:p>
            <a:r>
              <a:rPr lang="it-IT" dirty="0"/>
              <a:t>Benefits of Chaos Engineering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24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65728-A105-4660-8652-7F2B9B69C113}"/>
              </a:ext>
            </a:extLst>
          </p:cNvPr>
          <p:cNvSpPr txBox="1"/>
          <p:nvPr/>
        </p:nvSpPr>
        <p:spPr>
          <a:xfrm>
            <a:off x="4789061" y="1563671"/>
            <a:ext cx="56452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dirty="0"/>
              <a:t>Customer</a:t>
            </a:r>
            <a:r>
              <a:rPr lang="en-GB" dirty="0"/>
              <a:t>: the increased availability and durability of service means no outages disrupt their day-to-day lives.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b="1" dirty="0"/>
              <a:t>Business</a:t>
            </a:r>
            <a:r>
              <a:rPr lang="en-GB" dirty="0"/>
              <a:t>: Chaos Engineering can help prevent extremely large losses in revenue and maintenance costs, create happier and more engaged engineers, improve in on-call training for engineering teams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b="1" dirty="0"/>
              <a:t>Technical</a:t>
            </a:r>
            <a:r>
              <a:rPr lang="en-GB" dirty="0"/>
              <a:t>: the insights from chaos experiments can mean a reduction in incidents, reduction in on-call burden, increased understanding of system failure modes, improved system design</a:t>
            </a:r>
          </a:p>
        </p:txBody>
      </p:sp>
      <p:pic>
        <p:nvPicPr>
          <p:cNvPr id="11" name="Picture 2" descr="Risultato immagini per benefits">
            <a:extLst>
              <a:ext uri="{FF2B5EF4-FFF2-40B4-BE49-F238E27FC236}">
                <a16:creationId xmlns:a16="http://schemas.microsoft.com/office/drawing/2014/main" id="{3D9F6AA2-DED6-4494-A22B-9030FCD5F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10" y="197473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52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3925" y="387015"/>
            <a:ext cx="10515600" cy="871632"/>
          </a:xfrm>
        </p:spPr>
        <p:txBody>
          <a:bodyPr/>
          <a:lstStyle/>
          <a:p>
            <a:r>
              <a:rPr lang="it-IT" dirty="0"/>
              <a:t>Link Utili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25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EF1A8-A578-4A26-B14E-4116C386B5C7}"/>
              </a:ext>
            </a:extLst>
          </p:cNvPr>
          <p:cNvSpPr txBox="1"/>
          <p:nvPr/>
        </p:nvSpPr>
        <p:spPr>
          <a:xfrm>
            <a:off x="1795244" y="4073697"/>
            <a:ext cx="236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hlinkClick r:id="rId2"/>
              </a:rPr>
              <a:t>Mokabyte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F1B27-5B74-417E-A702-13608D24ACD3}"/>
              </a:ext>
            </a:extLst>
          </p:cNvPr>
          <p:cNvSpPr txBox="1"/>
          <p:nvPr/>
        </p:nvSpPr>
        <p:spPr>
          <a:xfrm>
            <a:off x="1795244" y="1731674"/>
            <a:ext cx="588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3"/>
              </a:rPr>
              <a:t>How </a:t>
            </a:r>
            <a:r>
              <a:rPr lang="it-IT" dirty="0" err="1">
                <a:hlinkClick r:id="rId3"/>
              </a:rPr>
              <a:t>much</a:t>
            </a:r>
            <a:r>
              <a:rPr lang="it-IT" dirty="0">
                <a:hlinkClick r:id="rId3"/>
              </a:rPr>
              <a:t> </a:t>
            </a:r>
            <a:r>
              <a:rPr lang="it-IT" dirty="0" err="1">
                <a:hlinkClick r:id="rId3"/>
              </a:rPr>
              <a:t>does</a:t>
            </a:r>
            <a:r>
              <a:rPr lang="it-IT" dirty="0">
                <a:hlinkClick r:id="rId3"/>
              </a:rPr>
              <a:t> 1 hour of </a:t>
            </a:r>
            <a:r>
              <a:rPr lang="it-IT" dirty="0" err="1">
                <a:hlinkClick r:id="rId3"/>
              </a:rPr>
              <a:t>downtime</a:t>
            </a:r>
            <a:r>
              <a:rPr lang="it-IT" dirty="0">
                <a:hlinkClick r:id="rId3"/>
              </a:rPr>
              <a:t> cost the </a:t>
            </a:r>
            <a:r>
              <a:rPr lang="it-IT" dirty="0" err="1">
                <a:hlinkClick r:id="rId3"/>
              </a:rPr>
              <a:t>average</a:t>
            </a:r>
            <a:r>
              <a:rPr lang="it-IT" dirty="0">
                <a:hlinkClick r:id="rId3"/>
              </a:rPr>
              <a:t> business?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2CFB57-600E-4A48-BCCC-1353C45CEF22}"/>
              </a:ext>
            </a:extLst>
          </p:cNvPr>
          <p:cNvSpPr txBox="1"/>
          <p:nvPr/>
        </p:nvSpPr>
        <p:spPr>
          <a:xfrm>
            <a:off x="1803632" y="2524304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hlinkClick r:id="rId4"/>
              </a:rPr>
              <a:t>Principles</a:t>
            </a:r>
            <a:r>
              <a:rPr lang="it-IT" dirty="0">
                <a:hlinkClick r:id="rId4"/>
              </a:rPr>
              <a:t> of Chaos Engineering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D9D8-5F37-4EDF-94E9-85BC6DA53B45}"/>
              </a:ext>
            </a:extLst>
          </p:cNvPr>
          <p:cNvSpPr txBox="1"/>
          <p:nvPr/>
        </p:nvSpPr>
        <p:spPr>
          <a:xfrm>
            <a:off x="1803632" y="304384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5"/>
              </a:rPr>
              <a:t>Chaos </a:t>
            </a:r>
            <a:r>
              <a:rPr lang="it-IT" dirty="0" err="1">
                <a:hlinkClick r:id="rId5"/>
              </a:rPr>
              <a:t>Monkey</a:t>
            </a:r>
            <a:r>
              <a:rPr lang="it-IT" dirty="0">
                <a:hlinkClick r:id="rId5"/>
              </a:rPr>
              <a:t> source code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FE382-4E60-4BFA-8A32-09831909BD5D}"/>
              </a:ext>
            </a:extLst>
          </p:cNvPr>
          <p:cNvSpPr txBox="1"/>
          <p:nvPr/>
        </p:nvSpPr>
        <p:spPr>
          <a:xfrm>
            <a:off x="1803632" y="355877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hlinkClick r:id="rId6"/>
              </a:rPr>
              <a:t>ChaosToolkit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527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26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7CCDF8-24ED-443C-A552-2001A6932C3B}"/>
              </a:ext>
            </a:extLst>
          </p:cNvPr>
          <p:cNvSpPr txBox="1"/>
          <p:nvPr/>
        </p:nvSpPr>
        <p:spPr>
          <a:xfrm>
            <a:off x="10318459" y="5486400"/>
            <a:ext cx="138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Tanner </a:t>
            </a:r>
            <a:r>
              <a:rPr lang="it-IT" sz="1200" dirty="0" err="1"/>
              <a:t>Walling</a:t>
            </a:r>
            <a:endParaRPr lang="en-GB" sz="1200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EA6F972F-A2AE-408E-90F8-436BC717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347" y="1345108"/>
            <a:ext cx="6605253" cy="2681608"/>
          </a:xfrm>
        </p:spPr>
        <p:txBody>
          <a:bodyPr/>
          <a:lstStyle/>
          <a:p>
            <a:r>
              <a:rPr lang="it-IT" dirty="0" err="1">
                <a:hlinkClick r:id="rId2"/>
              </a:rPr>
              <a:t>But</a:t>
            </a:r>
            <a:r>
              <a:rPr lang="it-IT" dirty="0">
                <a:hlinkClick r:id="rId2"/>
              </a:rPr>
              <a:t> </a:t>
            </a:r>
            <a:r>
              <a:rPr lang="it-IT" dirty="0" err="1">
                <a:hlinkClick r:id="rId2"/>
              </a:rPr>
              <a:t>behind</a:t>
            </a:r>
            <a:r>
              <a:rPr lang="it-IT" dirty="0">
                <a:hlinkClick r:id="rId2"/>
              </a:rPr>
              <a:t> </a:t>
            </a:r>
            <a:r>
              <a:rPr lang="it-IT" dirty="0" err="1">
                <a:hlinkClick r:id="rId2"/>
              </a:rPr>
              <a:t>all</a:t>
            </a:r>
            <a:r>
              <a:rPr lang="it-IT" dirty="0">
                <a:hlinkClick r:id="rId2"/>
              </a:rPr>
              <a:t> the beauty </a:t>
            </a:r>
            <a:r>
              <a:rPr lang="it-IT" dirty="0" err="1">
                <a:hlinkClick r:id="rId2"/>
              </a:rPr>
              <a:t>lies</a:t>
            </a:r>
            <a:r>
              <a:rPr lang="it-IT" dirty="0">
                <a:hlinkClick r:id="rId2"/>
              </a:rPr>
              <a:t> </a:t>
            </a:r>
            <a:r>
              <a:rPr lang="it-IT" dirty="0" err="1">
                <a:hlinkClick r:id="rId2"/>
              </a:rPr>
              <a:t>madness</a:t>
            </a:r>
            <a:r>
              <a:rPr lang="it-IT" dirty="0">
                <a:hlinkClick r:id="rId2"/>
              </a:rPr>
              <a:t> and </a:t>
            </a:r>
            <a:r>
              <a:rPr lang="it-IT" dirty="0" err="1">
                <a:hlinkClick r:id="rId2"/>
              </a:rPr>
              <a:t>chaos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980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3925" y="387015"/>
            <a:ext cx="10515600" cy="871632"/>
          </a:xfrm>
        </p:spPr>
        <p:txBody>
          <a:bodyPr/>
          <a:lstStyle/>
          <a:p>
            <a:r>
              <a:rPr lang="it-IT" dirty="0"/>
              <a:t>Thank </a:t>
            </a:r>
            <a:r>
              <a:rPr lang="it-IT" dirty="0" err="1"/>
              <a:t>you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27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pic>
        <p:nvPicPr>
          <p:cNvPr id="10" name="Picture 9">
            <a:hlinkClick r:id="rId2"/>
            <a:extLst>
              <a:ext uri="{FF2B5EF4-FFF2-40B4-BE49-F238E27FC236}">
                <a16:creationId xmlns:a16="http://schemas.microsoft.com/office/drawing/2014/main" id="{A2FDD1D2-921D-4028-923D-12B81B3C93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647" y="4518199"/>
            <a:ext cx="2613017" cy="11008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6107EF-002C-406E-BE66-704D3C4A0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1" y="1756373"/>
            <a:ext cx="2670175" cy="2670175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34BD6F0-DEF6-4D7C-8530-6EA70930AB27}"/>
              </a:ext>
            </a:extLst>
          </p:cNvPr>
          <p:cNvSpPr txBox="1">
            <a:spLocks/>
          </p:cNvSpPr>
          <p:nvPr/>
        </p:nvSpPr>
        <p:spPr>
          <a:xfrm>
            <a:off x="965901" y="4645668"/>
            <a:ext cx="2670175" cy="65405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Alberto @4Solid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7479FB-E340-4078-B69C-5AF448533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1" y="5299718"/>
            <a:ext cx="707054" cy="707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BD993D-349F-421A-B892-30F37B7A6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22" y="5299718"/>
            <a:ext cx="707054" cy="707054"/>
          </a:xfrm>
          <a:prstGeom prst="rect">
            <a:avLst/>
          </a:prstGeom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1067D6C9-AAF8-4E49-8A53-031EF226CFD4}"/>
              </a:ext>
            </a:extLst>
          </p:cNvPr>
          <p:cNvSpPr txBox="1">
            <a:spLocks/>
          </p:cNvSpPr>
          <p:nvPr/>
        </p:nvSpPr>
        <p:spPr>
          <a:xfrm>
            <a:off x="7228952" y="1730139"/>
            <a:ext cx="1489797" cy="431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@aacerbis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1F868BCD-8F0E-4C46-9F19-85FC51AA39A8}"/>
              </a:ext>
            </a:extLst>
          </p:cNvPr>
          <p:cNvSpPr txBox="1">
            <a:spLocks/>
          </p:cNvSpPr>
          <p:nvPr/>
        </p:nvSpPr>
        <p:spPr>
          <a:xfrm>
            <a:off x="6815898" y="2613676"/>
            <a:ext cx="2854615" cy="431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7"/>
              </a:rPr>
              <a:t>https://github.com/Ace68</a:t>
            </a:r>
            <a:endParaRPr lang="en-US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1B7DD8F-1813-4388-8CA5-AA0492C120BA}"/>
              </a:ext>
            </a:extLst>
          </p:cNvPr>
          <p:cNvSpPr txBox="1">
            <a:spLocks/>
          </p:cNvSpPr>
          <p:nvPr/>
        </p:nvSpPr>
        <p:spPr>
          <a:xfrm>
            <a:off x="6993623" y="3661878"/>
            <a:ext cx="2110154" cy="431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  <a:lvl1pPr marL="0" algn="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hlinkClick r:id="rId8"/>
              </a:rPr>
              <a:t>Alberto Acerbis | LinkedIn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1CD0A-CF21-4FD3-BFCD-001CB032FA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97" y="1667681"/>
            <a:ext cx="684396" cy="5552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6F9D35-2C43-4DC2-A93E-1EC2EF1F6E7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48" y="2527738"/>
            <a:ext cx="1097450" cy="6145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602B3C4-1731-4549-925D-DF1D371FE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18" y="3548678"/>
            <a:ext cx="1250309" cy="65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8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3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B5E280E-FED1-4F28-8F59-A60560EF641A}"/>
              </a:ext>
            </a:extLst>
          </p:cNvPr>
          <p:cNvSpPr txBox="1">
            <a:spLocks/>
          </p:cNvSpPr>
          <p:nvPr/>
        </p:nvSpPr>
        <p:spPr>
          <a:xfrm>
            <a:off x="1066800" y="816295"/>
            <a:ext cx="10058400" cy="3760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7200" dirty="0"/>
              <a:t>«</a:t>
            </a:r>
            <a:r>
              <a:rPr lang="it-IT" sz="7200" i="1" dirty="0" err="1"/>
              <a:t>Failures</a:t>
            </a:r>
            <a:r>
              <a:rPr lang="it-IT" sz="7200" i="1" dirty="0"/>
              <a:t> are </a:t>
            </a:r>
            <a:r>
              <a:rPr lang="it-IT" sz="7200" i="1" dirty="0" err="1"/>
              <a:t>given</a:t>
            </a:r>
            <a:r>
              <a:rPr lang="it-IT" sz="7200" i="1" dirty="0"/>
              <a:t>, and </a:t>
            </a:r>
            <a:r>
              <a:rPr lang="it-IT" sz="7200" i="1" dirty="0" err="1"/>
              <a:t>everything</a:t>
            </a:r>
            <a:r>
              <a:rPr lang="it-IT" sz="7200" i="1" dirty="0"/>
              <a:t> </a:t>
            </a:r>
            <a:r>
              <a:rPr lang="it-IT" sz="7200" i="1" dirty="0" err="1"/>
              <a:t>will</a:t>
            </a:r>
            <a:r>
              <a:rPr lang="it-IT" sz="7200" i="1" dirty="0"/>
              <a:t> </a:t>
            </a:r>
            <a:r>
              <a:rPr lang="it-IT" sz="7200" i="1" dirty="0" err="1"/>
              <a:t>eventually</a:t>
            </a:r>
            <a:r>
              <a:rPr lang="it-IT" sz="7200" i="1" dirty="0"/>
              <a:t> </a:t>
            </a:r>
            <a:r>
              <a:rPr lang="it-IT" sz="7200" i="1" dirty="0" err="1"/>
              <a:t>fail</a:t>
            </a:r>
            <a:r>
              <a:rPr lang="it-IT" sz="7200" i="1" dirty="0"/>
              <a:t> over time</a:t>
            </a:r>
            <a:r>
              <a:rPr lang="it-IT" sz="7200" dirty="0"/>
              <a:t>»</a:t>
            </a:r>
            <a:br>
              <a:rPr lang="it-IT" sz="7200" dirty="0"/>
            </a:br>
            <a:r>
              <a:rPr lang="en-GB" sz="2000" dirty="0"/>
              <a:t>(Werner </a:t>
            </a:r>
            <a:r>
              <a:rPr lang="en-GB" sz="2000" dirty="0" err="1"/>
              <a:t>Vogels</a:t>
            </a:r>
            <a:r>
              <a:rPr lang="en-GB" sz="2000" dirty="0"/>
              <a:t> – CTO Amazon)</a:t>
            </a:r>
          </a:p>
        </p:txBody>
      </p:sp>
    </p:spTree>
    <p:extLst>
      <p:ext uri="{BB962C8B-B14F-4D97-AF65-F5344CB8AC3E}">
        <p14:creationId xmlns:p14="http://schemas.microsoft.com/office/powerpoint/2010/main" val="417356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3925" y="387015"/>
            <a:ext cx="10515600" cy="871632"/>
          </a:xfrm>
        </p:spPr>
        <p:txBody>
          <a:bodyPr/>
          <a:lstStyle/>
          <a:p>
            <a:r>
              <a:rPr lang="it-IT" dirty="0" err="1"/>
              <a:t>Eight</a:t>
            </a:r>
            <a:r>
              <a:rPr lang="it-IT" dirty="0"/>
              <a:t> </a:t>
            </a:r>
            <a:r>
              <a:rPr lang="it-IT" dirty="0" err="1"/>
              <a:t>Fallacies</a:t>
            </a:r>
            <a:r>
              <a:rPr lang="it-IT" dirty="0"/>
              <a:t> of Distributed Computing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4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81E295-43FA-4484-816D-614992B1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5715" y="1806429"/>
            <a:ext cx="5959170" cy="3777622"/>
          </a:xfrm>
        </p:spPr>
        <p:txBody>
          <a:bodyPr>
            <a:normAutofit/>
          </a:bodyPr>
          <a:lstStyle/>
          <a:p>
            <a:r>
              <a:rPr lang="it-IT" dirty="0"/>
              <a:t>The network is reliable</a:t>
            </a:r>
          </a:p>
          <a:p>
            <a:r>
              <a:rPr lang="it-IT" dirty="0"/>
              <a:t>Latency is zero</a:t>
            </a:r>
          </a:p>
          <a:p>
            <a:r>
              <a:rPr lang="it-IT" dirty="0"/>
              <a:t>Bandwith is infinite</a:t>
            </a:r>
          </a:p>
          <a:p>
            <a:r>
              <a:rPr lang="it-IT" dirty="0"/>
              <a:t>The network is secure</a:t>
            </a:r>
          </a:p>
          <a:p>
            <a:r>
              <a:rPr lang="it-IT" dirty="0"/>
              <a:t>Topology doesn’t exist</a:t>
            </a:r>
          </a:p>
          <a:p>
            <a:r>
              <a:rPr lang="it-IT" dirty="0"/>
              <a:t>There is one administrator</a:t>
            </a:r>
          </a:p>
          <a:p>
            <a:r>
              <a:rPr lang="it-IT" dirty="0"/>
              <a:t>Transport cost is zero</a:t>
            </a:r>
          </a:p>
          <a:p>
            <a:r>
              <a:rPr lang="it-IT" dirty="0"/>
              <a:t>The network is homogeneous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16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3925" y="387015"/>
            <a:ext cx="10515600" cy="871632"/>
          </a:xfrm>
        </p:spPr>
        <p:txBody>
          <a:bodyPr/>
          <a:lstStyle/>
          <a:p>
            <a:r>
              <a:rPr lang="it-IT" dirty="0"/>
              <a:t>From On-</a:t>
            </a:r>
            <a:r>
              <a:rPr lang="it-IT" dirty="0" err="1"/>
              <a:t>Premises</a:t>
            </a:r>
            <a:r>
              <a:rPr lang="it-IT" dirty="0"/>
              <a:t> …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5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B3034F8-904C-4E06-A4B9-8A789277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767"/>
            <a:ext cx="10058400" cy="149515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Before the Cloud, users were connected to our application through the Company’s local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 server’s downtime was planned and involved stopping production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Monolithic</a:t>
            </a:r>
          </a:p>
        </p:txBody>
      </p:sp>
      <p:pic>
        <p:nvPicPr>
          <p:cNvPr id="12" name="Picture 4" descr="Risultato immagini per three layer architecture&quot;">
            <a:extLst>
              <a:ext uri="{FF2B5EF4-FFF2-40B4-BE49-F238E27FC236}">
                <a16:creationId xmlns:a16="http://schemas.microsoft.com/office/drawing/2014/main" id="{0A04D931-65EB-4E01-945F-C1A93FCF8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83" y="3278217"/>
            <a:ext cx="4749018" cy="255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04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3925" y="387015"/>
            <a:ext cx="10515600" cy="871632"/>
          </a:xfrm>
        </p:spPr>
        <p:txBody>
          <a:bodyPr/>
          <a:lstStyle/>
          <a:p>
            <a:r>
              <a:rPr lang="it-IT" dirty="0"/>
              <a:t>… To Cloud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6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2C9B83-04A5-432F-AE28-32315BE0F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32" y="1495805"/>
            <a:ext cx="10058400" cy="214995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Now our users are connected through the Internet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The workload to which our services are subjected will increase significantly, thanks to the greater spread of the applications themselves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Many Microservices replace one Monolithic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47DBD-18D3-4F0C-835D-403AFFF250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537" y="3969234"/>
            <a:ext cx="3285802" cy="1849680"/>
          </a:xfrm>
          <a:prstGeom prst="rect">
            <a:avLst/>
          </a:prstGeom>
        </p:spPr>
      </p:pic>
      <p:pic>
        <p:nvPicPr>
          <p:cNvPr id="13" name="Picture 2" descr="Risultati immagini per cloud and microservices">
            <a:extLst>
              <a:ext uri="{FF2B5EF4-FFF2-40B4-BE49-F238E27FC236}">
                <a16:creationId xmlns:a16="http://schemas.microsoft.com/office/drawing/2014/main" id="{8B930BD4-6CB9-47FD-A118-998EAF8A2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987" y="3429000"/>
            <a:ext cx="3648681" cy="273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39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3925" y="387015"/>
            <a:ext cx="10515600" cy="871632"/>
          </a:xfrm>
        </p:spPr>
        <p:txBody>
          <a:bodyPr/>
          <a:lstStyle/>
          <a:p>
            <a:r>
              <a:rPr lang="it-IT" dirty="0" err="1"/>
              <a:t>Reactive</a:t>
            </a:r>
            <a:r>
              <a:rPr lang="it-IT" dirty="0"/>
              <a:t> Manifesto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7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9FA4E-B3D8-4118-BE95-766280223DE5}"/>
              </a:ext>
            </a:extLst>
          </p:cNvPr>
          <p:cNvSpPr txBox="1"/>
          <p:nvPr/>
        </p:nvSpPr>
        <p:spPr>
          <a:xfrm>
            <a:off x="835269" y="1433146"/>
            <a:ext cx="10366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Jones Boner, Dave Farley, Roland Kuhn, Martin Thompson – 16.01.2014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The absolute, most important thing is it to be responsive.</a:t>
            </a:r>
            <a:br>
              <a:rPr lang="it-IT" dirty="0"/>
            </a:br>
            <a:r>
              <a:rPr lang="it-IT" dirty="0"/>
              <a:t>This means that a reactive system needs to remain responsive event when a failure occurs.</a:t>
            </a:r>
            <a:endParaRPr lang="en-GB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86C12D5-8B78-4BFB-95FE-AB23D3F3E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0187" y="2760519"/>
            <a:ext cx="8753475" cy="333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5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3925" y="387015"/>
            <a:ext cx="10515600" cy="871632"/>
          </a:xfrm>
        </p:spPr>
        <p:txBody>
          <a:bodyPr/>
          <a:lstStyle/>
          <a:p>
            <a:r>
              <a:rPr lang="it-IT" dirty="0"/>
              <a:t>Responsive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8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77E4C8-731D-49CC-9FC9-4F6A5C213F25}"/>
              </a:ext>
            </a:extLst>
          </p:cNvPr>
          <p:cNvSpPr txBox="1"/>
          <p:nvPr/>
        </p:nvSpPr>
        <p:spPr>
          <a:xfrm>
            <a:off x="675878" y="1466702"/>
            <a:ext cx="103661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/>
              <a:t>The system responds in a timely manner if at all possibile. </a:t>
            </a:r>
            <a:r>
              <a:rPr lang="it-IT" sz="1600" b="1" dirty="0"/>
              <a:t>Responsiveness is the cornerstone of usability and utility,</a:t>
            </a:r>
            <a:r>
              <a:rPr lang="it-IT" sz="1600" dirty="0"/>
              <a:t> but more than that, </a:t>
            </a:r>
            <a:r>
              <a:rPr lang="it-IT" sz="1600" b="1" dirty="0"/>
              <a:t>responsiveness means that problems may be detected quickly and dealt with effectively.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i="1" dirty="0">
                <a:hlinkClick r:id="rId2"/>
              </a:rPr>
              <a:t>https://www.reactivemanifesto.org/it</a:t>
            </a:r>
            <a:endParaRPr lang="en-GB" sz="1600" i="1" dirty="0"/>
          </a:p>
        </p:txBody>
      </p:sp>
      <p:pic>
        <p:nvPicPr>
          <p:cNvPr id="11" name="Picture 2" descr="Risultato immagini per responsive system in reactive manifesto&quot;">
            <a:extLst>
              <a:ext uri="{FF2B5EF4-FFF2-40B4-BE49-F238E27FC236}">
                <a16:creationId xmlns:a16="http://schemas.microsoft.com/office/drawing/2014/main" id="{F48461F1-97DB-4C04-9D96-BB2F4FFD1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618" y="2971881"/>
            <a:ext cx="4430214" cy="332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32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23925" y="387015"/>
            <a:ext cx="10515600" cy="871632"/>
          </a:xfrm>
        </p:spPr>
        <p:txBody>
          <a:bodyPr/>
          <a:lstStyle/>
          <a:p>
            <a:r>
              <a:rPr lang="it-IT" dirty="0" err="1"/>
              <a:t>Microservices</a:t>
            </a:r>
            <a:r>
              <a:rPr lang="it-IT" dirty="0"/>
              <a:t> … </a:t>
            </a:r>
            <a:r>
              <a:rPr lang="it-IT" dirty="0" err="1"/>
              <a:t>What</a:t>
            </a:r>
            <a:r>
              <a:rPr lang="it-IT" dirty="0"/>
              <a:t>?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@CSMT Riproduzione Riservata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D4204-4909-4B17-A54E-C106EA05D781}" type="slidenum">
              <a:rPr lang="it-IT" smtClean="0"/>
              <a:t>9</a:t>
            </a:fld>
            <a:endParaRPr lang="it-IT" dirty="0"/>
          </a:p>
        </p:txBody>
      </p:sp>
      <p:sp>
        <p:nvSpPr>
          <p:cNvPr id="7" name="AutoShape 2" descr="Risultati immagini per podio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8" name="AutoShape 4" descr="Risultati immagini per podio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it-IT" dirty="0"/>
              <a:t>30/06/2021</a:t>
            </a: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882329AD-F9E7-4B7B-89B5-A9E7F659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364287"/>
              </p:ext>
            </p:extLst>
          </p:nvPr>
        </p:nvGraphicFramePr>
        <p:xfrm>
          <a:off x="764536" y="1710323"/>
          <a:ext cx="466930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308">
                  <a:extLst>
                    <a:ext uri="{9D8B030D-6E8A-4147-A177-3AD203B41FA5}">
                      <a16:colId xmlns:a16="http://schemas.microsoft.com/office/drawing/2014/main" val="1982862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Common Characteristics</a:t>
                      </a:r>
                      <a:endParaRPr lang="en-GB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9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Componentisation via services</a:t>
                      </a:r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41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Organised around business capabilities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9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Decentralised data management</a:t>
                      </a:r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6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Products not projects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30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Decentralised governance</a:t>
                      </a:r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177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Smart endpoints and dumb pipes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77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Evolutionary design</a:t>
                      </a:r>
                      <a:endParaRPr lang="en-GB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2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Infrastructure automation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37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Designed for failure</a:t>
                      </a:r>
                      <a:endParaRPr lang="en-GB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341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41A835B-AAE8-48EB-9AEE-AC294D89AA78}"/>
              </a:ext>
            </a:extLst>
          </p:cNvPr>
          <p:cNvSpPr txBox="1"/>
          <p:nvPr/>
        </p:nvSpPr>
        <p:spPr>
          <a:xfrm>
            <a:off x="5848239" y="1827136"/>
            <a:ext cx="5258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We cannot say there is a formal definition of the microservices architectural style, but we can attempt to describe what we see as </a:t>
            </a:r>
            <a:r>
              <a:rPr lang="it-IT" b="1" dirty="0"/>
              <a:t>common characteristics </a:t>
            </a:r>
            <a:r>
              <a:rPr lang="it-IT" dirty="0"/>
              <a:t>for architectures that fit the label.</a:t>
            </a:r>
          </a:p>
          <a:p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47970-DDAC-466A-A839-1843A2D3332E}"/>
              </a:ext>
            </a:extLst>
          </p:cNvPr>
          <p:cNvSpPr txBox="1"/>
          <p:nvPr/>
        </p:nvSpPr>
        <p:spPr>
          <a:xfrm>
            <a:off x="8841150" y="3668999"/>
            <a:ext cx="251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(Martin Fowler, James Lewis)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86478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D8D7E83AA3E894CB7F9A38C0F3F1305" ma:contentTypeVersion="5" ma:contentTypeDescription="Creare un nuovo documento." ma:contentTypeScope="" ma:versionID="39500f542c3ffb5cff1893368f78c6e8">
  <xsd:schema xmlns:xsd="http://www.w3.org/2001/XMLSchema" xmlns:xs="http://www.w3.org/2001/XMLSchema" xmlns:p="http://schemas.microsoft.com/office/2006/metadata/properties" xmlns:ns2="e07bd562-f32a-4236-8184-fb998c3833bb" targetNamespace="http://schemas.microsoft.com/office/2006/metadata/properties" ma:root="true" ma:fieldsID="817376934a29a8a7cdabccaf3d96e921" ns2:_="">
    <xsd:import namespace="e07bd562-f32a-4236-8184-fb998c3833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7bd562-f32a-4236-8184-fb998c3833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3DBB4C-0DF9-4B32-ABEC-63FB3A19F6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EA28D3D-8375-4F76-828F-4E880B090B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7bd562-f32a-4236-8184-fb998c3833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3AE216-B90B-4609-B8CD-278728DEC0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1463</Words>
  <Application>Microsoft Office PowerPoint</Application>
  <PresentationFormat>Widescreen</PresentationFormat>
  <Paragraphs>271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</vt:lpstr>
      <vt:lpstr>Tema di Office</vt:lpstr>
      <vt:lpstr>PowerPoint Presentation</vt:lpstr>
      <vt:lpstr>PowerPoint Presentation</vt:lpstr>
      <vt:lpstr>PowerPoint Presentation</vt:lpstr>
      <vt:lpstr>Eight Fallacies of Distributed Computing</vt:lpstr>
      <vt:lpstr>From On-Premises …</vt:lpstr>
      <vt:lpstr>… To Cloud</vt:lpstr>
      <vt:lpstr>Reactive Manifesto</vt:lpstr>
      <vt:lpstr>Responsive</vt:lpstr>
      <vt:lpstr>Microservices … What?</vt:lpstr>
      <vt:lpstr>Chaos Engineering</vt:lpstr>
      <vt:lpstr>History time</vt:lpstr>
      <vt:lpstr>Sociotechnical System</vt:lpstr>
      <vt:lpstr>Dark Debt</vt:lpstr>
      <vt:lpstr>The Phases of Chaos Engineering</vt:lpstr>
      <vt:lpstr>Start with Experiments</vt:lpstr>
      <vt:lpstr>Which First?</vt:lpstr>
      <vt:lpstr>Likelihood-Impact Map</vt:lpstr>
      <vt:lpstr>Game Day</vt:lpstr>
      <vt:lpstr>Experiment.json</vt:lpstr>
      <vt:lpstr>Steady-state-hyphothesis</vt:lpstr>
      <vt:lpstr>Method</vt:lpstr>
      <vt:lpstr>PowerPoint Presentation</vt:lpstr>
      <vt:lpstr>Canary Deployment</vt:lpstr>
      <vt:lpstr>Benefits of Chaos Engineering</vt:lpstr>
      <vt:lpstr>Link Utili</vt:lpstr>
      <vt:lpstr>But behind all the beauty lies madness and chaos</vt:lpstr>
      <vt:lpstr>Thank you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Greta Consoli</dc:creator>
  <cp:lastModifiedBy>Alberto Acerbis</cp:lastModifiedBy>
  <cp:revision>148</cp:revision>
  <dcterms:created xsi:type="dcterms:W3CDTF">2019-10-29T11:11:16Z</dcterms:created>
  <dcterms:modified xsi:type="dcterms:W3CDTF">2021-06-30T06:15:18Z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0x0101003D8D7E83AA3E894CB7F9A38C0F3F1305</vt:lpwstr>
  </property>
</Properties>
</file>