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648" r:id="rId5"/>
    <p:sldMasterId id="2147483720" r:id="rId6"/>
  </p:sldMasterIdLst>
  <p:notesMasterIdLst>
    <p:notesMasterId r:id="rId24"/>
  </p:notesMasterIdLst>
  <p:handoutMasterIdLst>
    <p:handoutMasterId r:id="rId25"/>
  </p:handoutMasterIdLst>
  <p:sldIdLst>
    <p:sldId id="2076137321" r:id="rId7"/>
    <p:sldId id="2076137350" r:id="rId8"/>
    <p:sldId id="2076137339" r:id="rId9"/>
    <p:sldId id="2076137337" r:id="rId10"/>
    <p:sldId id="2076137345" r:id="rId11"/>
    <p:sldId id="2076137338" r:id="rId12"/>
    <p:sldId id="2076137340" r:id="rId13"/>
    <p:sldId id="2076137343" r:id="rId14"/>
    <p:sldId id="2076137348" r:id="rId15"/>
    <p:sldId id="2076137347" r:id="rId16"/>
    <p:sldId id="2076137344" r:id="rId17"/>
    <p:sldId id="2076137341" r:id="rId18"/>
    <p:sldId id="2076137346" r:id="rId19"/>
    <p:sldId id="2076137342" r:id="rId20"/>
    <p:sldId id="2076137349" r:id="rId21"/>
    <p:sldId id="2076137351" r:id="rId22"/>
    <p:sldId id="2076137330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E1A24-7FFD-4BAD-93CD-27EE8870679B}">
          <p14:sldIdLst>
            <p14:sldId id="2076137321"/>
            <p14:sldId id="2076137350"/>
            <p14:sldId id="2076137339"/>
            <p14:sldId id="2076137337"/>
            <p14:sldId id="2076137345"/>
            <p14:sldId id="2076137338"/>
            <p14:sldId id="2076137340"/>
            <p14:sldId id="2076137343"/>
            <p14:sldId id="2076137348"/>
            <p14:sldId id="2076137347"/>
            <p14:sldId id="2076137344"/>
            <p14:sldId id="2076137341"/>
            <p14:sldId id="2076137346"/>
            <p14:sldId id="2076137342"/>
            <p14:sldId id="2076137349"/>
            <p14:sldId id="2076137351"/>
          </p14:sldIdLst>
        </p14:section>
        <p14:section name="Untitled Section" id="{0D622904-5B2A-46FA-939B-56B395AD9C6C}">
          <p14:sldIdLst>
            <p14:sldId id="207613733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arenzan" initials="MP" lastIdx="1" clrIdx="0">
    <p:extLst>
      <p:ext uri="{19B8F6BF-5375-455C-9EA6-DF929625EA0E}">
        <p15:presenceInfo xmlns:p15="http://schemas.microsoft.com/office/powerpoint/2012/main" userId="a83bbb23f3e251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1C4"/>
    <a:srgbClr val="97BEE6"/>
    <a:srgbClr val="FFDF02"/>
    <a:srgbClr val="92AB58"/>
    <a:srgbClr val="002774"/>
    <a:srgbClr val="FFF802"/>
    <a:srgbClr val="666666"/>
    <a:srgbClr val="0E519A"/>
    <a:srgbClr val="014873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EB197-B4EA-43CB-88AB-7BEDC1CC1434}" v="448" dt="2022-10-04T08:44:4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 showGuides="1">
      <p:cViewPr varScale="1">
        <p:scale>
          <a:sx n="78" d="100"/>
          <a:sy n="78" d="100"/>
        </p:scale>
        <p:origin x="211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85FD004E-EF0F-44CC-9F3E-F6045811E7A8}"/>
    <pc:docChg chg="undo custSel addSld delSld modSld modMainMaster delSection modSection">
      <pc:chgData name="Marco Parenzan" userId="a83bbb23f3e251dc" providerId="LiveId" clId="{85FD004E-EF0F-44CC-9F3E-F6045811E7A8}" dt="2021-09-05T17:32:09.663" v="55" actId="20578"/>
      <pc:docMkLst>
        <pc:docMk/>
      </pc:docMkLst>
      <pc:sldChg chg="modSp add mod modClrScheme chgLayout">
        <pc:chgData name="Marco Parenzan" userId="a83bbb23f3e251dc" providerId="LiveId" clId="{85FD004E-EF0F-44CC-9F3E-F6045811E7A8}" dt="2021-09-05T17:31:57.758" v="50" actId="27636"/>
        <pc:sldMkLst>
          <pc:docMk/>
          <pc:sldMk cId="1527053908" sldId="289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4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5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8" v="50" actId="27636"/>
          <ac:spMkLst>
            <pc:docMk/>
            <pc:sldMk cId="1527053908" sldId="289"/>
            <ac:spMk id="6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622419004" sldId="29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622419004" sldId="291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362224569" sldId="30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4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168333024" sldId="305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168333024" sldId="305"/>
            <ac:spMk id="2" creationId="{00000000-0000-0000-0000-000000000000}"/>
          </ac:spMkLst>
        </pc:spChg>
        <pc:picChg chg="mod ord">
          <ac:chgData name="Marco Parenzan" userId="a83bbb23f3e251dc" providerId="LiveId" clId="{85FD004E-EF0F-44CC-9F3E-F6045811E7A8}" dt="2021-09-05T17:31:57.082" v="47" actId="700"/>
          <ac:picMkLst>
            <pc:docMk/>
            <pc:sldMk cId="3168333024" sldId="305"/>
            <ac:picMk id="4" creationId="{00000000-0000-0000-0000-000000000000}"/>
          </ac:picMkLst>
        </pc:picChg>
      </pc:sldChg>
      <pc:sldChg chg="modSp add mod modClrScheme chgLayout">
        <pc:chgData name="Marco Parenzan" userId="a83bbb23f3e251dc" providerId="LiveId" clId="{85FD004E-EF0F-44CC-9F3E-F6045811E7A8}" dt="2021-09-05T17:31:57.779" v="51" actId="27636"/>
        <pc:sldMkLst>
          <pc:docMk/>
          <pc:sldMk cId="908995456" sldId="306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908995456" sldId="306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79" v="51" actId="27636"/>
          <ac:spMkLst>
            <pc:docMk/>
            <pc:sldMk cId="908995456" sldId="306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4292859114" sldId="307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16701510" sldId="308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16701510" sldId="308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1" v="48" actId="27636"/>
        <pc:sldMkLst>
          <pc:docMk/>
          <pc:sldMk cId="1999170297" sldId="310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999170297" sldId="310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1" v="48" actId="27636"/>
          <ac:spMkLst>
            <pc:docMk/>
            <pc:sldMk cId="1999170297" sldId="310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1477149186" sldId="31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5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52833636" sldId="31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52833636" sldId="313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3" v="49" actId="27636"/>
        <pc:sldMkLst>
          <pc:docMk/>
          <pc:sldMk cId="134241944" sldId="316"/>
        </pc:sldMkLst>
        <pc:spChg chg="mod ord">
          <ac:chgData name="Marco Parenzan" userId="a83bbb23f3e251dc" providerId="LiveId" clId="{85FD004E-EF0F-44CC-9F3E-F6045811E7A8}" dt="2021-09-05T17:31:57.753" v="49" actId="27636"/>
          <ac:spMkLst>
            <pc:docMk/>
            <pc:sldMk cId="134241944" sldId="316"/>
            <ac:spMk id="2" creationId="{00000000-0000-0000-0000-00000000000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23105584" sldId="158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587667879" sldId="207613667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38891651" sldId="2076136697"/>
        </pc:sldMkLst>
      </pc:sldChg>
      <pc:sldChg chg="modSp mod">
        <pc:chgData name="Marco Parenzan" userId="a83bbb23f3e251dc" providerId="LiveId" clId="{85FD004E-EF0F-44CC-9F3E-F6045811E7A8}" dt="2021-09-05T15:04:50.492" v="39" actId="20577"/>
        <pc:sldMkLst>
          <pc:docMk/>
          <pc:sldMk cId="2269198520" sldId="2076137077"/>
        </pc:sldMkLst>
        <pc:spChg chg="mod">
          <ac:chgData name="Marco Parenzan" userId="a83bbb23f3e251dc" providerId="LiveId" clId="{85FD004E-EF0F-44CC-9F3E-F6045811E7A8}" dt="2021-09-05T15:04:50.492" v="39" actId="20577"/>
          <ac:spMkLst>
            <pc:docMk/>
            <pc:sldMk cId="2269198520" sldId="2076137077"/>
            <ac:spMk id="5" creationId="{C7596CE8-B748-4C40-B0A3-1EF96F98779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492615830" sldId="207613718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925483431" sldId="207613729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87733993" sldId="2076137305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92804085" sldId="207613732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54108478" sldId="207613732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555519872" sldId="207613732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628981813" sldId="2076137329"/>
        </pc:sldMkLst>
      </pc:sldChg>
      <pc:sldChg chg="add del">
        <pc:chgData name="Marco Parenzan" userId="a83bbb23f3e251dc" providerId="LiveId" clId="{85FD004E-EF0F-44CC-9F3E-F6045811E7A8}" dt="2021-09-05T15:06:26.973" v="45" actId="47"/>
        <pc:sldMkLst>
          <pc:docMk/>
          <pc:sldMk cId="2906967607" sldId="207613733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305400567" sldId="2076137333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17112272" sldId="207613733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91533983" sldId="207613733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860636217" sldId="207613733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398857717" sldId="2076137340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4200314325" sldId="2076137342"/>
        </pc:sldMkLst>
      </pc:sldChg>
      <pc:sldChg chg="del">
        <pc:chgData name="Marco Parenzan" userId="a83bbb23f3e251dc" providerId="LiveId" clId="{85FD004E-EF0F-44CC-9F3E-F6045811E7A8}" dt="2021-09-05T15:05:34.938" v="43" actId="47"/>
        <pc:sldMkLst>
          <pc:docMk/>
          <pc:sldMk cId="2648140952" sldId="2076137346"/>
        </pc:sldMkLst>
      </pc:sldChg>
      <pc:sldMasterChg chg="delSldLayout modSldLayout sldLayoutOrd">
        <pc:chgData name="Marco Parenzan" userId="a83bbb23f3e251dc" providerId="LiveId" clId="{85FD004E-EF0F-44CC-9F3E-F6045811E7A8}" dt="2021-09-05T17:32:09.663" v="55" actId="20578"/>
        <pc:sldMasterMkLst>
          <pc:docMk/>
          <pc:sldMasterMk cId="1564885083" sldId="2147483648"/>
        </pc:sldMasterMkLst>
        <pc:sldLayoutChg chg="ord">
          <pc:chgData name="Marco Parenzan" userId="a83bbb23f3e251dc" providerId="LiveId" clId="{85FD004E-EF0F-44CC-9F3E-F6045811E7A8}" dt="2021-09-05T17:32:09.663" v="55" actId="20578"/>
          <pc:sldLayoutMkLst>
            <pc:docMk/>
            <pc:sldMasterMk cId="1564885083" sldId="2147483648"/>
            <pc:sldLayoutMk cId="1189356018" sldId="2147483716"/>
          </pc:sldLayoutMkLst>
        </pc:sldLayoutChg>
        <pc:sldLayoutChg chg="del">
          <pc:chgData name="Marco Parenzan" userId="a83bbb23f3e251dc" providerId="LiveId" clId="{85FD004E-EF0F-44CC-9F3E-F6045811E7A8}" dt="2021-09-05T17:32:04.094" v="52" actId="2696"/>
          <pc:sldLayoutMkLst>
            <pc:docMk/>
            <pc:sldMasterMk cId="1564885083" sldId="2147483648"/>
            <pc:sldLayoutMk cId="1034195444" sldId="2147483730"/>
          </pc:sldLayoutMkLst>
        </pc:sldLayoutChg>
        <pc:sldLayoutChg chg="del">
          <pc:chgData name="Marco Parenzan" userId="a83bbb23f3e251dc" providerId="LiveId" clId="{85FD004E-EF0F-44CC-9F3E-F6045811E7A8}" dt="2021-09-05T17:32:04.103" v="53" actId="2696"/>
          <pc:sldLayoutMkLst>
            <pc:docMk/>
            <pc:sldMasterMk cId="1564885083" sldId="2147483648"/>
            <pc:sldLayoutMk cId="483201398" sldId="2147483731"/>
          </pc:sldLayoutMkLst>
        </pc:sldLayoutChg>
        <pc:sldLayoutChg chg="del">
          <pc:chgData name="Marco Parenzan" userId="a83bbb23f3e251dc" providerId="LiveId" clId="{85FD004E-EF0F-44CC-9F3E-F6045811E7A8}" dt="2021-09-05T17:32:04.109" v="54" actId="2696"/>
          <pc:sldLayoutMkLst>
            <pc:docMk/>
            <pc:sldMasterMk cId="1564885083" sldId="2147483648"/>
            <pc:sldLayoutMk cId="1641505571" sldId="2147483732"/>
          </pc:sldLayoutMkLst>
        </pc:sldLayoutChg>
      </pc:sldMasterChg>
    </pc:docChg>
  </pc:docChgLst>
  <pc:docChgLst>
    <pc:chgData name="Marco Parenzan" userId="a83bbb23f3e251dc" providerId="LiveId" clId="{D0C923B2-86B0-493D-822E-91289507C49D}"/>
    <pc:docChg chg="custSel addSld delSld modSld delSection modSection">
      <pc:chgData name="Marco Parenzan" userId="a83bbb23f3e251dc" providerId="LiveId" clId="{D0C923B2-86B0-493D-822E-91289507C49D}" dt="2021-09-08T05:41:52.570" v="94" actId="478"/>
      <pc:docMkLst>
        <pc:docMk/>
      </pc:docMkLst>
      <pc:sldChg chg="del">
        <pc:chgData name="Marco Parenzan" userId="a83bbb23f3e251dc" providerId="LiveId" clId="{D0C923B2-86B0-493D-822E-91289507C49D}" dt="2021-09-08T05:41:15.550" v="71" actId="47"/>
        <pc:sldMkLst>
          <pc:docMk/>
          <pc:sldMk cId="3622419004" sldId="291"/>
        </pc:sldMkLst>
      </pc:sldChg>
      <pc:sldChg chg="del">
        <pc:chgData name="Marco Parenzan" userId="a83bbb23f3e251dc" providerId="LiveId" clId="{D0C923B2-86B0-493D-822E-91289507C49D}" dt="2021-09-08T05:41:16.343" v="74" actId="47"/>
        <pc:sldMkLst>
          <pc:docMk/>
          <pc:sldMk cId="3168333024" sldId="305"/>
        </pc:sldMkLst>
      </pc:sldChg>
      <pc:sldChg chg="del">
        <pc:chgData name="Marco Parenzan" userId="a83bbb23f3e251dc" providerId="LiveId" clId="{D0C923B2-86B0-493D-822E-91289507C49D}" dt="2021-09-08T05:41:15.777" v="72" actId="47"/>
        <pc:sldMkLst>
          <pc:docMk/>
          <pc:sldMk cId="908995456" sldId="306"/>
        </pc:sldMkLst>
      </pc:sldChg>
      <pc:sldChg chg="del">
        <pc:chgData name="Marco Parenzan" userId="a83bbb23f3e251dc" providerId="LiveId" clId="{D0C923B2-86B0-493D-822E-91289507C49D}" dt="2021-09-08T05:41:15.998" v="73" actId="47"/>
        <pc:sldMkLst>
          <pc:docMk/>
          <pc:sldMk cId="1477149186" sldId="311"/>
        </pc:sldMkLst>
      </pc:sldChg>
      <pc:sldChg chg="delSp modSp mod">
        <pc:chgData name="Marco Parenzan" userId="a83bbb23f3e251dc" providerId="LiveId" clId="{D0C923B2-86B0-493D-822E-91289507C49D}" dt="2021-09-08T05:40:56.122" v="45" actId="478"/>
        <pc:sldMkLst>
          <pc:docMk/>
          <pc:sldMk cId="2269198520" sldId="2076137077"/>
        </pc:sldMkLst>
        <pc:spChg chg="mod">
          <ac:chgData name="Marco Parenzan" userId="a83bbb23f3e251dc" providerId="LiveId" clId="{D0C923B2-86B0-493D-822E-91289507C49D}" dt="2021-09-08T05:40:52.070" v="44" actId="21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Marco Parenzan" userId="a83bbb23f3e251dc" providerId="LiveId" clId="{D0C923B2-86B0-493D-822E-91289507C49D}" dt="2021-09-08T05:40:50.664" v="43" actId="20577"/>
          <ac:spMkLst>
            <pc:docMk/>
            <pc:sldMk cId="2269198520" sldId="2076137077"/>
            <ac:spMk id="8" creationId="{2A109009-B30A-477D-8688-B06426374D5A}"/>
          </ac:spMkLst>
        </pc:sp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2" creationId="{551FF4F8-497C-4A84-BEB8-B70370107A3C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7" creationId="{8C106DB1-9925-4E18-B934-A0FDE3520224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6" creationId="{6D35949A-C6F4-4C99-92AE-30D6ED3B76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8" creationId="{3AD004D5-70BD-4021-8FB1-EC42AFFE30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2" creationId="{CA85570B-1125-4B70-B350-83DBF6078B90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4" creationId="{0FFB926D-5B7B-47FF-8F3E-AB75F66A49B9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8" creationId="{11CD8801-BACD-488B-A515-C52C793DFC76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40" creationId="{0A676124-165D-445C-B818-121CC3C56D19}"/>
          </ac:picMkLst>
        </pc:picChg>
      </pc:sldChg>
      <pc:sldChg chg="delSp modSp mod">
        <pc:chgData name="Marco Parenzan" userId="a83bbb23f3e251dc" providerId="LiveId" clId="{D0C923B2-86B0-493D-822E-91289507C49D}" dt="2021-09-08T05:40:43.747" v="21" actId="20577"/>
        <pc:sldMkLst>
          <pc:docMk/>
          <pc:sldMk cId="1245835646" sldId="2076137321"/>
        </pc:sldMkLst>
        <pc:spChg chg="mod">
          <ac:chgData name="Marco Parenzan" userId="a83bbb23f3e251dc" providerId="LiveId" clId="{D0C923B2-86B0-493D-822E-91289507C49D}" dt="2021-09-08T05:40:35.331" v="6" actId="20577"/>
          <ac:spMkLst>
            <pc:docMk/>
            <pc:sldMk cId="1245835646" sldId="2076137321"/>
            <ac:spMk id="2" creationId="{3D638ACE-163E-40EB-A458-E794C67EA2A6}"/>
          </ac:spMkLst>
        </pc:spChg>
        <pc:spChg chg="del">
          <ac:chgData name="Marco Parenzan" userId="a83bbb23f3e251dc" providerId="LiveId" clId="{D0C923B2-86B0-493D-822E-91289507C49D}" dt="2021-09-08T05:40:38.063" v="7" actId="478"/>
          <ac:spMkLst>
            <pc:docMk/>
            <pc:sldMk cId="1245835646" sldId="2076137321"/>
            <ac:spMk id="10" creationId="{4A6CF775-17CF-4C16-BB47-D45E19B559D2}"/>
          </ac:spMkLst>
        </pc:spChg>
        <pc:spChg chg="mod">
          <ac:chgData name="Marco Parenzan" userId="a83bbb23f3e251dc" providerId="LiveId" clId="{D0C923B2-86B0-493D-822E-91289507C49D}" dt="2021-09-08T05:40:43.747" v="21" actId="20577"/>
          <ac:spMkLst>
            <pc:docMk/>
            <pc:sldMk cId="1245835646" sldId="2076137321"/>
            <ac:spMk id="14" creationId="{68A298A0-E176-45B1-A7F5-06FBE7B2EF75}"/>
          </ac:spMkLst>
        </pc:spChg>
      </pc:sldChg>
      <pc:sldChg chg="del">
        <pc:chgData name="Marco Parenzan" userId="a83bbb23f3e251dc" providerId="LiveId" clId="{D0C923B2-86B0-493D-822E-91289507C49D}" dt="2021-09-08T05:41:19.466" v="75" actId="47"/>
        <pc:sldMkLst>
          <pc:docMk/>
          <pc:sldMk cId="1835655432" sldId="2076137331"/>
        </pc:sldMkLst>
      </pc:sldChg>
      <pc:sldChg chg="modSp mod">
        <pc:chgData name="Marco Parenzan" userId="a83bbb23f3e251dc" providerId="LiveId" clId="{D0C923B2-86B0-493D-822E-91289507C49D}" dt="2021-09-08T05:41:00.001" v="52" actId="20577"/>
        <pc:sldMkLst>
          <pc:docMk/>
          <pc:sldMk cId="2906967607" sldId="2076137332"/>
        </pc:sldMkLst>
        <pc:spChg chg="mod">
          <ac:chgData name="Marco Parenzan" userId="a83bbb23f3e251dc" providerId="LiveId" clId="{D0C923B2-86B0-493D-822E-91289507C49D}" dt="2021-09-08T05:41:00.001" v="52" actId="20577"/>
          <ac:spMkLst>
            <pc:docMk/>
            <pc:sldMk cId="2906967607" sldId="2076137332"/>
            <ac:spMk id="3" creationId="{BB990F1D-0FB7-46FF-B8FA-4469716F153D}"/>
          </ac:spMkLst>
        </pc:spChg>
      </pc:sldChg>
      <pc:sldChg chg="del">
        <pc:chgData name="Marco Parenzan" userId="a83bbb23f3e251dc" providerId="LiveId" clId="{D0C923B2-86B0-493D-822E-91289507C49D}" dt="2021-09-08T05:41:20.136" v="76" actId="47"/>
        <pc:sldMkLst>
          <pc:docMk/>
          <pc:sldMk cId="467229873" sldId="2076137334"/>
        </pc:sldMkLst>
      </pc:sldChg>
      <pc:sldChg chg="del">
        <pc:chgData name="Marco Parenzan" userId="a83bbb23f3e251dc" providerId="LiveId" clId="{D0C923B2-86B0-493D-822E-91289507C49D}" dt="2021-09-08T05:41:20.341" v="77" actId="47"/>
        <pc:sldMkLst>
          <pc:docMk/>
          <pc:sldMk cId="1440914199" sldId="2076137335"/>
        </pc:sldMkLst>
      </pc:sldChg>
      <pc:sldChg chg="modSp mod">
        <pc:chgData name="Marco Parenzan" userId="a83bbb23f3e251dc" providerId="LiveId" clId="{D0C923B2-86B0-493D-822E-91289507C49D}" dt="2021-09-08T05:41:09.217" v="66" actId="20577"/>
        <pc:sldMkLst>
          <pc:docMk/>
          <pc:sldMk cId="2026149124" sldId="2076137336"/>
        </pc:sldMkLst>
        <pc:spChg chg="mod">
          <ac:chgData name="Marco Parenzan" userId="a83bbb23f3e251dc" providerId="LiveId" clId="{D0C923B2-86B0-493D-822E-91289507C49D}" dt="2021-09-08T05:41:09.217" v="66" actId="20577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Marco Parenzan" userId="a83bbb23f3e251dc" providerId="LiveId" clId="{D0C923B2-86B0-493D-822E-91289507C49D}" dt="2021-09-08T05:41:07.153" v="59" actId="20577"/>
          <ac:spMkLst>
            <pc:docMk/>
            <pc:sldMk cId="2026149124" sldId="2076137336"/>
            <ac:spMk id="3" creationId="{33275FAA-546C-4C99-804B-2DD9B65DA4E0}"/>
          </ac:spMkLst>
        </pc:spChg>
      </pc:sldChg>
      <pc:sldChg chg="addSp modSp add mod modClrScheme chgLayout">
        <pc:chgData name="Marco Parenzan" userId="a83bbb23f3e251dc" providerId="LiveId" clId="{D0C923B2-86B0-493D-822E-91289507C49D}" dt="2021-09-08T05:41:42.503" v="90" actId="20577"/>
        <pc:sldMkLst>
          <pc:docMk/>
          <pc:sldMk cId="1200106391" sldId="2076137337"/>
        </pc:sldMkLst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3" creationId="{33275FAA-546C-4C99-804B-2DD9B65DA4E0}"/>
          </ac:spMkLst>
        </pc:spChg>
        <pc:spChg chg="add mod ord">
          <ac:chgData name="Marco Parenzan" userId="a83bbb23f3e251dc" providerId="LiveId" clId="{D0C923B2-86B0-493D-822E-91289507C49D}" dt="2021-09-08T05:41:42.503" v="90" actId="20577"/>
          <ac:spMkLst>
            <pc:docMk/>
            <pc:sldMk cId="1200106391" sldId="2076137337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383" v="67" actId="47"/>
        <pc:sldMkLst>
          <pc:docMk/>
          <pc:sldMk cId="2994474361" sldId="2076137337"/>
        </pc:sldMkLst>
      </pc:sldChg>
      <pc:sldChg chg="del">
        <pc:chgData name="Marco Parenzan" userId="a83bbb23f3e251dc" providerId="LiveId" clId="{D0C923B2-86B0-493D-822E-91289507C49D}" dt="2021-09-08T05:41:12.590" v="68" actId="47"/>
        <pc:sldMkLst>
          <pc:docMk/>
          <pc:sldMk cId="686445227" sldId="2076137338"/>
        </pc:sldMkLst>
      </pc:sldChg>
      <pc:sldChg chg="delSp modSp add mod modClrScheme chgLayout">
        <pc:chgData name="Marco Parenzan" userId="a83bbb23f3e251dc" providerId="LiveId" clId="{D0C923B2-86B0-493D-822E-91289507C49D}" dt="2021-09-08T05:41:52.570" v="94" actId="478"/>
        <pc:sldMkLst>
          <pc:docMk/>
          <pc:sldMk cId="3770021174" sldId="2076137338"/>
        </pc:sldMkLst>
        <pc:spChg chg="del mod ord">
          <ac:chgData name="Marco Parenzan" userId="a83bbb23f3e251dc" providerId="LiveId" clId="{D0C923B2-86B0-493D-822E-91289507C49D}" dt="2021-09-08T05:41:50.946" v="93" actId="478"/>
          <ac:spMkLst>
            <pc:docMk/>
            <pc:sldMk cId="3770021174" sldId="2076137338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8.221" v="92" actId="700"/>
          <ac:spMkLst>
            <pc:docMk/>
            <pc:sldMk cId="3770021174" sldId="2076137338"/>
            <ac:spMk id="3" creationId="{33275FAA-546C-4C99-804B-2DD9B65DA4E0}"/>
          </ac:spMkLst>
        </pc:spChg>
        <pc:spChg chg="del mod ord">
          <ac:chgData name="Marco Parenzan" userId="a83bbb23f3e251dc" providerId="LiveId" clId="{D0C923B2-86B0-493D-822E-91289507C49D}" dt="2021-09-08T05:41:52.570" v="94" actId="478"/>
          <ac:spMkLst>
            <pc:docMk/>
            <pc:sldMk cId="3770021174" sldId="2076137338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800" v="69" actId="47"/>
        <pc:sldMkLst>
          <pc:docMk/>
          <pc:sldMk cId="2743205574" sldId="2076137339"/>
        </pc:sldMkLst>
      </pc:sldChg>
      <pc:sldChg chg="del">
        <pc:chgData name="Marco Parenzan" userId="a83bbb23f3e251dc" providerId="LiveId" clId="{D0C923B2-86B0-493D-822E-91289507C49D}" dt="2021-09-08T05:41:13.018" v="70" actId="47"/>
        <pc:sldMkLst>
          <pc:docMk/>
          <pc:sldMk cId="1714520586" sldId="2076137340"/>
        </pc:sldMkLst>
      </pc:sldChg>
      <pc:sldChg chg="del">
        <pc:chgData name="Marco Parenzan" userId="a83bbb23f3e251dc" providerId="LiveId" clId="{D0C923B2-86B0-493D-822E-91289507C49D}" dt="2021-09-08T05:41:03.183" v="53" actId="47"/>
        <pc:sldMkLst>
          <pc:docMk/>
          <pc:sldMk cId="4031223679" sldId="2076137341"/>
        </pc:sldMkLst>
      </pc:sldChg>
      <pc:sldChg chg="del">
        <pc:chgData name="Marco Parenzan" userId="a83bbb23f3e251dc" providerId="LiveId" clId="{D0C923B2-86B0-493D-822E-91289507C49D}" dt="2021-09-08T05:41:20.539" v="78" actId="47"/>
        <pc:sldMkLst>
          <pc:docMk/>
          <pc:sldMk cId="3298485512" sldId="2076137342"/>
        </pc:sldMkLst>
      </pc:sldChg>
      <pc:sldChg chg="del">
        <pc:chgData name="Marco Parenzan" userId="a83bbb23f3e251dc" providerId="LiveId" clId="{D0C923B2-86B0-493D-822E-91289507C49D}" dt="2021-09-08T05:41:34.993" v="81" actId="47"/>
        <pc:sldMkLst>
          <pc:docMk/>
          <pc:sldMk cId="981170754" sldId="2076137343"/>
        </pc:sldMkLst>
      </pc:sldChg>
    </pc:docChg>
  </pc:docChgLst>
  <pc:docChgLst>
    <pc:chgData name="Marco Parenzan" userId="a83bbb23f3e251dc" providerId="LiveId" clId="{72D15741-1D72-481F-8827-263A885BA91A}"/>
    <pc:docChg chg="custSel modSld">
      <pc:chgData name="Marco Parenzan" userId="a83bbb23f3e251dc" providerId="LiveId" clId="{72D15741-1D72-481F-8827-263A885BA91A}" dt="2021-09-07T21:44:16.811" v="183" actId="478"/>
      <pc:docMkLst>
        <pc:docMk/>
      </pc:docMkLst>
      <pc:sldChg chg="addSp delSp modSp mod delAnim modAnim">
        <pc:chgData name="Marco Parenzan" userId="a83bbb23f3e251dc" providerId="LiveId" clId="{72D15741-1D72-481F-8827-263A885BA91A}" dt="2021-09-07T21:44:16.811" v="183" actId="478"/>
        <pc:sldMkLst>
          <pc:docMk/>
          <pc:sldMk cId="1245835646" sldId="2076137321"/>
        </pc:sldMkLst>
        <pc:spChg chg="add del mod">
          <ac:chgData name="Marco Parenzan" userId="a83bbb23f3e251dc" providerId="LiveId" clId="{72D15741-1D72-481F-8827-263A885BA91A}" dt="2021-09-07T21:44:16.811" v="183" actId="478"/>
          <ac:spMkLst>
            <pc:docMk/>
            <pc:sldMk cId="1245835646" sldId="2076137321"/>
            <ac:spMk id="3" creationId="{7E4A61BB-5EA7-4271-9E92-A74504034FBE}"/>
          </ac:spMkLst>
        </pc:spChg>
        <pc:spChg chg="add del mod">
          <ac:chgData name="Marco Parenzan" userId="a83bbb23f3e251dc" providerId="LiveId" clId="{72D15741-1D72-481F-8827-263A885BA91A}" dt="2021-09-07T18:19:32.306" v="3" actId="478"/>
          <ac:spMkLst>
            <pc:docMk/>
            <pc:sldMk cId="1245835646" sldId="2076137321"/>
            <ac:spMk id="7" creationId="{412FAD99-2482-4A51-9C79-48F10AA6C75B}"/>
          </ac:spMkLst>
        </pc:spChg>
        <pc:spChg chg="add mod">
          <ac:chgData name="Marco Parenzan" userId="a83bbb23f3e251dc" providerId="LiveId" clId="{72D15741-1D72-481F-8827-263A885BA91A}" dt="2021-09-07T18:23:07.837" v="175" actId="1076"/>
          <ac:spMkLst>
            <pc:docMk/>
            <pc:sldMk cId="1245835646" sldId="2076137321"/>
            <ac:spMk id="10" creationId="{4A6CF775-17CF-4C16-BB47-D45E19B559D2}"/>
          </ac:spMkLst>
        </pc:spChg>
      </pc:sldChg>
      <pc:sldChg chg="addSp modSp">
        <pc:chgData name="Marco Parenzan" userId="a83bbb23f3e251dc" providerId="LiveId" clId="{72D15741-1D72-481F-8827-263A885BA91A}" dt="2021-09-07T18:23:11.930" v="176"/>
        <pc:sldMkLst>
          <pc:docMk/>
          <pc:sldMk cId="1989929399" sldId="2076137330"/>
        </pc:sldMkLst>
        <pc:spChg chg="add mod">
          <ac:chgData name="Marco Parenzan" userId="a83bbb23f3e251dc" providerId="LiveId" clId="{72D15741-1D72-481F-8827-263A885BA91A}" dt="2021-09-07T18:23:11.930" v="176"/>
          <ac:spMkLst>
            <pc:docMk/>
            <pc:sldMk cId="1989929399" sldId="2076137330"/>
            <ac:spMk id="7" creationId="{E201956B-B7E5-4F7E-B348-18B32101BB0E}"/>
          </ac:spMkLst>
        </pc:spChg>
      </pc:sldChg>
      <pc:sldChg chg="modSp mod">
        <pc:chgData name="Marco Parenzan" userId="a83bbb23f3e251dc" providerId="LiveId" clId="{72D15741-1D72-481F-8827-263A885BA91A}" dt="2021-09-07T18:20:57.651" v="170" actId="20577"/>
        <pc:sldMkLst>
          <pc:docMk/>
          <pc:sldMk cId="2026149124" sldId="2076137336"/>
        </pc:sldMkLst>
        <pc:spChg chg="mod">
          <ac:chgData name="Marco Parenzan" userId="a83bbb23f3e251dc" providerId="LiveId" clId="{72D15741-1D72-481F-8827-263A885BA91A}" dt="2021-09-07T18:20:57.651" v="170" actId="20577"/>
          <ac:spMkLst>
            <pc:docMk/>
            <pc:sldMk cId="2026149124" sldId="2076137336"/>
            <ac:spMk id="2" creationId="{F47523AC-319B-4096-8438-784BF5A03EB1}"/>
          </ac:spMkLst>
        </pc:spChg>
      </pc:sldChg>
      <pc:sldChg chg="delSp modSp mod">
        <pc:chgData name="Marco Parenzan" userId="a83bbb23f3e251dc" providerId="LiveId" clId="{72D15741-1D72-481F-8827-263A885BA91A}" dt="2021-09-07T18:20:29.677" v="99" actId="1036"/>
        <pc:sldMkLst>
          <pc:docMk/>
          <pc:sldMk cId="4031223679" sldId="2076137341"/>
        </pc:sldMkLst>
        <pc:spChg chg="mod">
          <ac:chgData name="Marco Parenzan" userId="a83bbb23f3e251dc" providerId="LiveId" clId="{72D15741-1D72-481F-8827-263A885BA91A}" dt="2021-09-07T18:20:29.677" v="99" actId="1036"/>
          <ac:spMkLst>
            <pc:docMk/>
            <pc:sldMk cId="4031223679" sldId="2076137341"/>
            <ac:spMk id="3" creationId="{BB990F1D-0FB7-46FF-B8FA-4469716F153D}"/>
          </ac:spMkLst>
        </pc:spChg>
        <pc:spChg chg="del">
          <ac:chgData name="Marco Parenzan" userId="a83bbb23f3e251dc" providerId="LiveId" clId="{72D15741-1D72-481F-8827-263A885BA91A}" dt="2021-09-07T18:19:20.980" v="0" actId="21"/>
          <ac:spMkLst>
            <pc:docMk/>
            <pc:sldMk cId="4031223679" sldId="2076137341"/>
            <ac:spMk id="5" creationId="{22F756E1-87DD-4C9D-B570-95ABD6B58931}"/>
          </ac:spMkLst>
        </pc:spChg>
      </pc:sldChg>
      <pc:sldChg chg="modSp mod">
        <pc:chgData name="Marco Parenzan" userId="a83bbb23f3e251dc" providerId="LiveId" clId="{72D15741-1D72-481F-8827-263A885BA91A}" dt="2021-09-07T19:28:48.039" v="182" actId="20577"/>
        <pc:sldMkLst>
          <pc:docMk/>
          <pc:sldMk cId="981170754" sldId="2076137343"/>
        </pc:sldMkLst>
        <pc:spChg chg="mod">
          <ac:chgData name="Marco Parenzan" userId="a83bbb23f3e251dc" providerId="LiveId" clId="{72D15741-1D72-481F-8827-263A885BA91A}" dt="2021-09-07T19:28:48.039" v="182" actId="20577"/>
          <ac:spMkLst>
            <pc:docMk/>
            <pc:sldMk cId="981170754" sldId="2076137343"/>
            <ac:spMk id="4" creationId="{C92D4C84-1284-458A-AF25-76A7DA067761}"/>
          </ac:spMkLst>
        </pc:spChg>
      </pc:sldChg>
    </pc:docChg>
  </pc:docChgLst>
  <pc:docChgLst>
    <pc:chgData name="Marco Parenzan" userId="a83bbb23f3e251dc" providerId="LiveId" clId="{4A0F3D23-6874-4E2D-8FAF-DE382996BB02}"/>
    <pc:docChg chg="modSld">
      <pc:chgData name="Marco Parenzan" userId="a83bbb23f3e251dc" providerId="LiveId" clId="{4A0F3D23-6874-4E2D-8FAF-DE382996BB02}" dt="2021-09-05T15:03:47.797" v="40" actId="20577"/>
      <pc:docMkLst>
        <pc:docMk/>
      </pc:docMkLst>
      <pc:sldChg chg="modSp mod">
        <pc:chgData name="Marco Parenzan" userId="a83bbb23f3e251dc" providerId="LiveId" clId="{4A0F3D23-6874-4E2D-8FAF-DE382996BB02}" dt="2021-09-05T15:03:47.797" v="40" actId="20577"/>
        <pc:sldMkLst>
          <pc:docMk/>
          <pc:sldMk cId="1245835646" sldId="2076137321"/>
        </pc:sldMkLst>
        <pc:spChg chg="mod">
          <ac:chgData name="Marco Parenzan" userId="a83bbb23f3e251dc" providerId="LiveId" clId="{4A0F3D23-6874-4E2D-8FAF-DE382996BB02}" dt="2021-09-05T15:03:47.797" v="40" actId="20577"/>
          <ac:spMkLst>
            <pc:docMk/>
            <pc:sldMk cId="1245835646" sldId="2076137321"/>
            <ac:spMk id="2" creationId="{3D638ACE-163E-40EB-A458-E794C67EA2A6}"/>
          </ac:spMkLst>
        </pc:spChg>
      </pc:sldChg>
    </pc:docChg>
  </pc:docChgLst>
  <pc:docChgLst>
    <pc:chgData name="Marco Parenzan" userId="a83bbb23f3e251dc" providerId="LiveId" clId="{04341244-2023-4BB3-943F-013D8B509B06}"/>
    <pc:docChg chg="undo custSel modSld modMainMaster">
      <pc:chgData name="Marco Parenzan" userId="a83bbb23f3e251dc" providerId="LiveId" clId="{04341244-2023-4BB3-943F-013D8B509B06}" dt="2022-08-31T19:11:44.766" v="35" actId="478"/>
      <pc:docMkLst>
        <pc:docMk/>
      </pc:docMkLst>
      <pc:sldChg chg="addSp modSp">
        <pc:chgData name="Marco Parenzan" userId="a83bbb23f3e251dc" providerId="LiveId" clId="{04341244-2023-4BB3-943F-013D8B509B06}" dt="2022-08-31T18:59:32.487" v="29"/>
        <pc:sldMkLst>
          <pc:docMk/>
          <pc:sldMk cId="1245835646" sldId="2076137321"/>
        </pc:sldMkLst>
        <pc:spChg chg="add mod">
          <ac:chgData name="Marco Parenzan" userId="a83bbb23f3e251dc" providerId="LiveId" clId="{04341244-2023-4BB3-943F-013D8B509B06}" dt="2022-08-31T18:59:32.487" v="29"/>
          <ac:spMkLst>
            <pc:docMk/>
            <pc:sldMk cId="1245835646" sldId="2076137321"/>
            <ac:spMk id="7" creationId="{1642948C-67A1-D8CB-30B9-FF3AAE12995A}"/>
          </ac:spMkLst>
        </pc:spChg>
        <pc:picChg chg="add mod">
          <ac:chgData name="Marco Parenzan" userId="a83bbb23f3e251dc" providerId="LiveId" clId="{04341244-2023-4BB3-943F-013D8B509B06}" dt="2022-08-31T18:59:32.487" v="29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delSp mod">
        <pc:chgData name="Marco Parenzan" userId="a83bbb23f3e251dc" providerId="LiveId" clId="{04341244-2023-4BB3-943F-013D8B509B06}" dt="2022-08-31T19:11:44.766" v="35" actId="478"/>
        <pc:sldMkLst>
          <pc:docMk/>
          <pc:sldMk cId="1989929399" sldId="2076137330"/>
        </pc:sldMkLst>
        <pc:spChg chg="del">
          <ac:chgData name="Marco Parenzan" userId="a83bbb23f3e251dc" providerId="LiveId" clId="{04341244-2023-4BB3-943F-013D8B509B06}" dt="2022-08-31T19:11:44.766" v="35" actId="478"/>
          <ac:spMkLst>
            <pc:docMk/>
            <pc:sldMk cId="1989929399" sldId="2076137330"/>
            <ac:spMk id="7" creationId="{E201956B-B7E5-4F7E-B348-18B32101BB0E}"/>
          </ac:spMkLst>
        </pc:spChg>
      </pc:sldChg>
      <pc:sldMasterChg chg="addSp delSp modSp mod modSldLayout">
        <pc:chgData name="Marco Parenzan" userId="a83bbb23f3e251dc" providerId="LiveId" clId="{04341244-2023-4BB3-943F-013D8B509B06}" dt="2022-08-31T19:00:10.986" v="34" actId="207"/>
        <pc:sldMasterMkLst>
          <pc:docMk/>
          <pc:sldMasterMk cId="1564885083" sldId="2147483648"/>
        </pc:sldMasterMkLst>
        <pc:spChg chg="add del mod">
          <ac:chgData name="Marco Parenzan" userId="a83bbb23f3e251dc" providerId="LiveId" clId="{04341244-2023-4BB3-943F-013D8B509B06}" dt="2022-08-31T18:57:03.096" v="13"/>
          <ac:spMkLst>
            <pc:docMk/>
            <pc:sldMasterMk cId="1564885083" sldId="2147483648"/>
            <ac:spMk id="7" creationId="{6D23A000-824C-EDD9-5ADF-90E4526AAA0D}"/>
          </ac:spMkLst>
        </pc:spChg>
        <pc:spChg chg="mod">
          <ac:chgData name="Marco Parenzan" userId="a83bbb23f3e251dc" providerId="LiveId" clId="{04341244-2023-4BB3-943F-013D8B509B06}" dt="2022-08-31T18:57:48.903" v="20" actId="207"/>
          <ac:spMkLst>
            <pc:docMk/>
            <pc:sldMasterMk cId="1564885083" sldId="2147483648"/>
            <ac:spMk id="17" creationId="{E9029C20-407A-4394-9947-7F347A82A73B}"/>
          </ac:spMkLst>
        </pc:spChg>
        <pc:spChg chg="mod">
          <ac:chgData name="Marco Parenzan" userId="a83bbb23f3e251dc" providerId="LiveId" clId="{04341244-2023-4BB3-943F-013D8B509B06}" dt="2022-08-31T18:57:39.172" v="18" actId="207"/>
          <ac:spMkLst>
            <pc:docMk/>
            <pc:sldMasterMk cId="1564885083" sldId="2147483648"/>
            <ac:spMk id="20" creationId="{4AAEA09C-093F-4157-A5AF-2A0FF30C9CFD}"/>
          </ac:spMkLst>
        </pc:spChg>
        <pc:picChg chg="mod">
          <ac:chgData name="Marco Parenzan" userId="a83bbb23f3e251dc" providerId="LiveId" clId="{04341244-2023-4BB3-943F-013D8B509B06}" dt="2022-08-31T18:57:15.110" v="15" actId="1076"/>
          <ac:picMkLst>
            <pc:docMk/>
            <pc:sldMasterMk cId="1564885083" sldId="2147483648"/>
            <ac:picMk id="2" creationId="{D45B3B85-9FC6-B1FF-EF1D-56AD1591A542}"/>
          </ac:picMkLst>
        </pc:picChg>
        <pc:picChg chg="add del mod">
          <ac:chgData name="Marco Parenzan" userId="a83bbb23f3e251dc" providerId="LiveId" clId="{04341244-2023-4BB3-943F-013D8B509B06}" dt="2022-08-31T18:57:03.096" v="13"/>
          <ac:picMkLst>
            <pc:docMk/>
            <pc:sldMasterMk cId="1564885083" sldId="2147483648"/>
            <ac:picMk id="6" creationId="{55A1BDB4-66EA-7E33-4FE2-289F4622E00C}"/>
          </ac:picMkLst>
        </pc:picChg>
        <pc:picChg chg="del">
          <ac:chgData name="Marco Parenzan" userId="a83bbb23f3e251dc" providerId="LiveId" clId="{04341244-2023-4BB3-943F-013D8B509B06}" dt="2022-08-31T18:56:57.374" v="11" actId="478"/>
          <ac:picMkLst>
            <pc:docMk/>
            <pc:sldMasterMk cId="1564885083" sldId="2147483648"/>
            <ac:picMk id="19" creationId="{3283EBEF-5331-4133-80AD-2F67697779C7}"/>
          </ac:picMkLst>
        </pc:picChg>
        <pc:sldLayoutChg chg="modSp">
          <pc:chgData name="Marco Parenzan" userId="a83bbb23f3e251dc" providerId="LiveId" clId="{04341244-2023-4BB3-943F-013D8B509B06}" dt="2022-08-31T19:00:01.332" v="32" actId="207"/>
          <pc:sldLayoutMkLst>
            <pc:docMk/>
            <pc:sldMasterMk cId="1564885083" sldId="2147483648"/>
            <pc:sldLayoutMk cId="2218035909" sldId="2147483714"/>
          </pc:sldLayoutMkLst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" creationId="{56C46A53-071F-4E91-A453-59EEDB19DA3A}"/>
            </ac:spMkLst>
          </pc:spChg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9" creationId="{1FAE0C34-9220-45F0-9FC2-9FE7C994E7BD}"/>
            </ac:spMkLst>
          </pc:spChg>
        </pc:sldLayoutChg>
        <pc:sldLayoutChg chg="modSp">
          <pc:chgData name="Marco Parenzan" userId="a83bbb23f3e251dc" providerId="LiveId" clId="{04341244-2023-4BB3-943F-013D8B509B06}" dt="2022-08-31T19:00:10.986" v="34" actId="207"/>
          <pc:sldLayoutMkLst>
            <pc:docMk/>
            <pc:sldMasterMk cId="1564885083" sldId="2147483648"/>
            <pc:sldLayoutMk cId="1638605711" sldId="2147483715"/>
          </pc:sldLayoutMkLst>
          <pc:spChg chg="mod">
            <ac:chgData name="Marco Parenzan" userId="a83bbb23f3e251dc" providerId="LiveId" clId="{04341244-2023-4BB3-943F-013D8B509B06}" dt="2022-08-31T19:00:10.986" v="34" actId="207"/>
            <ac:spMkLst>
              <pc:docMk/>
              <pc:sldMasterMk cId="1564885083" sldId="2147483648"/>
              <pc:sldLayoutMk cId="1638605711" sldId="2147483715"/>
              <ac:spMk id="13" creationId="{D933FDB5-4F5D-4867-9FA7-BE721FF2AA78}"/>
            </ac:spMkLst>
          </pc:spChg>
        </pc:sldLayoutChg>
        <pc:sldLayoutChg chg="modSp">
          <pc:chgData name="Marco Parenzan" userId="a83bbb23f3e251dc" providerId="LiveId" clId="{04341244-2023-4BB3-943F-013D8B509B06}" dt="2022-08-31T19:00:07.052" v="33" actId="207"/>
          <pc:sldLayoutMkLst>
            <pc:docMk/>
            <pc:sldMasterMk cId="1564885083" sldId="2147483648"/>
            <pc:sldLayoutMk cId="1189356018" sldId="2147483716"/>
          </pc:sldLayoutMkLst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5" creationId="{8014328B-D576-4B5C-A4AE-CF98318929FE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7" creationId="{417C9B65-24A6-46E2-A8D2-A944C7831C2F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24" creationId="{5EBE9B5F-3F49-4C31-9FEC-A0A58A1F8D8A}"/>
            </ac:spMkLst>
          </pc:spChg>
        </pc:sldLayoutChg>
        <pc:sldLayoutChg chg="modSp mod">
          <pc:chgData name="Marco Parenzan" userId="a83bbb23f3e251dc" providerId="LiveId" clId="{04341244-2023-4BB3-943F-013D8B509B06}" dt="2022-08-31T18:58:17.946" v="23" actId="207"/>
          <pc:sldLayoutMkLst>
            <pc:docMk/>
            <pc:sldMasterMk cId="1564885083" sldId="2147483648"/>
            <pc:sldLayoutMk cId="1979894642" sldId="2147483729"/>
          </pc:sldLayoutMkLst>
          <pc:spChg chg="mod">
            <ac:chgData name="Marco Parenzan" userId="a83bbb23f3e251dc" providerId="LiveId" clId="{04341244-2023-4BB3-943F-013D8B509B06}" dt="2022-08-31T18:58:17.946" v="23" actId="207"/>
            <ac:spMkLst>
              <pc:docMk/>
              <pc:sldMasterMk cId="1564885083" sldId="2147483648"/>
              <pc:sldLayoutMk cId="1979894642" sldId="2147483729"/>
              <ac:spMk id="11" creationId="{037924D2-2AB4-4BE1-9687-836615C72DFC}"/>
            </ac:spMkLst>
          </pc:spChg>
        </pc:sldLayoutChg>
      </pc:sldMasterChg>
      <pc:sldMasterChg chg="addSp delSp modSp mod setBg modSldLayout">
        <pc:chgData name="Marco Parenzan" userId="a83bbb23f3e251dc" providerId="LiveId" clId="{04341244-2023-4BB3-943F-013D8B509B06}" dt="2022-08-31T18:58:56.205" v="28"/>
        <pc:sldMasterMkLst>
          <pc:docMk/>
          <pc:sldMasterMk cId="2436476563" sldId="2147483720"/>
        </pc:sldMasterMkLst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5" creationId="{DA5359CB-23A3-B476-9061-586E18644EC0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6" creationId="{A4731849-E9E0-54BF-13FA-C3037ED3FE13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7" creationId="{8FFD053F-61F3-962A-C082-B2F5F903A373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8" creationId="{682D8A54-2340-46A3-9D55-614C8D173345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9" creationId="{17B82C3F-81C5-4A14-B76E-9C625D07F912}"/>
          </ac:spMkLst>
        </pc:spChg>
        <pc:picChg chg="add mod">
          <ac:chgData name="Marco Parenzan" userId="a83bbb23f3e251dc" providerId="LiveId" clId="{04341244-2023-4BB3-943F-013D8B509B06}" dt="2022-08-31T18:58:32.834" v="25"/>
          <ac:picMkLst>
            <pc:docMk/>
            <pc:sldMasterMk cId="2436476563" sldId="2147483720"/>
            <ac:picMk id="8" creationId="{C47743DB-368B-F4B0-3820-04A58A444F89}"/>
          </ac:picMkLst>
        </pc:picChg>
        <pc:picChg chg="del">
          <ac:chgData name="Marco Parenzan" userId="a83bbb23f3e251dc" providerId="LiveId" clId="{04341244-2023-4BB3-943F-013D8B509B06}" dt="2022-08-31T18:58:32.671" v="24" actId="478"/>
          <ac:picMkLst>
            <pc:docMk/>
            <pc:sldMasterMk cId="2436476563" sldId="2147483720"/>
            <ac:picMk id="20" creationId="{A6E45CB8-582D-4D83-BA68-2144437D99A8}"/>
          </ac:picMkLst>
        </pc:picChg>
        <pc:sldLayoutChg chg="setBg">
          <pc:chgData name="Marco Parenzan" userId="a83bbb23f3e251dc" providerId="LiveId" clId="{04341244-2023-4BB3-943F-013D8B509B06}" dt="2022-08-31T18:58:46.031" v="27"/>
          <pc:sldLayoutMkLst>
            <pc:docMk/>
            <pc:sldMasterMk cId="2436476563" sldId="2147483720"/>
            <pc:sldLayoutMk cId="920196349" sldId="2147483722"/>
          </pc:sldLayoutMkLst>
        </pc:sldLayoutChg>
      </pc:sldMasterChg>
      <pc:sldMasterChg chg="modSldLayout">
        <pc:chgData name="Marco Parenzan" userId="a83bbb23f3e251dc" providerId="LiveId" clId="{04341244-2023-4BB3-943F-013D8B509B06}" dt="2022-08-31T18:59:44.855" v="31" actId="207"/>
        <pc:sldMasterMkLst>
          <pc:docMk/>
          <pc:sldMasterMk cId="2167709186" sldId="2147483725"/>
        </pc:sldMasterMkLst>
        <pc:sldLayoutChg chg="addSp delSp modSp mod">
          <pc:chgData name="Marco Parenzan" userId="a83bbb23f3e251dc" providerId="LiveId" clId="{04341244-2023-4BB3-943F-013D8B509B06}" dt="2022-08-31T18:59:44.855" v="31" actId="207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04341244-2023-4BB3-943F-013D8B509B06}" dt="2022-08-31T18:56:40.705" v="10" actId="207"/>
            <ac:spMkLst>
              <pc:docMk/>
              <pc:sldMasterMk cId="2167709186" sldId="2147483725"/>
              <pc:sldLayoutMk cId="459230051" sldId="2147483726"/>
              <ac:spMk id="11" creationId="{037924D2-2AB4-4BE1-9687-836615C72DFC}"/>
            </ac:spMkLst>
          </pc:spChg>
          <pc:spChg chg="add mod">
            <ac:chgData name="Marco Parenzan" userId="a83bbb23f3e251dc" providerId="LiveId" clId="{04341244-2023-4BB3-943F-013D8B509B06}" dt="2022-08-31T18:56:28.796" v="9" actId="1076"/>
            <ac:spMkLst>
              <pc:docMk/>
              <pc:sldMasterMk cId="2167709186" sldId="2147483725"/>
              <pc:sldLayoutMk cId="459230051" sldId="2147483726"/>
              <ac:spMk id="12" creationId="{892BA846-CA3F-2114-DC62-DC1AD4ECEE11}"/>
            </ac:spMkLst>
          </pc:spChg>
          <pc:spChg chg="add mod">
            <ac:chgData name="Marco Parenzan" userId="a83bbb23f3e251dc" providerId="LiveId" clId="{04341244-2023-4BB3-943F-013D8B509B06}" dt="2022-08-31T18:59:44.855" v="31" actId="20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graphicFrameChg chg="add del mod">
            <ac:chgData name="Marco Parenzan" userId="a83bbb23f3e251dc" providerId="LiveId" clId="{04341244-2023-4BB3-943F-013D8B509B06}" dt="2022-08-31T18:56:00.596" v="2" actId="478"/>
            <ac:graphicFrameMkLst>
              <pc:docMk/>
              <pc:sldMasterMk cId="2167709186" sldId="2147483725"/>
              <pc:sldLayoutMk cId="459230051" sldId="2147483726"/>
              <ac:graphicFrameMk id="3" creationId="{D0B56BD9-A785-5021-23AA-763A45A152AC}"/>
            </ac:graphicFrameMkLst>
          </pc:graphicFrameChg>
          <pc:graphicFrameChg chg="add del mod">
            <ac:chgData name="Marco Parenzan" userId="a83bbb23f3e251dc" providerId="LiveId" clId="{04341244-2023-4BB3-943F-013D8B509B06}" dt="2022-08-31T18:56:11.143" v="4"/>
            <ac:graphicFrameMkLst>
              <pc:docMk/>
              <pc:sldMasterMk cId="2167709186" sldId="2147483725"/>
              <pc:sldLayoutMk cId="459230051" sldId="2147483726"/>
              <ac:graphicFrameMk id="4" creationId="{1302C802-2209-BF3D-417D-347DC1472DF7}"/>
            </ac:graphicFrameMkLst>
          </pc:graphicFrameChg>
          <pc:picChg chg="add mod">
            <ac:chgData name="Marco Parenzan" userId="a83bbb23f3e251dc" providerId="LiveId" clId="{04341244-2023-4BB3-943F-013D8B509B06}" dt="2022-08-31T18:56:18.939" v="6" actId="1076"/>
            <ac:picMkLst>
              <pc:docMk/>
              <pc:sldMasterMk cId="2167709186" sldId="2147483725"/>
              <pc:sldLayoutMk cId="459230051" sldId="2147483726"/>
              <ac:picMk id="10" creationId="{0DD31107-76BD-B6B7-6776-8314A0348B92}"/>
            </ac:picMkLst>
          </pc:picChg>
          <pc:picChg chg="del">
            <ac:chgData name="Marco Parenzan" userId="a83bbb23f3e251dc" providerId="LiveId" clId="{04341244-2023-4BB3-943F-013D8B509B06}" dt="2022-08-31T18:55:38.352" v="0" actId="478"/>
            <ac:picMkLst>
              <pc:docMk/>
              <pc:sldMasterMk cId="2167709186" sldId="2147483725"/>
              <pc:sldLayoutMk cId="459230051" sldId="2147483726"/>
              <ac:picMk id="13" creationId="{F7124621-A4F8-4BA0-A42D-0B84F620802B}"/>
            </ac:picMkLst>
          </pc:picChg>
        </pc:sldLayoutChg>
      </pc:sldMasterChg>
    </pc:docChg>
  </pc:docChgLst>
  <pc:docChgLst>
    <pc:chgData name="Acerbis Alberto" userId="c43ce6ec-0a23-48ba-9f21-c9649b8c8391" providerId="ADAL" clId="{7B9EB197-B4EA-43CB-88AB-7BEDC1CC1434}"/>
    <pc:docChg chg="undo redo custSel addSld delSld modSld sldOrd modSection">
      <pc:chgData name="Acerbis Alberto" userId="c43ce6ec-0a23-48ba-9f21-c9649b8c8391" providerId="ADAL" clId="{7B9EB197-B4EA-43CB-88AB-7BEDC1CC1434}" dt="2022-09-24T17:32:47.806" v="1603" actId="478"/>
      <pc:docMkLst>
        <pc:docMk/>
      </pc:docMkLst>
      <pc:sldChg chg="delSp modSp del mod">
        <pc:chgData name="Acerbis Alberto" userId="c43ce6ec-0a23-48ba-9f21-c9649b8c8391" providerId="ADAL" clId="{7B9EB197-B4EA-43CB-88AB-7BEDC1CC1434}" dt="2022-09-23T06:55:24.735" v="1583" actId="47"/>
        <pc:sldMkLst>
          <pc:docMk/>
          <pc:sldMk cId="2269198520" sldId="2076137077"/>
        </pc:sldMkLst>
        <pc:spChg chg="del">
          <ac:chgData name="Acerbis Alberto" userId="c43ce6ec-0a23-48ba-9f21-c9649b8c8391" providerId="ADAL" clId="{7B9EB197-B4EA-43CB-88AB-7BEDC1CC1434}" dt="2022-09-17T18:13:38.015" v="1194" actId="478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Acerbis Alberto" userId="c43ce6ec-0a23-48ba-9f21-c9649b8c8391" providerId="ADAL" clId="{7B9EB197-B4EA-43CB-88AB-7BEDC1CC1434}" dt="2022-09-17T18:13:32.088" v="1193" actId="20577"/>
          <ac:spMkLst>
            <pc:docMk/>
            <pc:sldMk cId="2269198520" sldId="2076137077"/>
            <ac:spMk id="8" creationId="{2A109009-B30A-477D-8688-B06426374D5A}"/>
          </ac:spMkLst>
        </pc:spChg>
      </pc:sldChg>
      <pc:sldChg chg="addSp delSp modSp mod">
        <pc:chgData name="Acerbis Alberto" userId="c43ce6ec-0a23-48ba-9f21-c9649b8c8391" providerId="ADAL" clId="{7B9EB197-B4EA-43CB-88AB-7BEDC1CC1434}" dt="2022-09-24T06:02:42.801" v="1601" actId="20577"/>
        <pc:sldMkLst>
          <pc:docMk/>
          <pc:sldMk cId="1245835646" sldId="2076137321"/>
        </pc:sldMkLst>
        <pc:spChg chg="mod">
          <ac:chgData name="Acerbis Alberto" userId="c43ce6ec-0a23-48ba-9f21-c9649b8c8391" providerId="ADAL" clId="{7B9EB197-B4EA-43CB-88AB-7BEDC1CC1434}" dt="2022-09-17T18:11:59.022" v="1149" actId="20577"/>
          <ac:spMkLst>
            <pc:docMk/>
            <pc:sldMk cId="1245835646" sldId="2076137321"/>
            <ac:spMk id="2" creationId="{3D638ACE-163E-40EB-A458-E794C67EA2A6}"/>
          </ac:spMkLst>
        </pc:spChg>
        <pc:spChg chg="add mod">
          <ac:chgData name="Acerbis Alberto" userId="c43ce6ec-0a23-48ba-9f21-c9649b8c8391" providerId="ADAL" clId="{7B9EB197-B4EA-43CB-88AB-7BEDC1CC1434}" dt="2022-09-24T06:02:42.801" v="1601" actId="20577"/>
          <ac:spMkLst>
            <pc:docMk/>
            <pc:sldMk cId="1245835646" sldId="2076137321"/>
            <ac:spMk id="3" creationId="{032004AB-D0F0-047C-4444-FCD0548BFCE9}"/>
          </ac:spMkLst>
        </pc:spChg>
        <pc:spChg chg="mod">
          <ac:chgData name="Acerbis Alberto" userId="c43ce6ec-0a23-48ba-9f21-c9649b8c8391" providerId="ADAL" clId="{7B9EB197-B4EA-43CB-88AB-7BEDC1CC1434}" dt="2022-09-16T07:38:31.522" v="21" actId="20577"/>
          <ac:spMkLst>
            <pc:docMk/>
            <pc:sldMk cId="1245835646" sldId="2076137321"/>
            <ac:spMk id="14" creationId="{68A298A0-E176-45B1-A7F5-06FBE7B2EF75}"/>
          </ac:spMkLst>
        </pc:spChg>
        <pc:picChg chg="add mod">
          <ac:chgData name="Acerbis Alberto" userId="c43ce6ec-0a23-48ba-9f21-c9649b8c8391" providerId="ADAL" clId="{7B9EB197-B4EA-43CB-88AB-7BEDC1CC1434}" dt="2022-09-16T07:38:36.130" v="22" actId="1076"/>
          <ac:picMkLst>
            <pc:docMk/>
            <pc:sldMk cId="1245835646" sldId="2076137321"/>
            <ac:picMk id="4" creationId="{B7D79BA1-F110-EEC5-7BD6-1BDB404098A6}"/>
          </ac:picMkLst>
        </pc:picChg>
        <pc:picChg chg="del mod">
          <ac:chgData name="Acerbis Alberto" userId="c43ce6ec-0a23-48ba-9f21-c9649b8c8391" providerId="ADAL" clId="{7B9EB197-B4EA-43CB-88AB-7BEDC1CC1434}" dt="2022-09-16T07:38:20.959" v="6" actId="478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addSp delSp modSp mod">
        <pc:chgData name="Acerbis Alberto" userId="c43ce6ec-0a23-48ba-9f21-c9649b8c8391" providerId="ADAL" clId="{7B9EB197-B4EA-43CB-88AB-7BEDC1CC1434}" dt="2022-09-24T17:32:47.806" v="1603" actId="478"/>
        <pc:sldMkLst>
          <pc:docMk/>
          <pc:sldMk cId="1989929399" sldId="2076137330"/>
        </pc:sldMkLst>
        <pc:spChg chg="add mod">
          <ac:chgData name="Acerbis Alberto" userId="c43ce6ec-0a23-48ba-9f21-c9649b8c8391" providerId="ADAL" clId="{7B9EB197-B4EA-43CB-88AB-7BEDC1CC1434}" dt="2022-09-16T15:47:03.185" v="851" actId="1076"/>
          <ac:spMkLst>
            <pc:docMk/>
            <pc:sldMk cId="1989929399" sldId="2076137330"/>
            <ac:spMk id="3" creationId="{94601828-E1E9-2B09-2C81-25B576139A01}"/>
          </ac:spMkLst>
        </pc:spChg>
        <pc:spChg chg="add del mod">
          <ac:chgData name="Acerbis Alberto" userId="c43ce6ec-0a23-48ba-9f21-c9649b8c8391" providerId="ADAL" clId="{7B9EB197-B4EA-43CB-88AB-7BEDC1CC1434}" dt="2022-09-16T15:46:31.143" v="848" actId="478"/>
          <ac:spMkLst>
            <pc:docMk/>
            <pc:sldMk cId="1989929399" sldId="2076137330"/>
            <ac:spMk id="5" creationId="{AADCF439-B40F-7155-3B83-27DD570C8CAD}"/>
          </ac:spMkLst>
        </pc:spChg>
        <pc:spChg chg="add mod">
          <ac:chgData name="Acerbis Alberto" userId="c43ce6ec-0a23-48ba-9f21-c9649b8c8391" providerId="ADAL" clId="{7B9EB197-B4EA-43CB-88AB-7BEDC1CC1434}" dt="2022-09-17T18:21:13.205" v="1360" actId="1036"/>
          <ac:spMkLst>
            <pc:docMk/>
            <pc:sldMk cId="1989929399" sldId="2076137330"/>
            <ac:spMk id="11" creationId="{0D533E7D-A5DA-52C0-7232-DBE00A7E9ABD}"/>
          </ac:spMkLst>
        </pc:spChg>
        <pc:spChg chg="add del mod">
          <ac:chgData name="Acerbis Alberto" userId="c43ce6ec-0a23-48ba-9f21-c9649b8c8391" providerId="ADAL" clId="{7B9EB197-B4EA-43CB-88AB-7BEDC1CC1434}" dt="2022-09-17T18:19:08.678" v="1197" actId="478"/>
          <ac:spMkLst>
            <pc:docMk/>
            <pc:sldMk cId="1989929399" sldId="2076137330"/>
            <ac:spMk id="12" creationId="{0B274892-C0FD-4429-9982-707BE6780957}"/>
          </ac:spMkLst>
        </pc:spChg>
        <pc:spChg chg="add del mod">
          <ac:chgData name="Acerbis Alberto" userId="c43ce6ec-0a23-48ba-9f21-c9649b8c8391" providerId="ADAL" clId="{7B9EB197-B4EA-43CB-88AB-7BEDC1CC1434}" dt="2022-09-17T18:19:13.801" v="1199" actId="478"/>
          <ac:spMkLst>
            <pc:docMk/>
            <pc:sldMk cId="1989929399" sldId="2076137330"/>
            <ac:spMk id="13" creationId="{DBE8E7C0-72C4-0DA8-5943-681D54A43F8C}"/>
          </ac:spMkLst>
        </pc:spChg>
        <pc:spChg chg="del mod">
          <ac:chgData name="Acerbis Alberto" userId="c43ce6ec-0a23-48ba-9f21-c9649b8c8391" providerId="ADAL" clId="{7B9EB197-B4EA-43CB-88AB-7BEDC1CC1434}" dt="2022-09-17T18:20:13.396" v="1303" actId="478"/>
          <ac:spMkLst>
            <pc:docMk/>
            <pc:sldMk cId="1989929399" sldId="2076137330"/>
            <ac:spMk id="14" creationId="{68A298A0-E176-45B1-A7F5-06FBE7B2EF75}"/>
          </ac:spMkLst>
        </pc:spChg>
        <pc:spChg chg="add mod">
          <ac:chgData name="Acerbis Alberto" userId="c43ce6ec-0a23-48ba-9f21-c9649b8c8391" providerId="ADAL" clId="{7B9EB197-B4EA-43CB-88AB-7BEDC1CC1434}" dt="2022-09-17T18:21:13.205" v="1360" actId="1036"/>
          <ac:spMkLst>
            <pc:docMk/>
            <pc:sldMk cId="1989929399" sldId="2076137330"/>
            <ac:spMk id="15" creationId="{67AD9AC0-AA57-9327-76A8-100808E1C54F}"/>
          </ac:spMkLst>
        </pc:spChg>
        <pc:spChg chg="add mod">
          <ac:chgData name="Acerbis Alberto" userId="c43ce6ec-0a23-48ba-9f21-c9649b8c8391" providerId="ADAL" clId="{7B9EB197-B4EA-43CB-88AB-7BEDC1CC1434}" dt="2022-09-17T18:21:13.205" v="1360" actId="1036"/>
          <ac:spMkLst>
            <pc:docMk/>
            <pc:sldMk cId="1989929399" sldId="2076137330"/>
            <ac:spMk id="16" creationId="{AE06AEF5-23D9-5899-7CC5-812B4C5C64F1}"/>
          </ac:spMkLst>
        </pc:spChg>
        <pc:spChg chg="add del mod">
          <ac:chgData name="Acerbis Alberto" userId="c43ce6ec-0a23-48ba-9f21-c9649b8c8391" providerId="ADAL" clId="{7B9EB197-B4EA-43CB-88AB-7BEDC1CC1434}" dt="2022-09-17T18:20:17.966" v="1304" actId="478"/>
          <ac:spMkLst>
            <pc:docMk/>
            <pc:sldMk cId="1989929399" sldId="2076137330"/>
            <ac:spMk id="20" creationId="{37558575-6BF6-A33D-7503-EC844CC6EEFF}"/>
          </ac:spMkLst>
        </pc:spChg>
        <pc:spChg chg="del">
          <ac:chgData name="Acerbis Alberto" userId="c43ce6ec-0a23-48ba-9f21-c9649b8c8391" providerId="ADAL" clId="{7B9EB197-B4EA-43CB-88AB-7BEDC1CC1434}" dt="2022-09-24T17:32:47.806" v="1603" actId="478"/>
          <ac:spMkLst>
            <pc:docMk/>
            <pc:sldMk cId="1989929399" sldId="2076137330"/>
            <ac:spMk id="24" creationId="{EE949AC6-B6EA-481E-8313-01B7E28072AA}"/>
          </ac:spMkLst>
        </pc:spChg>
        <pc:picChg chg="add mod">
          <ac:chgData name="Acerbis Alberto" userId="c43ce6ec-0a23-48ba-9f21-c9649b8c8391" providerId="ADAL" clId="{7B9EB197-B4EA-43CB-88AB-7BEDC1CC1434}" dt="2022-09-16T15:47:03.185" v="851" actId="1076"/>
          <ac:picMkLst>
            <pc:docMk/>
            <pc:sldMk cId="1989929399" sldId="2076137330"/>
            <ac:picMk id="4" creationId="{175C5310-CA66-838D-009A-66EFA6FB5AA0}"/>
          </ac:picMkLst>
        </pc:picChg>
        <pc:picChg chg="add del mod">
          <ac:chgData name="Acerbis Alberto" userId="c43ce6ec-0a23-48ba-9f21-c9649b8c8391" providerId="ADAL" clId="{7B9EB197-B4EA-43CB-88AB-7BEDC1CC1434}" dt="2022-09-17T18:19:15.322" v="1200" actId="478"/>
          <ac:picMkLst>
            <pc:docMk/>
            <pc:sldMk cId="1989929399" sldId="2076137330"/>
            <ac:picMk id="6" creationId="{FA7C11C1-641D-EEC3-734E-0B7F476B1C5E}"/>
          </ac:picMkLst>
        </pc:picChg>
        <pc:picChg chg="add del mod">
          <ac:chgData name="Acerbis Alberto" userId="c43ce6ec-0a23-48ba-9f21-c9649b8c8391" providerId="ADAL" clId="{7B9EB197-B4EA-43CB-88AB-7BEDC1CC1434}" dt="2022-09-17T18:19:11.863" v="1198" actId="478"/>
          <ac:picMkLst>
            <pc:docMk/>
            <pc:sldMk cId="1989929399" sldId="2076137330"/>
            <ac:picMk id="7" creationId="{C4354C1B-8956-2ACC-6FB1-FB91F8B3FBE9}"/>
          </ac:picMkLst>
        </pc:picChg>
        <pc:picChg chg="add mod">
          <ac:chgData name="Acerbis Alberto" userId="c43ce6ec-0a23-48ba-9f21-c9649b8c8391" providerId="ADAL" clId="{7B9EB197-B4EA-43CB-88AB-7BEDC1CC1434}" dt="2022-09-17T18:21:13.205" v="1360" actId="1036"/>
          <ac:picMkLst>
            <pc:docMk/>
            <pc:sldMk cId="1989929399" sldId="2076137330"/>
            <ac:picMk id="8" creationId="{662E2DE4-8A87-8025-C69F-99A527078ABE}"/>
          </ac:picMkLst>
        </pc:picChg>
        <pc:picChg chg="add mod">
          <ac:chgData name="Acerbis Alberto" userId="c43ce6ec-0a23-48ba-9f21-c9649b8c8391" providerId="ADAL" clId="{7B9EB197-B4EA-43CB-88AB-7BEDC1CC1434}" dt="2022-09-17T18:21:13.205" v="1360" actId="1036"/>
          <ac:picMkLst>
            <pc:docMk/>
            <pc:sldMk cId="1989929399" sldId="2076137330"/>
            <ac:picMk id="9" creationId="{F38974C4-19B8-9544-45F9-53BA85224998}"/>
          </ac:picMkLst>
        </pc:picChg>
        <pc:picChg chg="add mod">
          <ac:chgData name="Acerbis Alberto" userId="c43ce6ec-0a23-48ba-9f21-c9649b8c8391" providerId="ADAL" clId="{7B9EB197-B4EA-43CB-88AB-7BEDC1CC1434}" dt="2022-09-17T18:21:13.205" v="1360" actId="1036"/>
          <ac:picMkLst>
            <pc:docMk/>
            <pc:sldMk cId="1989929399" sldId="2076137330"/>
            <ac:picMk id="10" creationId="{5BCCA94B-3AFF-F4AD-F119-FE8D69E1D3B8}"/>
          </ac:picMkLst>
        </pc:picChg>
        <pc:picChg chg="add mod">
          <ac:chgData name="Acerbis Alberto" userId="c43ce6ec-0a23-48ba-9f21-c9649b8c8391" providerId="ADAL" clId="{7B9EB197-B4EA-43CB-88AB-7BEDC1CC1434}" dt="2022-09-17T18:20:30.633" v="1319" actId="1035"/>
          <ac:picMkLst>
            <pc:docMk/>
            <pc:sldMk cId="1989929399" sldId="2076137330"/>
            <ac:picMk id="17" creationId="{64F5CA21-DE25-7CE7-7A50-E3118874AEF1}"/>
          </ac:picMkLst>
        </pc:picChg>
        <pc:picChg chg="add mod">
          <ac:chgData name="Acerbis Alberto" userId="c43ce6ec-0a23-48ba-9f21-c9649b8c8391" providerId="ADAL" clId="{7B9EB197-B4EA-43CB-88AB-7BEDC1CC1434}" dt="2022-09-17T18:20:30.633" v="1319" actId="1035"/>
          <ac:picMkLst>
            <pc:docMk/>
            <pc:sldMk cId="1989929399" sldId="2076137330"/>
            <ac:picMk id="18" creationId="{BED2754C-0933-960A-1775-25E4E3132F6C}"/>
          </ac:picMkLst>
        </pc:picChg>
        <pc:picChg chg="add mod">
          <ac:chgData name="Acerbis Alberto" userId="c43ce6ec-0a23-48ba-9f21-c9649b8c8391" providerId="ADAL" clId="{7B9EB197-B4EA-43CB-88AB-7BEDC1CC1434}" dt="2022-09-24T17:32:34.635" v="1602"/>
          <ac:picMkLst>
            <pc:docMk/>
            <pc:sldMk cId="1989929399" sldId="2076137330"/>
            <ac:picMk id="19" creationId="{91157348-86AB-5924-4782-78373A178DD6}"/>
          </ac:picMkLst>
        </pc:picChg>
        <pc:picChg chg="add del">
          <ac:chgData name="Acerbis Alberto" userId="c43ce6ec-0a23-48ba-9f21-c9649b8c8391" providerId="ADAL" clId="{7B9EB197-B4EA-43CB-88AB-7BEDC1CC1434}" dt="2022-09-17T18:19:08.678" v="1197" actId="478"/>
          <ac:picMkLst>
            <pc:docMk/>
            <pc:sldMk cId="1989929399" sldId="2076137330"/>
            <ac:picMk id="1026" creationId="{652713FD-80F4-7537-6568-CC664621BE42}"/>
          </ac:picMkLst>
        </pc:picChg>
        <pc:picChg chg="add mod">
          <ac:chgData name="Acerbis Alberto" userId="c43ce6ec-0a23-48ba-9f21-c9649b8c8391" providerId="ADAL" clId="{7B9EB197-B4EA-43CB-88AB-7BEDC1CC1434}" dt="2022-09-17T18:20:45.087" v="1320"/>
          <ac:picMkLst>
            <pc:docMk/>
            <pc:sldMk cId="1989929399" sldId="2076137330"/>
            <ac:picMk id="1028" creationId="{7E9EB87F-97CD-EF33-6C02-C88F6EAFE8A5}"/>
          </ac:picMkLst>
        </pc:picChg>
      </pc:sldChg>
      <pc:sldChg chg="addSp delSp modSp del mod">
        <pc:chgData name="Acerbis Alberto" userId="c43ce6ec-0a23-48ba-9f21-c9649b8c8391" providerId="ADAL" clId="{7B9EB197-B4EA-43CB-88AB-7BEDC1CC1434}" dt="2022-09-17T18:13:05.159" v="1185" actId="47"/>
        <pc:sldMkLst>
          <pc:docMk/>
          <pc:sldMk cId="2906967607" sldId="2076137332"/>
        </pc:sldMkLst>
        <pc:spChg chg="add del mod">
          <ac:chgData name="Acerbis Alberto" userId="c43ce6ec-0a23-48ba-9f21-c9649b8c8391" providerId="ADAL" clId="{7B9EB197-B4EA-43CB-88AB-7BEDC1CC1434}" dt="2022-09-16T07:41:37.275" v="46" actId="478"/>
          <ac:spMkLst>
            <pc:docMk/>
            <pc:sldMk cId="2906967607" sldId="2076137332"/>
            <ac:spMk id="2" creationId="{95B519F5-F277-BE0A-CAE8-F18FB0CA765D}"/>
          </ac:spMkLst>
        </pc:spChg>
        <pc:spChg chg="mod">
          <ac:chgData name="Acerbis Alberto" userId="c43ce6ec-0a23-48ba-9f21-c9649b8c8391" providerId="ADAL" clId="{7B9EB197-B4EA-43CB-88AB-7BEDC1CC1434}" dt="2022-09-17T18:01:07.482" v="1063" actId="20577"/>
          <ac:spMkLst>
            <pc:docMk/>
            <pc:sldMk cId="2906967607" sldId="2076137332"/>
            <ac:spMk id="3" creationId="{BB990F1D-0FB7-46FF-B8FA-4469716F153D}"/>
          </ac:spMkLst>
        </pc:spChg>
        <pc:spChg chg="mod">
          <ac:chgData name="Acerbis Alberto" userId="c43ce6ec-0a23-48ba-9f21-c9649b8c8391" providerId="ADAL" clId="{7B9EB197-B4EA-43CB-88AB-7BEDC1CC1434}" dt="2022-09-17T18:02:06.238" v="1070" actId="1076"/>
          <ac:spMkLst>
            <pc:docMk/>
            <pc:sldMk cId="2906967607" sldId="2076137332"/>
            <ac:spMk id="4" creationId="{CD0D46DD-3ED8-4469-A000-BB408348526F}"/>
          </ac:spMkLst>
        </pc:spChg>
      </pc:sldChg>
      <pc:sldChg chg="addSp delSp modSp del mod ord">
        <pc:chgData name="Acerbis Alberto" userId="c43ce6ec-0a23-48ba-9f21-c9649b8c8391" providerId="ADAL" clId="{7B9EB197-B4EA-43CB-88AB-7BEDC1CC1434}" dt="2022-09-17T18:00:28.205" v="1028" actId="47"/>
        <pc:sldMkLst>
          <pc:docMk/>
          <pc:sldMk cId="2026149124" sldId="2076137336"/>
        </pc:sldMkLst>
        <pc:spChg chg="del mod">
          <ac:chgData name="Acerbis Alberto" userId="c43ce6ec-0a23-48ba-9f21-c9649b8c8391" providerId="ADAL" clId="{7B9EB197-B4EA-43CB-88AB-7BEDC1CC1434}" dt="2022-09-16T07:50:46.768" v="145" actId="478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Acerbis Alberto" userId="c43ce6ec-0a23-48ba-9f21-c9649b8c8391" providerId="ADAL" clId="{7B9EB197-B4EA-43CB-88AB-7BEDC1CC1434}" dt="2022-09-17T17:49:04.636" v="916" actId="20577"/>
          <ac:spMkLst>
            <pc:docMk/>
            <pc:sldMk cId="2026149124" sldId="2076137336"/>
            <ac:spMk id="3" creationId="{33275FAA-546C-4C99-804B-2DD9B65DA4E0}"/>
          </ac:spMkLst>
        </pc:spChg>
        <pc:spChg chg="add mod">
          <ac:chgData name="Acerbis Alberto" userId="c43ce6ec-0a23-48ba-9f21-c9649b8c8391" providerId="ADAL" clId="{7B9EB197-B4EA-43CB-88AB-7BEDC1CC1434}" dt="2022-09-16T07:59:01.432" v="300" actId="1076"/>
          <ac:spMkLst>
            <pc:docMk/>
            <pc:sldMk cId="2026149124" sldId="2076137336"/>
            <ac:spMk id="8" creationId="{3C21760A-9EDB-D959-A597-9D36BC2B482F}"/>
          </ac:spMkLst>
        </pc:spChg>
        <pc:spChg chg="add mod">
          <ac:chgData name="Acerbis Alberto" userId="c43ce6ec-0a23-48ba-9f21-c9649b8c8391" providerId="ADAL" clId="{7B9EB197-B4EA-43CB-88AB-7BEDC1CC1434}" dt="2022-09-16T07:58:52.479" v="298" actId="1076"/>
          <ac:spMkLst>
            <pc:docMk/>
            <pc:sldMk cId="2026149124" sldId="2076137336"/>
            <ac:spMk id="9" creationId="{380A87A7-9F64-107F-1C86-CE0239470A7A}"/>
          </ac:spMkLst>
        </pc:spChg>
        <pc:picChg chg="add mod">
          <ac:chgData name="Acerbis Alberto" userId="c43ce6ec-0a23-48ba-9f21-c9649b8c8391" providerId="ADAL" clId="{7B9EB197-B4EA-43CB-88AB-7BEDC1CC1434}" dt="2022-09-16T07:58:58.375" v="299" actId="1076"/>
          <ac:picMkLst>
            <pc:docMk/>
            <pc:sldMk cId="2026149124" sldId="2076137336"/>
            <ac:picMk id="5" creationId="{CF92C341-9E7C-66DE-01F0-FFBCA8AEBBF3}"/>
          </ac:picMkLst>
        </pc:picChg>
        <pc:picChg chg="add mod">
          <ac:chgData name="Acerbis Alberto" userId="c43ce6ec-0a23-48ba-9f21-c9649b8c8391" providerId="ADAL" clId="{7B9EB197-B4EA-43CB-88AB-7BEDC1CC1434}" dt="2022-09-16T07:52:36.858" v="199" actId="1076"/>
          <ac:picMkLst>
            <pc:docMk/>
            <pc:sldMk cId="2026149124" sldId="2076137336"/>
            <ac:picMk id="7" creationId="{8D291FED-764A-5F0E-107A-AB0EFB851E61}"/>
          </ac:picMkLst>
        </pc:picChg>
      </pc:sldChg>
      <pc:sldChg chg="addSp delSp modSp mod ord modAnim">
        <pc:chgData name="Acerbis Alberto" userId="c43ce6ec-0a23-48ba-9f21-c9649b8c8391" providerId="ADAL" clId="{7B9EB197-B4EA-43CB-88AB-7BEDC1CC1434}" dt="2022-09-17T17:47:27.167" v="897"/>
        <pc:sldMkLst>
          <pc:docMk/>
          <pc:sldMk cId="1200106391" sldId="2076137337"/>
        </pc:sldMkLst>
        <pc:spChg chg="del">
          <ac:chgData name="Acerbis Alberto" userId="c43ce6ec-0a23-48ba-9f21-c9649b8c8391" providerId="ADAL" clId="{7B9EB197-B4EA-43CB-88AB-7BEDC1CC1434}" dt="2022-09-16T07:55:11.196" v="202" actId="478"/>
          <ac:spMkLst>
            <pc:docMk/>
            <pc:sldMk cId="1200106391" sldId="2076137337"/>
            <ac:spMk id="2" creationId="{F47523AC-319B-4096-8438-784BF5A03EB1}"/>
          </ac:spMkLst>
        </pc:spChg>
        <pc:spChg chg="mod">
          <ac:chgData name="Acerbis Alberto" userId="c43ce6ec-0a23-48ba-9f21-c9649b8c8391" providerId="ADAL" clId="{7B9EB197-B4EA-43CB-88AB-7BEDC1CC1434}" dt="2022-09-16T07:55:24.272" v="219" actId="20577"/>
          <ac:spMkLst>
            <pc:docMk/>
            <pc:sldMk cId="1200106391" sldId="2076137337"/>
            <ac:spMk id="3" creationId="{33275FAA-546C-4C99-804B-2DD9B65DA4E0}"/>
          </ac:spMkLst>
        </pc:spChg>
        <pc:spChg chg="del">
          <ac:chgData name="Acerbis Alberto" userId="c43ce6ec-0a23-48ba-9f21-c9649b8c8391" providerId="ADAL" clId="{7B9EB197-B4EA-43CB-88AB-7BEDC1CC1434}" dt="2022-09-16T07:55:14.761" v="204" actId="478"/>
          <ac:spMkLst>
            <pc:docMk/>
            <pc:sldMk cId="1200106391" sldId="2076137337"/>
            <ac:spMk id="4" creationId="{0F67706E-AC1E-4D4D-96AC-FCCE9281A601}"/>
          </ac:spMkLst>
        </pc:spChg>
        <pc:spChg chg="add del mod">
          <ac:chgData name="Acerbis Alberto" userId="c43ce6ec-0a23-48ba-9f21-c9649b8c8391" providerId="ADAL" clId="{7B9EB197-B4EA-43CB-88AB-7BEDC1CC1434}" dt="2022-09-16T07:55:12.835" v="203" actId="478"/>
          <ac:spMkLst>
            <pc:docMk/>
            <pc:sldMk cId="1200106391" sldId="2076137337"/>
            <ac:spMk id="6" creationId="{2165E439-DE31-12FE-6741-30EACE10D58C}"/>
          </ac:spMkLst>
        </pc:spChg>
        <pc:spChg chg="add del mod">
          <ac:chgData name="Acerbis Alberto" userId="c43ce6ec-0a23-48ba-9f21-c9649b8c8391" providerId="ADAL" clId="{7B9EB197-B4EA-43CB-88AB-7BEDC1CC1434}" dt="2022-09-16T07:55:15.829" v="205" actId="478"/>
          <ac:spMkLst>
            <pc:docMk/>
            <pc:sldMk cId="1200106391" sldId="2076137337"/>
            <ac:spMk id="8" creationId="{9E1F55B3-C975-7815-C4DF-65D28A1A73B5}"/>
          </ac:spMkLst>
        </pc:spChg>
        <pc:spChg chg="add mod">
          <ac:chgData name="Acerbis Alberto" userId="c43ce6ec-0a23-48ba-9f21-c9649b8c8391" providerId="ADAL" clId="{7B9EB197-B4EA-43CB-88AB-7BEDC1CC1434}" dt="2022-09-16T07:56:46.065" v="279" actId="1076"/>
          <ac:spMkLst>
            <pc:docMk/>
            <pc:sldMk cId="1200106391" sldId="2076137337"/>
            <ac:spMk id="12" creationId="{59322A7F-273B-AC65-140A-448AFD94BB40}"/>
          </ac:spMkLst>
        </pc:spChg>
        <pc:picChg chg="add mod">
          <ac:chgData name="Acerbis Alberto" userId="c43ce6ec-0a23-48ba-9f21-c9649b8c8391" providerId="ADAL" clId="{7B9EB197-B4EA-43CB-88AB-7BEDC1CC1434}" dt="2022-09-16T07:55:17.599" v="206"/>
          <ac:picMkLst>
            <pc:docMk/>
            <pc:sldMk cId="1200106391" sldId="2076137337"/>
            <ac:picMk id="9" creationId="{E003CF06-16C9-6D3E-94B5-F577CAC7A11F}"/>
          </ac:picMkLst>
        </pc:picChg>
        <pc:picChg chg="add mod">
          <ac:chgData name="Acerbis Alberto" userId="c43ce6ec-0a23-48ba-9f21-c9649b8c8391" providerId="ADAL" clId="{7B9EB197-B4EA-43CB-88AB-7BEDC1CC1434}" dt="2022-09-16T07:55:17.599" v="206"/>
          <ac:picMkLst>
            <pc:docMk/>
            <pc:sldMk cId="1200106391" sldId="2076137337"/>
            <ac:picMk id="10" creationId="{6E47A8E9-65D0-6657-F804-0B2FECE3D1F6}"/>
          </ac:picMkLst>
        </pc:picChg>
        <pc:picChg chg="add mod">
          <ac:chgData name="Acerbis Alberto" userId="c43ce6ec-0a23-48ba-9f21-c9649b8c8391" providerId="ADAL" clId="{7B9EB197-B4EA-43CB-88AB-7BEDC1CC1434}" dt="2022-09-16T07:55:17.599" v="206"/>
          <ac:picMkLst>
            <pc:docMk/>
            <pc:sldMk cId="1200106391" sldId="2076137337"/>
            <ac:picMk id="11" creationId="{270B9D69-646B-EBD7-3CD1-90ABC6CBD675}"/>
          </ac:picMkLst>
        </pc:picChg>
      </pc:sldChg>
      <pc:sldChg chg="addSp delSp modSp mod delAnim modAnim">
        <pc:chgData name="Acerbis Alberto" userId="c43ce6ec-0a23-48ba-9f21-c9649b8c8391" providerId="ADAL" clId="{7B9EB197-B4EA-43CB-88AB-7BEDC1CC1434}" dt="2022-09-16T15:37:56.095" v="737" actId="20577"/>
        <pc:sldMkLst>
          <pc:docMk/>
          <pc:sldMk cId="3770021174" sldId="2076137338"/>
        </pc:sldMkLst>
        <pc:spChg chg="add del mod">
          <ac:chgData name="Acerbis Alberto" userId="c43ce6ec-0a23-48ba-9f21-c9649b8c8391" providerId="ADAL" clId="{7B9EB197-B4EA-43CB-88AB-7BEDC1CC1434}" dt="2022-09-16T10:17:31.056" v="332" actId="478"/>
          <ac:spMkLst>
            <pc:docMk/>
            <pc:sldMk cId="3770021174" sldId="2076137338"/>
            <ac:spMk id="2" creationId="{5850E575-F05C-841E-DD50-1DF7DED0D256}"/>
          </ac:spMkLst>
        </pc:spChg>
        <pc:spChg chg="mod">
          <ac:chgData name="Acerbis Alberto" userId="c43ce6ec-0a23-48ba-9f21-c9649b8c8391" providerId="ADAL" clId="{7B9EB197-B4EA-43CB-88AB-7BEDC1CC1434}" dt="2022-09-16T15:37:56.095" v="737" actId="20577"/>
          <ac:spMkLst>
            <pc:docMk/>
            <pc:sldMk cId="3770021174" sldId="2076137338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7B9EB197-B4EA-43CB-88AB-7BEDC1CC1434}" dt="2022-09-16T10:19:16.404" v="377" actId="478"/>
          <ac:spMkLst>
            <pc:docMk/>
            <pc:sldMk cId="3770021174" sldId="2076137338"/>
            <ac:spMk id="4" creationId="{24A55C90-9876-878D-3BB9-68680C8B5048}"/>
          </ac:spMkLst>
        </pc:spChg>
        <pc:graphicFrameChg chg="add mod modGraphic">
          <ac:chgData name="Acerbis Alberto" userId="c43ce6ec-0a23-48ba-9f21-c9649b8c8391" providerId="ADAL" clId="{7B9EB197-B4EA-43CB-88AB-7BEDC1CC1434}" dt="2022-09-16T10:20:20.807" v="385" actId="12385"/>
          <ac:graphicFrameMkLst>
            <pc:docMk/>
            <pc:sldMk cId="3770021174" sldId="2076137338"/>
            <ac:graphicFrameMk id="5" creationId="{89CC0CC5-7819-7B7A-5CBA-1FFB5E599FFA}"/>
          </ac:graphicFrameMkLst>
        </pc:graphicFrameChg>
      </pc:sldChg>
      <pc:sldChg chg="addSp delSp modSp mod ord modAnim">
        <pc:chgData name="Acerbis Alberto" userId="c43ce6ec-0a23-48ba-9f21-c9649b8c8391" providerId="ADAL" clId="{7B9EB197-B4EA-43CB-88AB-7BEDC1CC1434}" dt="2022-09-20T08:00:23.797" v="1577" actId="20577"/>
        <pc:sldMkLst>
          <pc:docMk/>
          <pc:sldMk cId="221089248" sldId="2076137339"/>
        </pc:sldMkLst>
        <pc:spChg chg="mod">
          <ac:chgData name="Acerbis Alberto" userId="c43ce6ec-0a23-48ba-9f21-c9649b8c8391" providerId="ADAL" clId="{7B9EB197-B4EA-43CB-88AB-7BEDC1CC1434}" dt="2022-09-16T07:59:20.068" v="308" actId="20577"/>
          <ac:spMkLst>
            <pc:docMk/>
            <pc:sldMk cId="221089248" sldId="2076137339"/>
            <ac:spMk id="3" creationId="{B565C93F-C668-4718-84B2-7ABA01224C0E}"/>
          </ac:spMkLst>
        </pc:spChg>
        <pc:spChg chg="add mod">
          <ac:chgData name="Acerbis Alberto" userId="c43ce6ec-0a23-48ba-9f21-c9649b8c8391" providerId="ADAL" clId="{7B9EB197-B4EA-43CB-88AB-7BEDC1CC1434}" dt="2022-09-20T08:00:23.797" v="1577" actId="20577"/>
          <ac:spMkLst>
            <pc:docMk/>
            <pc:sldMk cId="221089248" sldId="2076137339"/>
            <ac:spMk id="6" creationId="{8A895909-A507-835E-6656-EB8ED9B54546}"/>
          </ac:spMkLst>
        </pc:spChg>
        <pc:picChg chg="add del mod">
          <ac:chgData name="Acerbis Alberto" userId="c43ce6ec-0a23-48ba-9f21-c9649b8c8391" providerId="ADAL" clId="{7B9EB197-B4EA-43CB-88AB-7BEDC1CC1434}" dt="2022-09-16T07:57:53.384" v="283"/>
          <ac:picMkLst>
            <pc:docMk/>
            <pc:sldMk cId="221089248" sldId="2076137339"/>
            <ac:picMk id="2" creationId="{E7EC5573-ED89-09CF-DD05-B05417937934}"/>
          </ac:picMkLst>
        </pc:picChg>
        <pc:picChg chg="add del mod">
          <ac:chgData name="Acerbis Alberto" userId="c43ce6ec-0a23-48ba-9f21-c9649b8c8391" providerId="ADAL" clId="{7B9EB197-B4EA-43CB-88AB-7BEDC1CC1434}" dt="2022-09-16T07:57:53.384" v="283"/>
          <ac:picMkLst>
            <pc:docMk/>
            <pc:sldMk cId="221089248" sldId="2076137339"/>
            <ac:picMk id="4" creationId="{7336B482-C4A1-A1F8-506B-CBFD6E47FA3E}"/>
          </ac:picMkLst>
        </pc:picChg>
        <pc:picChg chg="add del mod">
          <ac:chgData name="Acerbis Alberto" userId="c43ce6ec-0a23-48ba-9f21-c9649b8c8391" providerId="ADAL" clId="{7B9EB197-B4EA-43CB-88AB-7BEDC1CC1434}" dt="2022-09-16T07:57:53.384" v="283"/>
          <ac:picMkLst>
            <pc:docMk/>
            <pc:sldMk cId="221089248" sldId="2076137339"/>
            <ac:picMk id="5" creationId="{C7CE099C-AD2D-1EC9-FF41-915DC6239962}"/>
          </ac:picMkLst>
        </pc:picChg>
      </pc:sldChg>
      <pc:sldChg chg="addSp delSp modSp add mod modClrScheme modAnim chgLayout">
        <pc:chgData name="Acerbis Alberto" userId="c43ce6ec-0a23-48ba-9f21-c9649b8c8391" providerId="ADAL" clId="{7B9EB197-B4EA-43CB-88AB-7BEDC1CC1434}" dt="2022-09-20T12:43:58.649" v="1581" actId="20577"/>
        <pc:sldMkLst>
          <pc:docMk/>
          <pc:sldMk cId="2082886997" sldId="2076137340"/>
        </pc:sldMkLst>
        <pc:spChg chg="add del mod ord">
          <ac:chgData name="Acerbis Alberto" userId="c43ce6ec-0a23-48ba-9f21-c9649b8c8391" providerId="ADAL" clId="{7B9EB197-B4EA-43CB-88AB-7BEDC1CC1434}" dt="2022-09-16T10:22:18.087" v="404" actId="478"/>
          <ac:spMkLst>
            <pc:docMk/>
            <pc:sldMk cId="2082886997" sldId="2076137340"/>
            <ac:spMk id="2" creationId="{6896F9FE-6D1C-BE95-9005-347AC83A0425}"/>
          </ac:spMkLst>
        </pc:spChg>
        <pc:spChg chg="mod ord">
          <ac:chgData name="Acerbis Alberto" userId="c43ce6ec-0a23-48ba-9f21-c9649b8c8391" providerId="ADAL" clId="{7B9EB197-B4EA-43CB-88AB-7BEDC1CC1434}" dt="2022-09-16T10:22:30.433" v="422" actId="20577"/>
          <ac:spMkLst>
            <pc:docMk/>
            <pc:sldMk cId="2082886997" sldId="2076137340"/>
            <ac:spMk id="3" creationId="{B565C93F-C668-4718-84B2-7ABA01224C0E}"/>
          </ac:spMkLst>
        </pc:spChg>
        <pc:spChg chg="add mod">
          <ac:chgData name="Acerbis Alberto" userId="c43ce6ec-0a23-48ba-9f21-c9649b8c8391" providerId="ADAL" clId="{7B9EB197-B4EA-43CB-88AB-7BEDC1CC1434}" dt="2022-09-20T12:43:58.649" v="1581" actId="20577"/>
          <ac:spMkLst>
            <pc:docMk/>
            <pc:sldMk cId="2082886997" sldId="2076137340"/>
            <ac:spMk id="4" creationId="{B99ED6BF-5FCE-86F4-E2D0-E6B0F4747CE8}"/>
          </ac:spMkLst>
        </pc:spChg>
        <pc:spChg chg="del">
          <ac:chgData name="Acerbis Alberto" userId="c43ce6ec-0a23-48ba-9f21-c9649b8c8391" providerId="ADAL" clId="{7B9EB197-B4EA-43CB-88AB-7BEDC1CC1434}" dt="2022-09-16T10:21:45.552" v="402" actId="478"/>
          <ac:spMkLst>
            <pc:docMk/>
            <pc:sldMk cId="2082886997" sldId="2076137340"/>
            <ac:spMk id="6" creationId="{8A895909-A507-835E-6656-EB8ED9B54546}"/>
          </ac:spMkLst>
        </pc:spChg>
      </pc:sldChg>
      <pc:sldChg chg="add del">
        <pc:chgData name="Acerbis Alberto" userId="c43ce6ec-0a23-48ba-9f21-c9649b8c8391" providerId="ADAL" clId="{7B9EB197-B4EA-43CB-88AB-7BEDC1CC1434}" dt="2022-09-16T10:21:21.800" v="387" actId="47"/>
        <pc:sldMkLst>
          <pc:docMk/>
          <pc:sldMk cId="3100544656" sldId="2076137340"/>
        </pc:sldMkLst>
      </pc:sldChg>
      <pc:sldChg chg="addSp delSp modSp new del mod">
        <pc:chgData name="Acerbis Alberto" userId="c43ce6ec-0a23-48ba-9f21-c9649b8c8391" providerId="ADAL" clId="{7B9EB197-B4EA-43CB-88AB-7BEDC1CC1434}" dt="2022-09-16T07:58:36.045" v="295" actId="47"/>
        <pc:sldMkLst>
          <pc:docMk/>
          <pc:sldMk cId="4144914633" sldId="2076137340"/>
        </pc:sldMkLst>
        <pc:spChg chg="del">
          <ac:chgData name="Acerbis Alberto" userId="c43ce6ec-0a23-48ba-9f21-c9649b8c8391" providerId="ADAL" clId="{7B9EB197-B4EA-43CB-88AB-7BEDC1CC1434}" dt="2022-09-16T07:47:18.278" v="89" actId="478"/>
          <ac:spMkLst>
            <pc:docMk/>
            <pc:sldMk cId="4144914633" sldId="2076137340"/>
            <ac:spMk id="2" creationId="{719865C1-5341-6F28-CFD3-0294F0DF1EAB}"/>
          </ac:spMkLst>
        </pc:spChg>
        <pc:spChg chg="mod">
          <ac:chgData name="Acerbis Alberto" userId="c43ce6ec-0a23-48ba-9f21-c9649b8c8391" providerId="ADAL" clId="{7B9EB197-B4EA-43CB-88AB-7BEDC1CC1434}" dt="2022-09-16T07:45:59.066" v="88" actId="20577"/>
          <ac:spMkLst>
            <pc:docMk/>
            <pc:sldMk cId="4144914633" sldId="2076137340"/>
            <ac:spMk id="3" creationId="{19B7DA8D-A0EA-0885-DB9A-CE36A30B853C}"/>
          </ac:spMkLst>
        </pc:spChg>
        <pc:spChg chg="add mod">
          <ac:chgData name="Acerbis Alberto" userId="c43ce6ec-0a23-48ba-9f21-c9649b8c8391" providerId="ADAL" clId="{7B9EB197-B4EA-43CB-88AB-7BEDC1CC1434}" dt="2022-09-16T07:48:48.498" v="121" actId="1076"/>
          <ac:spMkLst>
            <pc:docMk/>
            <pc:sldMk cId="4144914633" sldId="2076137340"/>
            <ac:spMk id="4" creationId="{180A6A8A-7E17-FDD9-DBFF-25B5806B373A}"/>
          </ac:spMkLst>
        </pc:spChg>
      </pc:sldChg>
      <pc:sldChg chg="addSp delSp modSp add mod ord modClrScheme delAnim modAnim chgLayout">
        <pc:chgData name="Acerbis Alberto" userId="c43ce6ec-0a23-48ba-9f21-c9649b8c8391" providerId="ADAL" clId="{7B9EB197-B4EA-43CB-88AB-7BEDC1CC1434}" dt="2022-09-23T12:53:25.431" v="1586"/>
        <pc:sldMkLst>
          <pc:docMk/>
          <pc:sldMk cId="3818533824" sldId="2076137341"/>
        </pc:sldMkLst>
        <pc:spChg chg="add mod">
          <ac:chgData name="Acerbis Alberto" userId="c43ce6ec-0a23-48ba-9f21-c9649b8c8391" providerId="ADAL" clId="{7B9EB197-B4EA-43CB-88AB-7BEDC1CC1434}" dt="2022-09-16T10:28:08.651" v="674" actId="1035"/>
          <ac:spMkLst>
            <pc:docMk/>
            <pc:sldMk cId="3818533824" sldId="2076137341"/>
            <ac:spMk id="2" creationId="{C9FD4AC1-FA57-F18C-AAD7-0C919901929B}"/>
          </ac:spMkLst>
        </pc:spChg>
        <pc:spChg chg="mod ord">
          <ac:chgData name="Acerbis Alberto" userId="c43ce6ec-0a23-48ba-9f21-c9649b8c8391" providerId="ADAL" clId="{7B9EB197-B4EA-43CB-88AB-7BEDC1CC1434}" dt="2022-09-16T10:27:10.663" v="646" actId="20577"/>
          <ac:spMkLst>
            <pc:docMk/>
            <pc:sldMk cId="3818533824" sldId="2076137341"/>
            <ac:spMk id="3" creationId="{33275FAA-546C-4C99-804B-2DD9B65DA4E0}"/>
          </ac:spMkLst>
        </pc:spChg>
        <pc:spChg chg="add mod">
          <ac:chgData name="Acerbis Alberto" userId="c43ce6ec-0a23-48ba-9f21-c9649b8c8391" providerId="ADAL" clId="{7B9EB197-B4EA-43CB-88AB-7BEDC1CC1434}" dt="2022-09-16T10:28:08.651" v="674" actId="1035"/>
          <ac:spMkLst>
            <pc:docMk/>
            <pc:sldMk cId="3818533824" sldId="2076137341"/>
            <ac:spMk id="4" creationId="{3429D818-5134-7E34-F9A6-78EABC46916D}"/>
          </ac:spMkLst>
        </pc:spChg>
        <pc:spChg chg="add mod">
          <ac:chgData name="Acerbis Alberto" userId="c43ce6ec-0a23-48ba-9f21-c9649b8c8391" providerId="ADAL" clId="{7B9EB197-B4EA-43CB-88AB-7BEDC1CC1434}" dt="2022-09-16T10:28:54.697" v="676" actId="1076"/>
          <ac:spMkLst>
            <pc:docMk/>
            <pc:sldMk cId="3818533824" sldId="2076137341"/>
            <ac:spMk id="5" creationId="{F277F2CF-6DC4-07B2-856E-6B575CD8BCB6}"/>
          </ac:spMkLst>
        </pc:spChg>
        <pc:spChg chg="add mod">
          <ac:chgData name="Acerbis Alberto" userId="c43ce6ec-0a23-48ba-9f21-c9649b8c8391" providerId="ADAL" clId="{7B9EB197-B4EA-43CB-88AB-7BEDC1CC1434}" dt="2022-09-16T10:28:08.651" v="674" actId="1035"/>
          <ac:spMkLst>
            <pc:docMk/>
            <pc:sldMk cId="3818533824" sldId="2076137341"/>
            <ac:spMk id="6" creationId="{D9C699F9-A5B8-437A-5302-7AEC2FFA7331}"/>
          </ac:spMkLst>
        </pc:spChg>
        <pc:spChg chg="add mod">
          <ac:chgData name="Acerbis Alberto" userId="c43ce6ec-0a23-48ba-9f21-c9649b8c8391" providerId="ADAL" clId="{7B9EB197-B4EA-43CB-88AB-7BEDC1CC1434}" dt="2022-09-16T15:33:44.474" v="680" actId="1076"/>
          <ac:spMkLst>
            <pc:docMk/>
            <pc:sldMk cId="3818533824" sldId="2076137341"/>
            <ac:spMk id="7" creationId="{7007E71E-C887-135F-27D2-741FEEA724EE}"/>
          </ac:spMkLst>
        </pc:spChg>
        <pc:spChg chg="del">
          <ac:chgData name="Acerbis Alberto" userId="c43ce6ec-0a23-48ba-9f21-c9649b8c8391" providerId="ADAL" clId="{7B9EB197-B4EA-43CB-88AB-7BEDC1CC1434}" dt="2022-09-16T10:27:00.141" v="633" actId="478"/>
          <ac:spMkLst>
            <pc:docMk/>
            <pc:sldMk cId="3818533824" sldId="2076137341"/>
            <ac:spMk id="12" creationId="{59322A7F-273B-AC65-140A-448AFD94BB40}"/>
          </ac:spMkLst>
        </pc:spChg>
        <pc:picChg chg="del">
          <ac:chgData name="Acerbis Alberto" userId="c43ce6ec-0a23-48ba-9f21-c9649b8c8391" providerId="ADAL" clId="{7B9EB197-B4EA-43CB-88AB-7BEDC1CC1434}" dt="2022-09-16T10:26:58.309" v="632" actId="478"/>
          <ac:picMkLst>
            <pc:docMk/>
            <pc:sldMk cId="3818533824" sldId="2076137341"/>
            <ac:picMk id="9" creationId="{E003CF06-16C9-6D3E-94B5-F577CAC7A11F}"/>
          </ac:picMkLst>
        </pc:picChg>
        <pc:picChg chg="del">
          <ac:chgData name="Acerbis Alberto" userId="c43ce6ec-0a23-48ba-9f21-c9649b8c8391" providerId="ADAL" clId="{7B9EB197-B4EA-43CB-88AB-7BEDC1CC1434}" dt="2022-09-16T10:26:54.693" v="630" actId="478"/>
          <ac:picMkLst>
            <pc:docMk/>
            <pc:sldMk cId="3818533824" sldId="2076137341"/>
            <ac:picMk id="10" creationId="{6E47A8E9-65D0-6657-F804-0B2FECE3D1F6}"/>
          </ac:picMkLst>
        </pc:picChg>
        <pc:picChg chg="del">
          <ac:chgData name="Acerbis Alberto" userId="c43ce6ec-0a23-48ba-9f21-c9649b8c8391" providerId="ADAL" clId="{7B9EB197-B4EA-43CB-88AB-7BEDC1CC1434}" dt="2022-09-16T10:26:56.483" v="631" actId="478"/>
          <ac:picMkLst>
            <pc:docMk/>
            <pc:sldMk cId="3818533824" sldId="2076137341"/>
            <ac:picMk id="11" creationId="{270B9D69-646B-EBD7-3CD1-90ABC6CBD675}"/>
          </ac:picMkLst>
        </pc:picChg>
      </pc:sldChg>
      <pc:sldChg chg="addSp delSp modSp add mod ord modClrScheme delAnim modAnim chgLayout">
        <pc:chgData name="Acerbis Alberto" userId="c43ce6ec-0a23-48ba-9f21-c9649b8c8391" providerId="ADAL" clId="{7B9EB197-B4EA-43CB-88AB-7BEDC1CC1434}" dt="2022-09-23T12:53:30.893" v="1590"/>
        <pc:sldMkLst>
          <pc:docMk/>
          <pc:sldMk cId="1856434828" sldId="2076137342"/>
        </pc:sldMkLst>
        <pc:spChg chg="del">
          <ac:chgData name="Acerbis Alberto" userId="c43ce6ec-0a23-48ba-9f21-c9649b8c8391" providerId="ADAL" clId="{7B9EB197-B4EA-43CB-88AB-7BEDC1CC1434}" dt="2022-09-16T15:35:14.847" v="682" actId="478"/>
          <ac:spMkLst>
            <pc:docMk/>
            <pc:sldMk cId="1856434828" sldId="2076137342"/>
            <ac:spMk id="2" creationId="{C9FD4AC1-FA57-F18C-AAD7-0C919901929B}"/>
          </ac:spMkLst>
        </pc:spChg>
        <pc:spChg chg="mod ord">
          <ac:chgData name="Acerbis Alberto" userId="c43ce6ec-0a23-48ba-9f21-c9649b8c8391" providerId="ADAL" clId="{7B9EB197-B4EA-43CB-88AB-7BEDC1CC1434}" dt="2022-09-16T15:39:10.693" v="740" actId="700"/>
          <ac:spMkLst>
            <pc:docMk/>
            <pc:sldMk cId="1856434828" sldId="2076137342"/>
            <ac:spMk id="3" creationId="{33275FAA-546C-4C99-804B-2DD9B65DA4E0}"/>
          </ac:spMkLst>
        </pc:spChg>
        <pc:spChg chg="del">
          <ac:chgData name="Acerbis Alberto" userId="c43ce6ec-0a23-48ba-9f21-c9649b8c8391" providerId="ADAL" clId="{7B9EB197-B4EA-43CB-88AB-7BEDC1CC1434}" dt="2022-09-16T15:35:14.847" v="682" actId="478"/>
          <ac:spMkLst>
            <pc:docMk/>
            <pc:sldMk cId="1856434828" sldId="2076137342"/>
            <ac:spMk id="4" creationId="{3429D818-5134-7E34-F9A6-78EABC46916D}"/>
          </ac:spMkLst>
        </pc:spChg>
        <pc:spChg chg="del">
          <ac:chgData name="Acerbis Alberto" userId="c43ce6ec-0a23-48ba-9f21-c9649b8c8391" providerId="ADAL" clId="{7B9EB197-B4EA-43CB-88AB-7BEDC1CC1434}" dt="2022-09-16T15:35:14.847" v="682" actId="478"/>
          <ac:spMkLst>
            <pc:docMk/>
            <pc:sldMk cId="1856434828" sldId="2076137342"/>
            <ac:spMk id="5" creationId="{F277F2CF-6DC4-07B2-856E-6B575CD8BCB6}"/>
          </ac:spMkLst>
        </pc:spChg>
        <pc:spChg chg="del">
          <ac:chgData name="Acerbis Alberto" userId="c43ce6ec-0a23-48ba-9f21-c9649b8c8391" providerId="ADAL" clId="{7B9EB197-B4EA-43CB-88AB-7BEDC1CC1434}" dt="2022-09-16T15:35:14.847" v="682" actId="478"/>
          <ac:spMkLst>
            <pc:docMk/>
            <pc:sldMk cId="1856434828" sldId="2076137342"/>
            <ac:spMk id="6" creationId="{D9C699F9-A5B8-437A-5302-7AEC2FFA7331}"/>
          </ac:spMkLst>
        </pc:spChg>
        <pc:spChg chg="del">
          <ac:chgData name="Acerbis Alberto" userId="c43ce6ec-0a23-48ba-9f21-c9649b8c8391" providerId="ADAL" clId="{7B9EB197-B4EA-43CB-88AB-7BEDC1CC1434}" dt="2022-09-16T15:35:14.847" v="682" actId="478"/>
          <ac:spMkLst>
            <pc:docMk/>
            <pc:sldMk cId="1856434828" sldId="2076137342"/>
            <ac:spMk id="7" creationId="{7007E71E-C887-135F-27D2-741FEEA724EE}"/>
          </ac:spMkLst>
        </pc:spChg>
        <pc:spChg chg="add mod">
          <ac:chgData name="Acerbis Alberto" userId="c43ce6ec-0a23-48ba-9f21-c9649b8c8391" providerId="ADAL" clId="{7B9EB197-B4EA-43CB-88AB-7BEDC1CC1434}" dt="2022-09-16T15:39:22.004" v="741" actId="207"/>
          <ac:spMkLst>
            <pc:docMk/>
            <pc:sldMk cId="1856434828" sldId="2076137342"/>
            <ac:spMk id="8" creationId="{E75C11E1-FD4B-ACF7-90C3-7BB54395E2D5}"/>
          </ac:spMkLst>
        </pc:spChg>
      </pc:sldChg>
      <pc:sldChg chg="addSp delSp modSp add mod modClrScheme delAnim chgLayout">
        <pc:chgData name="Acerbis Alberto" userId="c43ce6ec-0a23-48ba-9f21-c9649b8c8391" providerId="ADAL" clId="{7B9EB197-B4EA-43CB-88AB-7BEDC1CC1434}" dt="2022-09-16T15:43:54.144" v="820" actId="1035"/>
        <pc:sldMkLst>
          <pc:docMk/>
          <pc:sldMk cId="1991732700" sldId="2076137343"/>
        </pc:sldMkLst>
        <pc:spChg chg="mod ord">
          <ac:chgData name="Acerbis Alberto" userId="c43ce6ec-0a23-48ba-9f21-c9649b8c8391" providerId="ADAL" clId="{7B9EB197-B4EA-43CB-88AB-7BEDC1CC1434}" dt="2022-09-16T15:42:58.784" v="794" actId="20577"/>
          <ac:spMkLst>
            <pc:docMk/>
            <pc:sldMk cId="1991732700" sldId="2076137343"/>
            <ac:spMk id="3" creationId="{33275FAA-546C-4C99-804B-2DD9B65DA4E0}"/>
          </ac:spMkLst>
        </pc:spChg>
        <pc:spChg chg="del">
          <ac:chgData name="Acerbis Alberto" userId="c43ce6ec-0a23-48ba-9f21-c9649b8c8391" providerId="ADAL" clId="{7B9EB197-B4EA-43CB-88AB-7BEDC1CC1434}" dt="2022-09-16T15:42:07.744" v="747" actId="478"/>
          <ac:spMkLst>
            <pc:docMk/>
            <pc:sldMk cId="1991732700" sldId="2076137343"/>
            <ac:spMk id="12" creationId="{59322A7F-273B-AC65-140A-448AFD94BB40}"/>
          </ac:spMkLst>
        </pc:spChg>
        <pc:picChg chg="add del mod">
          <ac:chgData name="Acerbis Alberto" userId="c43ce6ec-0a23-48ba-9f21-c9649b8c8391" providerId="ADAL" clId="{7B9EB197-B4EA-43CB-88AB-7BEDC1CC1434}" dt="2022-09-16T15:43:28.765" v="797" actId="478"/>
          <ac:picMkLst>
            <pc:docMk/>
            <pc:sldMk cId="1991732700" sldId="2076137343"/>
            <ac:picMk id="2" creationId="{079C5DCE-4935-D4D5-A0FC-D6AB107FB8A2}"/>
          </ac:picMkLst>
        </pc:picChg>
        <pc:picChg chg="add mod">
          <ac:chgData name="Acerbis Alberto" userId="c43ce6ec-0a23-48ba-9f21-c9649b8c8391" providerId="ADAL" clId="{7B9EB197-B4EA-43CB-88AB-7BEDC1CC1434}" dt="2022-09-16T15:43:54.144" v="820" actId="1035"/>
          <ac:picMkLst>
            <pc:docMk/>
            <pc:sldMk cId="1991732700" sldId="2076137343"/>
            <ac:picMk id="4" creationId="{170D1EFD-B181-5F77-3C8E-B1FDF6FAFF8D}"/>
          </ac:picMkLst>
        </pc:picChg>
        <pc:picChg chg="add mod">
          <ac:chgData name="Acerbis Alberto" userId="c43ce6ec-0a23-48ba-9f21-c9649b8c8391" providerId="ADAL" clId="{7B9EB197-B4EA-43CB-88AB-7BEDC1CC1434}" dt="2022-09-16T15:43:54.144" v="820" actId="1035"/>
          <ac:picMkLst>
            <pc:docMk/>
            <pc:sldMk cId="1991732700" sldId="2076137343"/>
            <ac:picMk id="5" creationId="{40D7E782-8CB1-4D7F-3DF0-DFBA7390B2AF}"/>
          </ac:picMkLst>
        </pc:picChg>
        <pc:picChg chg="del">
          <ac:chgData name="Acerbis Alberto" userId="c43ce6ec-0a23-48ba-9f21-c9649b8c8391" providerId="ADAL" clId="{7B9EB197-B4EA-43CB-88AB-7BEDC1CC1434}" dt="2022-09-16T15:42:05.691" v="746" actId="478"/>
          <ac:picMkLst>
            <pc:docMk/>
            <pc:sldMk cId="1991732700" sldId="2076137343"/>
            <ac:picMk id="9" creationId="{E003CF06-16C9-6D3E-94B5-F577CAC7A11F}"/>
          </ac:picMkLst>
        </pc:picChg>
        <pc:picChg chg="del">
          <ac:chgData name="Acerbis Alberto" userId="c43ce6ec-0a23-48ba-9f21-c9649b8c8391" providerId="ADAL" clId="{7B9EB197-B4EA-43CB-88AB-7BEDC1CC1434}" dt="2022-09-16T15:42:03.613" v="744" actId="478"/>
          <ac:picMkLst>
            <pc:docMk/>
            <pc:sldMk cId="1991732700" sldId="2076137343"/>
            <ac:picMk id="10" creationId="{6E47A8E9-65D0-6657-F804-0B2FECE3D1F6}"/>
          </ac:picMkLst>
        </pc:picChg>
        <pc:picChg chg="del">
          <ac:chgData name="Acerbis Alberto" userId="c43ce6ec-0a23-48ba-9f21-c9649b8c8391" providerId="ADAL" clId="{7B9EB197-B4EA-43CB-88AB-7BEDC1CC1434}" dt="2022-09-16T15:42:04.953" v="745" actId="478"/>
          <ac:picMkLst>
            <pc:docMk/>
            <pc:sldMk cId="1991732700" sldId="2076137343"/>
            <ac:picMk id="11" creationId="{270B9D69-646B-EBD7-3CD1-90ABC6CBD675}"/>
          </ac:picMkLst>
        </pc:picChg>
      </pc:sldChg>
      <pc:sldChg chg="addSp delSp modSp add mod ord modClrScheme chgLayout">
        <pc:chgData name="Acerbis Alberto" userId="c43ce6ec-0a23-48ba-9f21-c9649b8c8391" providerId="ADAL" clId="{7B9EB197-B4EA-43CB-88AB-7BEDC1CC1434}" dt="2022-09-23T12:53:57.043" v="1594"/>
        <pc:sldMkLst>
          <pc:docMk/>
          <pc:sldMk cId="2672875665" sldId="2076137344"/>
        </pc:sldMkLst>
        <pc:spChg chg="mod ord">
          <ac:chgData name="Acerbis Alberto" userId="c43ce6ec-0a23-48ba-9f21-c9649b8c8391" providerId="ADAL" clId="{7B9EB197-B4EA-43CB-88AB-7BEDC1CC1434}" dt="2022-09-16T15:44:10.131" v="822" actId="700"/>
          <ac:spMkLst>
            <pc:docMk/>
            <pc:sldMk cId="2672875665" sldId="2076137344"/>
            <ac:spMk id="3" creationId="{33275FAA-546C-4C99-804B-2DD9B65DA4E0}"/>
          </ac:spMkLst>
        </pc:spChg>
        <pc:picChg chg="add del mod">
          <ac:chgData name="Acerbis Alberto" userId="c43ce6ec-0a23-48ba-9f21-c9649b8c8391" providerId="ADAL" clId="{7B9EB197-B4EA-43CB-88AB-7BEDC1CC1434}" dt="2022-09-17T18:00:08.242" v="1026"/>
          <ac:picMkLst>
            <pc:docMk/>
            <pc:sldMk cId="2672875665" sldId="2076137344"/>
            <ac:picMk id="2" creationId="{FC015EDE-96B6-A014-A810-711C9FFE3791}"/>
          </ac:picMkLst>
        </pc:picChg>
        <pc:picChg chg="add del">
          <ac:chgData name="Acerbis Alberto" userId="c43ce6ec-0a23-48ba-9f21-c9649b8c8391" providerId="ADAL" clId="{7B9EB197-B4EA-43CB-88AB-7BEDC1CC1434}" dt="2022-09-17T18:00:08.679" v="1027" actId="478"/>
          <ac:picMkLst>
            <pc:docMk/>
            <pc:sldMk cId="2672875665" sldId="2076137344"/>
            <ac:picMk id="4" creationId="{170D1EFD-B181-5F77-3C8E-B1FDF6FAFF8D}"/>
          </ac:picMkLst>
        </pc:picChg>
        <pc:picChg chg="add del">
          <ac:chgData name="Acerbis Alberto" userId="c43ce6ec-0a23-48ba-9f21-c9649b8c8391" providerId="ADAL" clId="{7B9EB197-B4EA-43CB-88AB-7BEDC1CC1434}" dt="2022-09-17T18:00:08.679" v="1027" actId="478"/>
          <ac:picMkLst>
            <pc:docMk/>
            <pc:sldMk cId="2672875665" sldId="2076137344"/>
            <ac:picMk id="5" creationId="{40D7E782-8CB1-4D7F-3DF0-DFBA7390B2AF}"/>
          </ac:picMkLst>
        </pc:picChg>
        <pc:picChg chg="add del mod">
          <ac:chgData name="Acerbis Alberto" userId="c43ce6ec-0a23-48ba-9f21-c9649b8c8391" providerId="ADAL" clId="{7B9EB197-B4EA-43CB-88AB-7BEDC1CC1434}" dt="2022-09-17T18:07:49.201" v="1096" actId="478"/>
          <ac:picMkLst>
            <pc:docMk/>
            <pc:sldMk cId="2672875665" sldId="2076137344"/>
            <ac:picMk id="6" creationId="{FCB5BD06-282A-AA4D-EECE-3E7E71F419A7}"/>
          </ac:picMkLst>
        </pc:picChg>
      </pc:sldChg>
      <pc:sldChg chg="addSp delSp modSp add mod modClrScheme modAnim chgLayout">
        <pc:chgData name="Acerbis Alberto" userId="c43ce6ec-0a23-48ba-9f21-c9649b8c8391" providerId="ADAL" clId="{7B9EB197-B4EA-43CB-88AB-7BEDC1CC1434}" dt="2022-09-17T17:53:25.899" v="985" actId="207"/>
        <pc:sldMkLst>
          <pc:docMk/>
          <pc:sldMk cId="1031135611" sldId="2076137345"/>
        </pc:sldMkLst>
        <pc:spChg chg="mod ord">
          <ac:chgData name="Acerbis Alberto" userId="c43ce6ec-0a23-48ba-9f21-c9649b8c8391" providerId="ADAL" clId="{7B9EB197-B4EA-43CB-88AB-7BEDC1CC1434}" dt="2022-09-17T17:52:37.871" v="978" actId="700"/>
          <ac:spMkLst>
            <pc:docMk/>
            <pc:sldMk cId="1031135611" sldId="2076137345"/>
            <ac:spMk id="3" creationId="{33275FAA-546C-4C99-804B-2DD9B65DA4E0}"/>
          </ac:spMkLst>
        </pc:spChg>
        <pc:spChg chg="add mod">
          <ac:chgData name="Acerbis Alberto" userId="c43ce6ec-0a23-48ba-9f21-c9649b8c8391" providerId="ADAL" clId="{7B9EB197-B4EA-43CB-88AB-7BEDC1CC1434}" dt="2022-09-17T17:53:17.800" v="983" actId="207"/>
          <ac:spMkLst>
            <pc:docMk/>
            <pc:sldMk cId="1031135611" sldId="2076137345"/>
            <ac:spMk id="4" creationId="{BA711B5B-4DEE-6026-BBB3-DD41ABC66B6A}"/>
          </ac:spMkLst>
        </pc:spChg>
        <pc:spChg chg="del">
          <ac:chgData name="Acerbis Alberto" userId="c43ce6ec-0a23-48ba-9f21-c9649b8c8391" providerId="ADAL" clId="{7B9EB197-B4EA-43CB-88AB-7BEDC1CC1434}" dt="2022-09-17T17:49:15.015" v="918" actId="478"/>
          <ac:spMkLst>
            <pc:docMk/>
            <pc:sldMk cId="1031135611" sldId="2076137345"/>
            <ac:spMk id="8" creationId="{3C21760A-9EDB-D959-A597-9D36BC2B482F}"/>
          </ac:spMkLst>
        </pc:spChg>
        <pc:spChg chg="del">
          <ac:chgData name="Acerbis Alberto" userId="c43ce6ec-0a23-48ba-9f21-c9649b8c8391" providerId="ADAL" clId="{7B9EB197-B4EA-43CB-88AB-7BEDC1CC1434}" dt="2022-09-17T17:49:18.961" v="920" actId="478"/>
          <ac:spMkLst>
            <pc:docMk/>
            <pc:sldMk cId="1031135611" sldId="2076137345"/>
            <ac:spMk id="9" creationId="{380A87A7-9F64-107F-1C86-CE0239470A7A}"/>
          </ac:spMkLst>
        </pc:spChg>
        <pc:spChg chg="add mod">
          <ac:chgData name="Acerbis Alberto" userId="c43ce6ec-0a23-48ba-9f21-c9649b8c8391" providerId="ADAL" clId="{7B9EB197-B4EA-43CB-88AB-7BEDC1CC1434}" dt="2022-09-17T17:53:02.669" v="982" actId="207"/>
          <ac:spMkLst>
            <pc:docMk/>
            <pc:sldMk cId="1031135611" sldId="2076137345"/>
            <ac:spMk id="10" creationId="{7BD36E54-306C-C219-A33A-CED20DD399F0}"/>
          </ac:spMkLst>
        </pc:spChg>
        <pc:spChg chg="add mod">
          <ac:chgData name="Acerbis Alberto" userId="c43ce6ec-0a23-48ba-9f21-c9649b8c8391" providerId="ADAL" clId="{7B9EB197-B4EA-43CB-88AB-7BEDC1CC1434}" dt="2022-09-17T17:53:25.899" v="985" actId="207"/>
          <ac:spMkLst>
            <pc:docMk/>
            <pc:sldMk cId="1031135611" sldId="2076137345"/>
            <ac:spMk id="11" creationId="{D28CE601-0CC7-2F33-9941-DEB43DA394B6}"/>
          </ac:spMkLst>
        </pc:spChg>
        <pc:spChg chg="add mod">
          <ac:chgData name="Acerbis Alberto" userId="c43ce6ec-0a23-48ba-9f21-c9649b8c8391" providerId="ADAL" clId="{7B9EB197-B4EA-43CB-88AB-7BEDC1CC1434}" dt="2022-09-17T17:52:57.740" v="981" actId="207"/>
          <ac:spMkLst>
            <pc:docMk/>
            <pc:sldMk cId="1031135611" sldId="2076137345"/>
            <ac:spMk id="13" creationId="{3D3A9D27-BF35-8FC1-B899-8811E0BCAF54}"/>
          </ac:spMkLst>
        </pc:spChg>
        <pc:spChg chg="add mod">
          <ac:chgData name="Acerbis Alberto" userId="c43ce6ec-0a23-48ba-9f21-c9649b8c8391" providerId="ADAL" clId="{7B9EB197-B4EA-43CB-88AB-7BEDC1CC1434}" dt="2022-09-17T17:53:22.378" v="984" actId="207"/>
          <ac:spMkLst>
            <pc:docMk/>
            <pc:sldMk cId="1031135611" sldId="2076137345"/>
            <ac:spMk id="14" creationId="{B926E9CB-CB4E-CE82-D000-47DCDFFB9A46}"/>
          </ac:spMkLst>
        </pc:spChg>
        <pc:spChg chg="add mod">
          <ac:chgData name="Acerbis Alberto" userId="c43ce6ec-0a23-48ba-9f21-c9649b8c8391" providerId="ADAL" clId="{7B9EB197-B4EA-43CB-88AB-7BEDC1CC1434}" dt="2022-09-17T17:52:53.478" v="980" actId="207"/>
          <ac:spMkLst>
            <pc:docMk/>
            <pc:sldMk cId="1031135611" sldId="2076137345"/>
            <ac:spMk id="15" creationId="{A4213807-5E4E-CBC9-AF91-D1D1AF4545C5}"/>
          </ac:spMkLst>
        </pc:spChg>
        <pc:picChg chg="add mod">
          <ac:chgData name="Acerbis Alberto" userId="c43ce6ec-0a23-48ba-9f21-c9649b8c8391" providerId="ADAL" clId="{7B9EB197-B4EA-43CB-88AB-7BEDC1CC1434}" dt="2022-09-17T17:51:59.461" v="976" actId="1036"/>
          <ac:picMkLst>
            <pc:docMk/>
            <pc:sldMk cId="1031135611" sldId="2076137345"/>
            <ac:picMk id="2" creationId="{7D702877-FB0C-E091-82BB-91157E984DD6}"/>
          </ac:picMkLst>
        </pc:picChg>
        <pc:picChg chg="del">
          <ac:chgData name="Acerbis Alberto" userId="c43ce6ec-0a23-48ba-9f21-c9649b8c8391" providerId="ADAL" clId="{7B9EB197-B4EA-43CB-88AB-7BEDC1CC1434}" dt="2022-09-17T17:49:17.305" v="919" actId="478"/>
          <ac:picMkLst>
            <pc:docMk/>
            <pc:sldMk cId="1031135611" sldId="2076137345"/>
            <ac:picMk id="5" creationId="{CF92C341-9E7C-66DE-01F0-FFBCA8AEBBF3}"/>
          </ac:picMkLst>
        </pc:picChg>
        <pc:picChg chg="add mod">
          <ac:chgData name="Acerbis Alberto" userId="c43ce6ec-0a23-48ba-9f21-c9649b8c8391" providerId="ADAL" clId="{7B9EB197-B4EA-43CB-88AB-7BEDC1CC1434}" dt="2022-09-17T17:51:59.461" v="976" actId="1036"/>
          <ac:picMkLst>
            <pc:docMk/>
            <pc:sldMk cId="1031135611" sldId="2076137345"/>
            <ac:picMk id="6" creationId="{EC5E25F4-5F91-4D9F-A3B0-A0395CB49524}"/>
          </ac:picMkLst>
        </pc:picChg>
        <pc:picChg chg="del">
          <ac:chgData name="Acerbis Alberto" userId="c43ce6ec-0a23-48ba-9f21-c9649b8c8391" providerId="ADAL" clId="{7B9EB197-B4EA-43CB-88AB-7BEDC1CC1434}" dt="2022-09-17T17:49:19.805" v="921" actId="478"/>
          <ac:picMkLst>
            <pc:docMk/>
            <pc:sldMk cId="1031135611" sldId="2076137345"/>
            <ac:picMk id="7" creationId="{8D291FED-764A-5F0E-107A-AB0EFB851E61}"/>
          </ac:picMkLst>
        </pc:picChg>
        <pc:picChg chg="add mod">
          <ac:chgData name="Acerbis Alberto" userId="c43ce6ec-0a23-48ba-9f21-c9649b8c8391" providerId="ADAL" clId="{7B9EB197-B4EA-43CB-88AB-7BEDC1CC1434}" dt="2022-09-17T17:51:59.461" v="976" actId="1036"/>
          <ac:picMkLst>
            <pc:docMk/>
            <pc:sldMk cId="1031135611" sldId="2076137345"/>
            <ac:picMk id="12" creationId="{59C146BA-36BE-B51C-61B6-33D191C16E63}"/>
          </ac:picMkLst>
        </pc:picChg>
      </pc:sldChg>
      <pc:sldChg chg="addSp delSp modSp add mod ord delAnim">
        <pc:chgData name="Acerbis Alberto" userId="c43ce6ec-0a23-48ba-9f21-c9649b8c8391" providerId="ADAL" clId="{7B9EB197-B4EA-43CB-88AB-7BEDC1CC1434}" dt="2022-09-23T12:53:27.636" v="1588"/>
        <pc:sldMkLst>
          <pc:docMk/>
          <pc:sldMk cId="1920573420" sldId="2076137346"/>
        </pc:sldMkLst>
        <pc:spChg chg="del">
          <ac:chgData name="Acerbis Alberto" userId="c43ce6ec-0a23-48ba-9f21-c9649b8c8391" providerId="ADAL" clId="{7B9EB197-B4EA-43CB-88AB-7BEDC1CC1434}" dt="2022-09-17T17:57:05.915" v="988" actId="478"/>
          <ac:spMkLst>
            <pc:docMk/>
            <pc:sldMk cId="1920573420" sldId="2076137346"/>
            <ac:spMk id="2" creationId="{C9FD4AC1-FA57-F18C-AAD7-0C919901929B}"/>
          </ac:spMkLst>
        </pc:spChg>
        <pc:spChg chg="mod">
          <ac:chgData name="Acerbis Alberto" userId="c43ce6ec-0a23-48ba-9f21-c9649b8c8391" providerId="ADAL" clId="{7B9EB197-B4EA-43CB-88AB-7BEDC1CC1434}" dt="2022-09-17T17:58:04.419" v="1011" actId="20577"/>
          <ac:spMkLst>
            <pc:docMk/>
            <pc:sldMk cId="1920573420" sldId="2076137346"/>
            <ac:spMk id="3" creationId="{33275FAA-546C-4C99-804B-2DD9B65DA4E0}"/>
          </ac:spMkLst>
        </pc:spChg>
        <pc:spChg chg="del">
          <ac:chgData name="Acerbis Alberto" userId="c43ce6ec-0a23-48ba-9f21-c9649b8c8391" providerId="ADAL" clId="{7B9EB197-B4EA-43CB-88AB-7BEDC1CC1434}" dt="2022-09-17T17:57:13.767" v="991" actId="478"/>
          <ac:spMkLst>
            <pc:docMk/>
            <pc:sldMk cId="1920573420" sldId="2076137346"/>
            <ac:spMk id="4" creationId="{3429D818-5134-7E34-F9A6-78EABC46916D}"/>
          </ac:spMkLst>
        </pc:spChg>
        <pc:spChg chg="del">
          <ac:chgData name="Acerbis Alberto" userId="c43ce6ec-0a23-48ba-9f21-c9649b8c8391" providerId="ADAL" clId="{7B9EB197-B4EA-43CB-88AB-7BEDC1CC1434}" dt="2022-09-17T17:57:04.061" v="987" actId="478"/>
          <ac:spMkLst>
            <pc:docMk/>
            <pc:sldMk cId="1920573420" sldId="2076137346"/>
            <ac:spMk id="5" creationId="{F277F2CF-6DC4-07B2-856E-6B575CD8BCB6}"/>
          </ac:spMkLst>
        </pc:spChg>
        <pc:spChg chg="del">
          <ac:chgData name="Acerbis Alberto" userId="c43ce6ec-0a23-48ba-9f21-c9649b8c8391" providerId="ADAL" clId="{7B9EB197-B4EA-43CB-88AB-7BEDC1CC1434}" dt="2022-09-17T17:57:11.611" v="990" actId="478"/>
          <ac:spMkLst>
            <pc:docMk/>
            <pc:sldMk cId="1920573420" sldId="2076137346"/>
            <ac:spMk id="6" creationId="{D9C699F9-A5B8-437A-5302-7AEC2FFA7331}"/>
          </ac:spMkLst>
        </pc:spChg>
        <pc:spChg chg="del">
          <ac:chgData name="Acerbis Alberto" userId="c43ce6ec-0a23-48ba-9f21-c9649b8c8391" providerId="ADAL" clId="{7B9EB197-B4EA-43CB-88AB-7BEDC1CC1434}" dt="2022-09-17T17:57:09.316" v="989" actId="478"/>
          <ac:spMkLst>
            <pc:docMk/>
            <pc:sldMk cId="1920573420" sldId="2076137346"/>
            <ac:spMk id="7" creationId="{7007E71E-C887-135F-27D2-741FEEA724EE}"/>
          </ac:spMkLst>
        </pc:spChg>
        <pc:spChg chg="add mod">
          <ac:chgData name="Acerbis Alberto" userId="c43ce6ec-0a23-48ba-9f21-c9649b8c8391" providerId="ADAL" clId="{7B9EB197-B4EA-43CB-88AB-7BEDC1CC1434}" dt="2022-09-18T18:39:10.821" v="1560" actId="1076"/>
          <ac:spMkLst>
            <pc:docMk/>
            <pc:sldMk cId="1920573420" sldId="2076137346"/>
            <ac:spMk id="8" creationId="{51D1B1C9-A914-9E35-BC75-852E2CFB4E15}"/>
          </ac:spMkLst>
        </pc:spChg>
      </pc:sldChg>
      <pc:sldChg chg="addSp delSp modSp add mod ord">
        <pc:chgData name="Acerbis Alberto" userId="c43ce6ec-0a23-48ba-9f21-c9649b8c8391" providerId="ADAL" clId="{7B9EB197-B4EA-43CB-88AB-7BEDC1CC1434}" dt="2022-09-23T12:54:03.790" v="1598"/>
        <pc:sldMkLst>
          <pc:docMk/>
          <pc:sldMk cId="525412594" sldId="2076137347"/>
        </pc:sldMkLst>
        <pc:spChg chg="mod">
          <ac:chgData name="Acerbis Alberto" userId="c43ce6ec-0a23-48ba-9f21-c9649b8c8391" providerId="ADAL" clId="{7B9EB197-B4EA-43CB-88AB-7BEDC1CC1434}" dt="2022-09-17T18:07:16.177" v="1091" actId="20577"/>
          <ac:spMkLst>
            <pc:docMk/>
            <pc:sldMk cId="525412594" sldId="2076137347"/>
            <ac:spMk id="3" creationId="{33275FAA-546C-4C99-804B-2DD9B65DA4E0}"/>
          </ac:spMkLst>
        </pc:spChg>
        <pc:spChg chg="del">
          <ac:chgData name="Acerbis Alberto" userId="c43ce6ec-0a23-48ba-9f21-c9649b8c8391" providerId="ADAL" clId="{7B9EB197-B4EA-43CB-88AB-7BEDC1CC1434}" dt="2022-09-17T18:07:19.827" v="1092" actId="478"/>
          <ac:spMkLst>
            <pc:docMk/>
            <pc:sldMk cId="525412594" sldId="2076137347"/>
            <ac:spMk id="8" creationId="{51D1B1C9-A914-9E35-BC75-852E2CFB4E15}"/>
          </ac:spMkLst>
        </pc:spChg>
        <pc:picChg chg="add mod">
          <ac:chgData name="Acerbis Alberto" userId="c43ce6ec-0a23-48ba-9f21-c9649b8c8391" providerId="ADAL" clId="{7B9EB197-B4EA-43CB-88AB-7BEDC1CC1434}" dt="2022-09-17T18:07:26.635" v="1094" actId="1076"/>
          <ac:picMkLst>
            <pc:docMk/>
            <pc:sldMk cId="525412594" sldId="2076137347"/>
            <ac:picMk id="2" creationId="{D79846A0-3981-5A09-749A-C11429A287CF}"/>
          </ac:picMkLst>
        </pc:picChg>
      </pc:sldChg>
      <pc:sldChg chg="addSp delSp modSp add mod ord modClrScheme chgLayout">
        <pc:chgData name="Acerbis Alberto" userId="c43ce6ec-0a23-48ba-9f21-c9649b8c8391" providerId="ADAL" clId="{7B9EB197-B4EA-43CB-88AB-7BEDC1CC1434}" dt="2022-09-23T12:54:00.542" v="1596"/>
        <pc:sldMkLst>
          <pc:docMk/>
          <pc:sldMk cId="848568059" sldId="2076137348"/>
        </pc:sldMkLst>
        <pc:spChg chg="mod ord">
          <ac:chgData name="Acerbis Alberto" userId="c43ce6ec-0a23-48ba-9f21-c9649b8c8391" providerId="ADAL" clId="{7B9EB197-B4EA-43CB-88AB-7BEDC1CC1434}" dt="2022-09-17T18:08:05.794" v="1117" actId="20577"/>
          <ac:spMkLst>
            <pc:docMk/>
            <pc:sldMk cId="848568059" sldId="2076137348"/>
            <ac:spMk id="3" creationId="{33275FAA-546C-4C99-804B-2DD9B65DA4E0}"/>
          </ac:spMkLst>
        </pc:spChg>
        <pc:spChg chg="add mod">
          <ac:chgData name="Acerbis Alberto" userId="c43ce6ec-0a23-48ba-9f21-c9649b8c8391" providerId="ADAL" clId="{7B9EB197-B4EA-43CB-88AB-7BEDC1CC1434}" dt="2022-09-17T18:08:20.339" v="1119" actId="1076"/>
          <ac:spMkLst>
            <pc:docMk/>
            <pc:sldMk cId="848568059" sldId="2076137348"/>
            <ac:spMk id="4" creationId="{A6F054CC-C13A-3099-8D73-3B74155803F7}"/>
          </ac:spMkLst>
        </pc:spChg>
        <pc:picChg chg="del">
          <ac:chgData name="Acerbis Alberto" userId="c43ce6ec-0a23-48ba-9f21-c9649b8c8391" providerId="ADAL" clId="{7B9EB197-B4EA-43CB-88AB-7BEDC1CC1434}" dt="2022-09-17T18:07:56.087" v="1098" actId="478"/>
          <ac:picMkLst>
            <pc:docMk/>
            <pc:sldMk cId="848568059" sldId="2076137348"/>
            <ac:picMk id="2" creationId="{D79846A0-3981-5A09-749A-C11429A287CF}"/>
          </ac:picMkLst>
        </pc:picChg>
        <pc:picChg chg="add del mod">
          <ac:chgData name="Acerbis Alberto" userId="c43ce6ec-0a23-48ba-9f21-c9649b8c8391" providerId="ADAL" clId="{7B9EB197-B4EA-43CB-88AB-7BEDC1CC1434}" dt="2022-09-17T18:09:17.763" v="1123" actId="478"/>
          <ac:picMkLst>
            <pc:docMk/>
            <pc:sldMk cId="848568059" sldId="2076137348"/>
            <ac:picMk id="5" creationId="{DD1BD0D4-89C5-00F8-8B95-49CBFF62CBF4}"/>
          </ac:picMkLst>
        </pc:picChg>
        <pc:picChg chg="add del">
          <ac:chgData name="Acerbis Alberto" userId="c43ce6ec-0a23-48ba-9f21-c9649b8c8391" providerId="ADAL" clId="{7B9EB197-B4EA-43CB-88AB-7BEDC1CC1434}" dt="2022-09-17T18:09:23.158" v="1125" actId="478"/>
          <ac:picMkLst>
            <pc:docMk/>
            <pc:sldMk cId="848568059" sldId="2076137348"/>
            <ac:picMk id="1026" creationId="{AA798B02-52F5-FB8D-E171-EFC2A7E330B5}"/>
          </ac:picMkLst>
        </pc:picChg>
        <pc:picChg chg="add mod">
          <ac:chgData name="Acerbis Alberto" userId="c43ce6ec-0a23-48ba-9f21-c9649b8c8391" providerId="ADAL" clId="{7B9EB197-B4EA-43CB-88AB-7BEDC1CC1434}" dt="2022-09-17T18:09:50.520" v="1130" actId="1076"/>
          <ac:picMkLst>
            <pc:docMk/>
            <pc:sldMk cId="848568059" sldId="2076137348"/>
            <ac:picMk id="1028" creationId="{C78D8187-223F-4A03-7105-2EB8DEE0328D}"/>
          </ac:picMkLst>
        </pc:picChg>
      </pc:sldChg>
      <pc:sldChg chg="add">
        <pc:chgData name="Acerbis Alberto" userId="c43ce6ec-0a23-48ba-9f21-c9649b8c8391" providerId="ADAL" clId="{7B9EB197-B4EA-43CB-88AB-7BEDC1CC1434}" dt="2022-09-17T18:10:00.864" v="1131"/>
        <pc:sldMkLst>
          <pc:docMk/>
          <pc:sldMk cId="1347259964" sldId="2076137349"/>
        </pc:sldMkLst>
      </pc:sldChg>
      <pc:sldChg chg="add">
        <pc:chgData name="Acerbis Alberto" userId="c43ce6ec-0a23-48ba-9f21-c9649b8c8391" providerId="ADAL" clId="{7B9EB197-B4EA-43CB-88AB-7BEDC1CC1434}" dt="2022-09-23T06:55:22.147" v="1582"/>
        <pc:sldMkLst>
          <pc:docMk/>
          <pc:sldMk cId="1386702824" sldId="2076137350"/>
        </pc:sldMkLst>
      </pc:sldChg>
      <pc:sldChg chg="add">
        <pc:chgData name="Acerbis Alberto" userId="c43ce6ec-0a23-48ba-9f21-c9649b8c8391" providerId="ADAL" clId="{7B9EB197-B4EA-43CB-88AB-7BEDC1CC1434}" dt="2022-09-23T06:55:35.463" v="1584"/>
        <pc:sldMkLst>
          <pc:docMk/>
          <pc:sldMk cId="2857952600" sldId="2076137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2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E5F71C5-4F89-4D68-A0B2-C00F2ADA2D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50762" y="6400976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20" name="Shape 4157">
            <a:extLst>
              <a:ext uri="{FF2B5EF4-FFF2-40B4-BE49-F238E27FC236}">
                <a16:creationId xmlns:a16="http://schemas.microsoft.com/office/drawing/2014/main" id="{19343459-C8D2-474D-9FBA-B6F985CEBF75}"/>
              </a:ext>
            </a:extLst>
          </p:cNvPr>
          <p:cNvSpPr/>
          <p:nvPr userDrawn="1"/>
        </p:nvSpPr>
        <p:spPr>
          <a:xfrm>
            <a:off x="11768024" y="6400976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31107-76BD-B6B7-6776-8314A0348B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92" y="4130046"/>
            <a:ext cx="4236133" cy="1574378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2BA846-CA3F-2114-DC62-DC1AD4ECEE11}"/>
              </a:ext>
            </a:extLst>
          </p:cNvPr>
          <p:cNvSpPr/>
          <p:nvPr userDrawn="1"/>
        </p:nvSpPr>
        <p:spPr>
          <a:xfrm>
            <a:off x="723456" y="4013715"/>
            <a:ext cx="3560528" cy="830997"/>
          </a:xfrm>
          <a:prstGeom prst="rect">
            <a:avLst/>
          </a:prstGeom>
          <a:noFill/>
          <a:scene3d>
            <a:camera prst="isometricRightUp">
              <a:rot lat="2100000" lon="189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noFill/>
                  <a:prstDash val="solid"/>
                </a:ln>
                <a:solidFill>
                  <a:srgbClr val="FFE302"/>
                </a:solidFill>
              </a:rPr>
              <a:t>Saturday</a:t>
            </a:r>
            <a:endParaRPr lang="en-US" sz="4800" b="1" cap="none" spc="0" dirty="0">
              <a:ln w="12700" cmpd="sng">
                <a:noFill/>
                <a:prstDash val="solid"/>
              </a:ln>
              <a:solidFill>
                <a:srgbClr val="FFE302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24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2022</a:t>
            </a:r>
          </a:p>
        </p:txBody>
      </p:sp>
    </p:spTree>
    <p:extLst>
      <p:ext uri="{BB962C8B-B14F-4D97-AF65-F5344CB8AC3E}">
        <p14:creationId xmlns:p14="http://schemas.microsoft.com/office/powerpoint/2010/main" val="45923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97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521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9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03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05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36B4-D7FD-4E20-82F9-2A47731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9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9E0D50-4D48-4E40-8743-50A5279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445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4E4077-A3BD-4A9C-9053-90BF6B1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7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7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AEA09C-093F-4157-A5AF-2A0FF30C9CFD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9029C20-407A-4394-9947-7F347A82A73B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E1DBA5D-E2D8-47A8-B7D1-E20212CE4C66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B3B85-9FC6-B1FF-EF1D-56AD1591A54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6" r:id="rId3"/>
    <p:sldLayoutId id="214748371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A5359CB-23A3-B476-9061-586E18644EC0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731849-E9E0-54BF-13FA-C3037ED3FE13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FD053F-61F3-962A-C082-B2F5F903A373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743DB-368B-F4B0-3820-04A58A444F8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30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https://mcusercontent.com/fc863cd204a4c829853155dfb/images/9ab70248-d65a-dfa5-1f7c-02d7f0c186e3.jpg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qrs-muflone" TargetMode="External"/><Relationship Id="rId13" Type="http://schemas.openxmlformats.org/officeDocument/2006/relationships/hyperlink" Target="https://albertoacerbis.com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brewup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berto.acerbis@intre.it" TargetMode="External"/><Relationship Id="rId11" Type="http://schemas.openxmlformats.org/officeDocument/2006/relationships/hyperlink" Target="https://leanpub.com/cronache-di-domain-driven-design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https://mcusercontent.com/fc863cd204a4c829853155dfb/images/9ab70248-d65a-dfa5-1f7c-02d7f0c186e3.jpg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ddd-contextmapping/" TargetMode="External"/><Relationship Id="rId7" Type="http://schemas.openxmlformats.org/officeDocument/2006/relationships/hyperlink" Target="https://blog.carbonfive.com/ubiquitous-language-the-joy-of-naming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hyperlink" Target="https://martinfowler.com/bliki/BoundedContext.html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DDD in salsa Cloud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A298A0-E176-45B1-A7F5-06FBE7B2E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Alberto Acerbis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2948C-67A1-D8CB-30B9-FF3AAE12995A}"/>
              </a:ext>
            </a:extLst>
          </p:cNvPr>
          <p:cNvSpPr txBox="1"/>
          <p:nvPr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0194C"/>
                </a:solidFill>
                <a:latin typeface="Cascadia Code"/>
                <a:cs typeface="Calibri Light" panose="020F0302020204030204" pitchFamily="34" charset="0"/>
              </a:rPr>
              <a:t>Sabato 24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2022</a:t>
            </a:r>
          </a:p>
        </p:txBody>
      </p:sp>
      <p:pic>
        <p:nvPicPr>
          <p:cNvPr id="4" name="Immagine 3" descr="Immagine che contiene persona, uomo, inpiedi, posando&#10;&#10;Descrizione generata automaticamente">
            <a:extLst>
              <a:ext uri="{FF2B5EF4-FFF2-40B4-BE49-F238E27FC236}">
                <a16:creationId xmlns:a16="http://schemas.microsoft.com/office/drawing/2014/main" id="{B7D79BA1-F110-EEC5-7BD6-1BDB4040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304" y="4338858"/>
            <a:ext cx="1687398" cy="1687398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32004AB-D0F0-047C-4444-FCD0548BFCE9}"/>
              </a:ext>
            </a:extLst>
          </p:cNvPr>
          <p:cNvSpPr txBox="1">
            <a:spLocks/>
          </p:cNvSpPr>
          <p:nvPr/>
        </p:nvSpPr>
        <p:spPr>
          <a:xfrm>
            <a:off x="4537437" y="3050743"/>
            <a:ext cx="7503735" cy="1481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/>
              <a:t>Minimal</a:t>
            </a:r>
            <a:r>
              <a:rPr lang="it-IT" sz="3600" dirty="0"/>
              <a:t> API &amp; </a:t>
            </a:r>
            <a:r>
              <a:rPr lang="it-IT" sz="3600" dirty="0" err="1"/>
              <a:t>Blazor</a:t>
            </a:r>
            <a:r>
              <a:rPr lang="it-IT" sz="3600" dirty="0"/>
              <a:t> mixed by Azure </a:t>
            </a:r>
            <a:r>
              <a:rPr lang="it-IT" sz="3600" dirty="0" err="1"/>
              <a:t>ServiceBus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24583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  <a:endParaRPr lang="it-IT" dirty="0"/>
          </a:p>
        </p:txBody>
      </p:sp>
      <p:pic>
        <p:nvPicPr>
          <p:cNvPr id="2" name="Picture 2" descr="A Practical Guide to CQRS - Tacta">
            <a:extLst>
              <a:ext uri="{FF2B5EF4-FFF2-40B4-BE49-F238E27FC236}">
                <a16:creationId xmlns:a16="http://schemas.microsoft.com/office/drawing/2014/main" id="{D79846A0-3981-5A09-749A-C11429A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38" y="1349559"/>
            <a:ext cx="5105399" cy="43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1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Talk is Cheap … Show me the code</a:t>
            </a:r>
            <a:endParaRPr lang="it-IT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0D1EFD-B181-5F77-3C8E-B1FDF6FA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369" y="2165786"/>
            <a:ext cx="2766300" cy="1005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D7E782-8CB1-4D7F-3DF0-DFBA7390B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3" b="2"/>
          <a:stretch/>
        </p:blipFill>
        <p:spPr>
          <a:xfrm>
            <a:off x="7260368" y="3171713"/>
            <a:ext cx="2766299" cy="27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Microfrontend</a:t>
            </a:r>
            <a:endParaRPr lang="it-IT" dirty="0"/>
          </a:p>
        </p:txBody>
      </p:sp>
      <p:sp>
        <p:nvSpPr>
          <p:cNvPr id="2" name="Rettangolo 1" descr="Wireless router">
            <a:extLst>
              <a:ext uri="{FF2B5EF4-FFF2-40B4-BE49-F238E27FC236}">
                <a16:creationId xmlns:a16="http://schemas.microsoft.com/office/drawing/2014/main" id="{C9FD4AC1-FA57-F18C-AAD7-0C919901929B}"/>
              </a:ext>
            </a:extLst>
          </p:cNvPr>
          <p:cNvSpPr/>
          <p:nvPr/>
        </p:nvSpPr>
        <p:spPr>
          <a:xfrm>
            <a:off x="1056106" y="1089965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tangolo 3" descr="Diagramma di flusso">
            <a:extLst>
              <a:ext uri="{FF2B5EF4-FFF2-40B4-BE49-F238E27FC236}">
                <a16:creationId xmlns:a16="http://schemas.microsoft.com/office/drawing/2014/main" id="{3429D818-5134-7E34-F9A6-78EABC46916D}"/>
              </a:ext>
            </a:extLst>
          </p:cNvPr>
          <p:cNvSpPr/>
          <p:nvPr/>
        </p:nvSpPr>
        <p:spPr>
          <a:xfrm>
            <a:off x="7475359" y="1089965"/>
            <a:ext cx="1512000" cy="1512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77F2CF-6DC4-07B2-856E-6B575CD8BCB6}"/>
              </a:ext>
            </a:extLst>
          </p:cNvPr>
          <p:cNvSpPr txBox="1"/>
          <p:nvPr/>
        </p:nvSpPr>
        <p:spPr>
          <a:xfrm>
            <a:off x="843492" y="2903832"/>
            <a:ext cx="4320000" cy="648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it-IT" sz="2300" kern="1200" dirty="0" err="1">
                <a:solidFill>
                  <a:schemeClr val="tx1"/>
                </a:solidFill>
              </a:rPr>
              <a:t>ThoughtWorks</a:t>
            </a:r>
            <a:r>
              <a:rPr lang="it-IT" sz="2300" kern="1200" dirty="0">
                <a:solidFill>
                  <a:schemeClr val="tx1"/>
                </a:solidFill>
              </a:rPr>
              <a:t> Technology Radar 2016</a:t>
            </a:r>
            <a:endParaRPr lang="en-US" sz="2300" kern="1200" dirty="0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C699F9-A5B8-437A-5302-7AEC2FFA7331}"/>
              </a:ext>
            </a:extLst>
          </p:cNvPr>
          <p:cNvSpPr txBox="1"/>
          <p:nvPr/>
        </p:nvSpPr>
        <p:spPr>
          <a:xfrm>
            <a:off x="6752983" y="2819687"/>
            <a:ext cx="4320000" cy="648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it-IT" sz="2300" kern="1200" dirty="0"/>
              <a:t>Self-</a:t>
            </a:r>
            <a:r>
              <a:rPr lang="it-IT" sz="2300" kern="1200" dirty="0" err="1"/>
              <a:t>Contained</a:t>
            </a:r>
            <a:r>
              <a:rPr lang="it-IT" sz="2300" kern="1200" dirty="0"/>
              <a:t> Systems</a:t>
            </a:r>
            <a:endParaRPr lang="en-US" sz="2300" kern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07E71E-C887-135F-27D2-741FEEA724EE}"/>
              </a:ext>
            </a:extLst>
          </p:cNvPr>
          <p:cNvSpPr txBox="1"/>
          <p:nvPr/>
        </p:nvSpPr>
        <p:spPr>
          <a:xfrm>
            <a:off x="6096000" y="3349659"/>
            <a:ext cx="5669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- </a:t>
            </a:r>
            <a:r>
              <a:rPr lang="it-IT" dirty="0" err="1"/>
              <a:t>Autonomous</a:t>
            </a:r>
            <a:r>
              <a:rPr lang="it-IT" dirty="0"/>
              <a:t> Web Application</a:t>
            </a:r>
            <a:endParaRPr lang="en-US" dirty="0"/>
          </a:p>
          <a:p>
            <a:r>
              <a:rPr lang="it-IT" dirty="0"/>
              <a:t>- </a:t>
            </a:r>
            <a:r>
              <a:rPr lang="it-IT" dirty="0" err="1"/>
              <a:t>Each</a:t>
            </a:r>
            <a:r>
              <a:rPr lang="it-IT" dirty="0"/>
              <a:t> SCS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owned</a:t>
            </a:r>
            <a:r>
              <a:rPr lang="it-IT" dirty="0"/>
              <a:t> by One Team</a:t>
            </a:r>
          </a:p>
          <a:p>
            <a:r>
              <a:rPr lang="it-IT" dirty="0"/>
              <a:t>-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endParaRPr lang="en-US" dirty="0"/>
          </a:p>
          <a:p>
            <a:r>
              <a:rPr lang="it-IT" b="1" dirty="0"/>
              <a:t>- </a:t>
            </a:r>
            <a:r>
              <a:rPr lang="it-IT" dirty="0" err="1"/>
              <a:t>Each</a:t>
            </a:r>
            <a:r>
              <a:rPr lang="it-IT" dirty="0"/>
              <a:t> SCS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API</a:t>
            </a:r>
          </a:p>
          <a:p>
            <a:r>
              <a:rPr lang="it-IT" dirty="0"/>
              <a:t>- </a:t>
            </a:r>
            <a:r>
              <a:rPr lang="it-IT" dirty="0" err="1"/>
              <a:t>Each</a:t>
            </a:r>
            <a:r>
              <a:rPr lang="it-IT" dirty="0"/>
              <a:t> SCS include Data and </a:t>
            </a:r>
            <a:r>
              <a:rPr lang="it-IT" dirty="0" err="1"/>
              <a:t>Logic</a:t>
            </a:r>
            <a:endParaRPr lang="en-US" dirty="0"/>
          </a:p>
          <a:p>
            <a:r>
              <a:rPr lang="it-IT" dirty="0"/>
              <a:t>- No </a:t>
            </a:r>
            <a:r>
              <a:rPr lang="it-IT" dirty="0" err="1"/>
              <a:t>Shared</a:t>
            </a:r>
            <a:r>
              <a:rPr lang="it-IT" dirty="0"/>
              <a:t> UI</a:t>
            </a:r>
          </a:p>
          <a:p>
            <a:r>
              <a:rPr lang="it-IT" b="1" dirty="0"/>
              <a:t>- </a:t>
            </a:r>
            <a:r>
              <a:rPr lang="it-IT" dirty="0"/>
              <a:t>No </a:t>
            </a:r>
            <a:r>
              <a:rPr lang="it-IT" dirty="0" err="1"/>
              <a:t>Shared</a:t>
            </a:r>
            <a:r>
              <a:rPr lang="it-IT" dirty="0"/>
              <a:t> Business Code</a:t>
            </a:r>
            <a:endParaRPr lang="en-US" dirty="0"/>
          </a:p>
          <a:p>
            <a:r>
              <a:rPr lang="it-IT" dirty="0"/>
              <a:t>-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can be </a:t>
            </a:r>
            <a:r>
              <a:rPr lang="it-IT" dirty="0" err="1"/>
              <a:t>minimized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85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Microfrontend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D1B1C9-A914-9E35-BC75-852E2CFB4E15}"/>
              </a:ext>
            </a:extLst>
          </p:cNvPr>
          <p:cNvSpPr txBox="1"/>
          <p:nvPr/>
        </p:nvSpPr>
        <p:spPr>
          <a:xfrm>
            <a:off x="591829" y="1484759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solidFill>
                  <a:srgbClr val="002060"/>
                </a:solidFill>
              </a:rPr>
              <a:t>Microfrontends</a:t>
            </a:r>
            <a:r>
              <a:rPr lang="it-IT" sz="3200" dirty="0"/>
              <a:t> are the technical </a:t>
            </a:r>
            <a:r>
              <a:rPr lang="it-IT" sz="3200" dirty="0" err="1">
                <a:solidFill>
                  <a:srgbClr val="002060"/>
                </a:solidFill>
              </a:rPr>
              <a:t>representation</a:t>
            </a:r>
            <a:r>
              <a:rPr lang="it-IT" sz="3200" dirty="0">
                <a:solidFill>
                  <a:srgbClr val="002060"/>
                </a:solidFill>
              </a:rPr>
              <a:t> of a business </a:t>
            </a:r>
            <a:r>
              <a:rPr lang="it-IT" sz="3200" dirty="0" err="1">
                <a:solidFill>
                  <a:srgbClr val="002060"/>
                </a:solidFill>
              </a:rPr>
              <a:t>subdomain</a:t>
            </a:r>
            <a:r>
              <a:rPr lang="it-IT" sz="3200" dirty="0"/>
              <a:t>, </a:t>
            </a:r>
            <a:r>
              <a:rPr lang="it-IT" sz="3200" dirty="0" err="1"/>
              <a:t>they</a:t>
            </a:r>
            <a:r>
              <a:rPr lang="it-IT" sz="3200" dirty="0"/>
              <a:t> </a:t>
            </a:r>
            <a:r>
              <a:rPr lang="it-IT" sz="3200" dirty="0" err="1"/>
              <a:t>allow</a:t>
            </a:r>
            <a:r>
              <a:rPr lang="it-IT" sz="3200" dirty="0"/>
              <a:t> </a:t>
            </a:r>
            <a:r>
              <a:rPr lang="it-IT" sz="3200" dirty="0" err="1">
                <a:solidFill>
                  <a:srgbClr val="002060"/>
                </a:solidFill>
              </a:rPr>
              <a:t>independent</a:t>
            </a:r>
            <a:r>
              <a:rPr lang="it-IT" sz="3200" dirty="0">
                <a:solidFill>
                  <a:srgbClr val="002060"/>
                </a:solidFill>
              </a:rPr>
              <a:t> </a:t>
            </a:r>
            <a:r>
              <a:rPr lang="it-IT" sz="3200" dirty="0" err="1">
                <a:solidFill>
                  <a:srgbClr val="002060"/>
                </a:solidFill>
              </a:rPr>
              <a:t>implementations</a:t>
            </a:r>
            <a:r>
              <a:rPr lang="it-IT" sz="3200" dirty="0"/>
              <a:t> with the </a:t>
            </a:r>
            <a:r>
              <a:rPr lang="it-IT" sz="3200" dirty="0" err="1"/>
              <a:t>same</a:t>
            </a:r>
            <a:r>
              <a:rPr lang="it-IT" sz="3200" dirty="0"/>
              <a:t>, or </a:t>
            </a:r>
            <a:r>
              <a:rPr lang="it-IT" sz="3200" dirty="0" err="1"/>
              <a:t>different</a:t>
            </a:r>
            <a:r>
              <a:rPr lang="it-IT" sz="3200" dirty="0"/>
              <a:t>, </a:t>
            </a:r>
            <a:r>
              <a:rPr lang="it-IT" sz="3200" dirty="0" err="1"/>
              <a:t>technology</a:t>
            </a:r>
            <a:r>
              <a:rPr lang="it-IT" sz="3200" dirty="0"/>
              <a:t> </a:t>
            </a:r>
            <a:r>
              <a:rPr lang="it-IT" sz="3200" dirty="0" err="1"/>
              <a:t>choices</a:t>
            </a:r>
            <a:r>
              <a:rPr lang="it-IT" sz="3200" dirty="0"/>
              <a:t>.</a:t>
            </a:r>
          </a:p>
          <a:p>
            <a:endParaRPr lang="it-IT" sz="3200" dirty="0"/>
          </a:p>
          <a:p>
            <a:r>
              <a:rPr lang="it-IT" sz="3200" dirty="0" err="1"/>
              <a:t>Finally</a:t>
            </a:r>
            <a:r>
              <a:rPr lang="it-IT" sz="3200" dirty="0"/>
              <a:t> </a:t>
            </a:r>
            <a:r>
              <a:rPr lang="it-IT" sz="3200" dirty="0" err="1"/>
              <a:t>they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</a:t>
            </a:r>
            <a:r>
              <a:rPr lang="it-IT" sz="3200" dirty="0" err="1">
                <a:solidFill>
                  <a:srgbClr val="002060"/>
                </a:solidFill>
              </a:rPr>
              <a:t>avoid</a:t>
            </a:r>
            <a:r>
              <a:rPr lang="it-IT" sz="3200" dirty="0">
                <a:solidFill>
                  <a:srgbClr val="002060"/>
                </a:solidFill>
              </a:rPr>
              <a:t> sharing </a:t>
            </a:r>
            <a:r>
              <a:rPr lang="it-IT" sz="3200" dirty="0" err="1">
                <a:solidFill>
                  <a:srgbClr val="002060"/>
                </a:solidFill>
              </a:rPr>
              <a:t>logic</a:t>
            </a:r>
            <a:r>
              <a:rPr lang="it-IT" sz="3200" dirty="0">
                <a:solidFill>
                  <a:srgbClr val="002060"/>
                </a:solidFill>
              </a:rPr>
              <a:t> </a:t>
            </a:r>
            <a:r>
              <a:rPr lang="it-IT" sz="3200" dirty="0"/>
              <a:t>with </a:t>
            </a:r>
            <a:r>
              <a:rPr lang="it-IT" sz="3200" dirty="0" err="1"/>
              <a:t>other</a:t>
            </a:r>
            <a:r>
              <a:rPr lang="it-IT" sz="3200" dirty="0"/>
              <a:t> </a:t>
            </a:r>
            <a:r>
              <a:rPr lang="it-IT" sz="3200" dirty="0" err="1"/>
              <a:t>subdomains</a:t>
            </a:r>
            <a:r>
              <a:rPr lang="it-IT" sz="3200" dirty="0"/>
              <a:t> and </a:t>
            </a:r>
            <a:r>
              <a:rPr lang="it-IT" sz="3200" dirty="0" err="1"/>
              <a:t>they</a:t>
            </a:r>
            <a:r>
              <a:rPr lang="it-IT" sz="3200" dirty="0"/>
              <a:t> are </a:t>
            </a:r>
            <a:r>
              <a:rPr lang="it-IT" sz="3200" dirty="0" err="1">
                <a:solidFill>
                  <a:srgbClr val="002060"/>
                </a:solidFill>
              </a:rPr>
              <a:t>own</a:t>
            </a:r>
            <a:r>
              <a:rPr lang="it-IT" sz="3200" dirty="0">
                <a:solidFill>
                  <a:srgbClr val="002060"/>
                </a:solidFill>
              </a:rPr>
              <a:t> by a sigle team.</a:t>
            </a:r>
          </a:p>
        </p:txBody>
      </p:sp>
    </p:spTree>
    <p:extLst>
      <p:ext uri="{BB962C8B-B14F-4D97-AF65-F5344CB8AC3E}">
        <p14:creationId xmlns:p14="http://schemas.microsoft.com/office/powerpoint/2010/main" val="192057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Microfrontend</a:t>
            </a:r>
            <a:r>
              <a:rPr lang="en-US" dirty="0"/>
              <a:t> in </a:t>
            </a:r>
            <a:r>
              <a:rPr lang="en-US" dirty="0" err="1"/>
              <a:t>Pratica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5C11E1-FD4B-ACF7-90C3-7BB54395E2D5}"/>
              </a:ext>
            </a:extLst>
          </p:cNvPr>
          <p:cNvSpPr txBox="1"/>
          <p:nvPr/>
        </p:nvSpPr>
        <p:spPr>
          <a:xfrm>
            <a:off x="589265" y="1905506"/>
            <a:ext cx="110134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>
                <a:solidFill>
                  <a:schemeClr val="bg1"/>
                </a:solidFill>
              </a:rPr>
              <a:t>Micro-apps with a </a:t>
            </a:r>
            <a:r>
              <a:rPr lang="it-IT" sz="3200" dirty="0" err="1">
                <a:solidFill>
                  <a:schemeClr val="bg1"/>
                </a:solidFill>
              </a:rPr>
              <a:t>shared</a:t>
            </a:r>
            <a:r>
              <a:rPr lang="it-IT" sz="3200" dirty="0">
                <a:solidFill>
                  <a:schemeClr val="bg1"/>
                </a:solidFill>
              </a:rPr>
              <a:t> session and </a:t>
            </a:r>
            <a:r>
              <a:rPr lang="it-IT" sz="3200" dirty="0" err="1">
                <a:solidFill>
                  <a:schemeClr val="bg1"/>
                </a:solidFill>
              </a:rPr>
              <a:t>parameters</a:t>
            </a:r>
            <a:endParaRPr lang="it-IT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it-IT" sz="3200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buFontTx/>
              <a:buChar char="-"/>
            </a:pPr>
            <a:r>
              <a:rPr lang="it-IT" sz="3200" dirty="0" err="1">
                <a:solidFill>
                  <a:schemeClr val="bg1"/>
                </a:solidFill>
              </a:rPr>
              <a:t>Blazor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as</a:t>
            </a:r>
            <a:r>
              <a:rPr lang="it-IT" sz="3200" dirty="0">
                <a:solidFill>
                  <a:schemeClr val="bg1"/>
                </a:solidFill>
              </a:rPr>
              <a:t> a component in an </a:t>
            </a:r>
            <a:r>
              <a:rPr lang="it-IT" sz="3200" dirty="0" err="1">
                <a:solidFill>
                  <a:schemeClr val="bg1"/>
                </a:solidFill>
              </a:rPr>
              <a:t>existing</a:t>
            </a:r>
            <a:r>
              <a:rPr lang="it-IT" sz="3200" dirty="0">
                <a:solidFill>
                  <a:schemeClr val="bg1"/>
                </a:solidFill>
              </a:rPr>
              <a:t> project</a:t>
            </a:r>
          </a:p>
          <a:p>
            <a:pPr marL="457200" indent="-457200">
              <a:buFontTx/>
              <a:buChar char="-"/>
            </a:pPr>
            <a:r>
              <a:rPr lang="it-IT" sz="3200" dirty="0" err="1">
                <a:solidFill>
                  <a:schemeClr val="bg1"/>
                </a:solidFill>
              </a:rPr>
              <a:t>Shared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components</a:t>
            </a:r>
            <a:r>
              <a:rPr lang="it-IT" sz="3200" dirty="0">
                <a:solidFill>
                  <a:schemeClr val="bg1"/>
                </a:solidFill>
              </a:rPr>
              <a:t> or a </a:t>
            </a:r>
            <a:r>
              <a:rPr lang="it-IT" sz="3200" dirty="0" err="1">
                <a:solidFill>
                  <a:schemeClr val="bg1"/>
                </a:solidFill>
              </a:rPr>
              <a:t>Razor</a:t>
            </a:r>
            <a:r>
              <a:rPr lang="it-IT" sz="3200" dirty="0">
                <a:solidFill>
                  <a:schemeClr val="bg1"/>
                </a:solidFill>
              </a:rPr>
              <a:t>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8564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Talk is Cheap … Show me the code</a:t>
            </a:r>
            <a:endParaRPr lang="it-IT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0D1EFD-B181-5F77-3C8E-B1FDF6FA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369" y="2165786"/>
            <a:ext cx="2766300" cy="1005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D7E782-8CB1-4D7F-3DF0-DFBA7390B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3" b="2"/>
          <a:stretch/>
        </p:blipFill>
        <p:spPr>
          <a:xfrm>
            <a:off x="7260368" y="3171713"/>
            <a:ext cx="2766299" cy="27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FB863-2248-3D05-B603-4957757F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ai nostri sponsor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0D2C38-E2A6-EA94-D835-4DF58316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7" y="3879951"/>
            <a:ext cx="4598831" cy="898476"/>
          </a:xfrm>
          <a:prstGeom prst="rect">
            <a:avLst/>
          </a:prstGeom>
        </p:spPr>
      </p:pic>
      <p:pic>
        <p:nvPicPr>
          <p:cNvPr id="1026" name="Picture 2" descr="Software ERP Fluentis | Soluzioni per la digitalizzazione aziendale">
            <a:extLst>
              <a:ext uri="{FF2B5EF4-FFF2-40B4-BE49-F238E27FC236}">
                <a16:creationId xmlns:a16="http://schemas.microsoft.com/office/drawing/2014/main" id="{B4871DA6-E411-361A-F5B0-2FFE639B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2" y="1610700"/>
            <a:ext cx="5078399" cy="11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Altitudo Homepage">
            <a:extLst>
              <a:ext uri="{FF2B5EF4-FFF2-40B4-BE49-F238E27FC236}">
                <a16:creationId xmlns:a16="http://schemas.microsoft.com/office/drawing/2014/main" id="{A18DD77A-1DDC-ACFE-D7E2-B6E0FEBE3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2908" cy="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scadia Code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CD5479-F41D-4CBC-94D4-1D91CD48D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61" y="1521871"/>
            <a:ext cx="5029962" cy="91816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7ADD2A-7011-693D-F302-7F60F697103D}"/>
              </a:ext>
            </a:extLst>
          </p:cNvPr>
          <p:cNvPicPr>
            <a:picLocks noChangeAspect="1" noChangeArrowheads="1"/>
          </p:cNvPicPr>
          <p:nvPr/>
        </p:nvPicPr>
        <p:blipFill>
          <a:blip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99" y="3276600"/>
            <a:ext cx="3954589" cy="210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95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94601828-E1E9-2B09-2C81-25B576139A01}"/>
              </a:ext>
            </a:extLst>
          </p:cNvPr>
          <p:cNvSpPr/>
          <p:nvPr/>
        </p:nvSpPr>
        <p:spPr>
          <a:xfrm>
            <a:off x="9143664" y="931320"/>
            <a:ext cx="2716949" cy="11213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59328A"/>
              </a:solidFill>
              <a:highlight>
                <a:srgbClr val="0261C4"/>
              </a:highligh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5C5310-CA66-838D-009A-66EFA6FB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1" y="1288802"/>
            <a:ext cx="1792634" cy="406401"/>
          </a:xfrm>
          <a:prstGeom prst="rect">
            <a:avLst/>
          </a:prstGeom>
        </p:spPr>
      </p:pic>
      <p:pic>
        <p:nvPicPr>
          <p:cNvPr id="8" name="Picture 2" descr="GitHub Logomark">
            <a:extLst>
              <a:ext uri="{FF2B5EF4-FFF2-40B4-BE49-F238E27FC236}">
                <a16:creationId xmlns:a16="http://schemas.microsoft.com/office/drawing/2014/main" id="{662E2DE4-8A87-8025-C69F-99A52707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89" y="4460796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8974C4-19B8-9544-45F9-53BA85224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689" y="4032317"/>
            <a:ext cx="412553" cy="334963"/>
          </a:xfrm>
          <a:prstGeom prst="rect">
            <a:avLst/>
          </a:prstGeom>
        </p:spPr>
      </p:pic>
      <p:pic>
        <p:nvPicPr>
          <p:cNvPr id="10" name="Picture 2" descr="GitHub Logomark">
            <a:extLst>
              <a:ext uri="{FF2B5EF4-FFF2-40B4-BE49-F238E27FC236}">
                <a16:creationId xmlns:a16="http://schemas.microsoft.com/office/drawing/2014/main" id="{5BCCA94B-3AFF-F4AD-F119-FE8D69E1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89" y="4902762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533E7D-A5DA-52C0-7232-DBE00A7E9ABD}"/>
              </a:ext>
            </a:extLst>
          </p:cNvPr>
          <p:cNvSpPr txBox="1"/>
          <p:nvPr/>
        </p:nvSpPr>
        <p:spPr>
          <a:xfrm>
            <a:off x="5469750" y="3955115"/>
            <a:ext cx="324028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6"/>
              </a:rPr>
              <a:t>alberto.acerbis@intre.it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7AD9AC0-AA57-9327-76A8-100808E1C54F}"/>
              </a:ext>
            </a:extLst>
          </p:cNvPr>
          <p:cNvSpPr txBox="1"/>
          <p:nvPr/>
        </p:nvSpPr>
        <p:spPr>
          <a:xfrm>
            <a:off x="5495619" y="4421631"/>
            <a:ext cx="333729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https://github.com/brewup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E06AEF5-23D9-5899-7CC5-812B4C5C64F1}"/>
              </a:ext>
            </a:extLst>
          </p:cNvPr>
          <p:cNvSpPr txBox="1"/>
          <p:nvPr/>
        </p:nvSpPr>
        <p:spPr>
          <a:xfrm>
            <a:off x="5495619" y="4886250"/>
            <a:ext cx="3794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8"/>
              </a:rPr>
              <a:t>https://github.com/cqrs-muflone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4F5CA21-DE25-7CE7-7A50-E3118874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992" y="5272755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icrosoft Certified: Azure Solutions Architect Expert (Legacy)">
            <a:extLst>
              <a:ext uri="{FF2B5EF4-FFF2-40B4-BE49-F238E27FC236}">
                <a16:creationId xmlns:a16="http://schemas.microsoft.com/office/drawing/2014/main" id="{BED2754C-0933-960A-1775-25E4E313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172" y="5272754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>
            <a:hlinkClick r:id="rId11"/>
            <a:extLst>
              <a:ext uri="{FF2B5EF4-FFF2-40B4-BE49-F238E27FC236}">
                <a16:creationId xmlns:a16="http://schemas.microsoft.com/office/drawing/2014/main" id="{91157348-86AB-5924-4782-78373A178D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6551" y="2758843"/>
            <a:ext cx="1674881" cy="2138917"/>
          </a:xfrm>
          <a:prstGeom prst="rect">
            <a:avLst/>
          </a:prstGeom>
        </p:spPr>
      </p:pic>
      <p:pic>
        <p:nvPicPr>
          <p:cNvPr id="1028" name="Picture 4">
            <a:hlinkClick r:id="rId13"/>
            <a:extLst>
              <a:ext uri="{FF2B5EF4-FFF2-40B4-BE49-F238E27FC236}">
                <a16:creationId xmlns:a16="http://schemas.microsoft.com/office/drawing/2014/main" id="{7E9EB87F-97CD-EF33-6C02-C88F6EAF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57" y="6091200"/>
            <a:ext cx="2061467" cy="5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FB863-2248-3D05-B603-4957757F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ai nostri sponsor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0D2C38-E2A6-EA94-D835-4DF58316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7" y="3879951"/>
            <a:ext cx="4598831" cy="898476"/>
          </a:xfrm>
          <a:prstGeom prst="rect">
            <a:avLst/>
          </a:prstGeom>
        </p:spPr>
      </p:pic>
      <p:pic>
        <p:nvPicPr>
          <p:cNvPr id="1026" name="Picture 2" descr="Software ERP Fluentis | Soluzioni per la digitalizzazione aziendale">
            <a:extLst>
              <a:ext uri="{FF2B5EF4-FFF2-40B4-BE49-F238E27FC236}">
                <a16:creationId xmlns:a16="http://schemas.microsoft.com/office/drawing/2014/main" id="{B4871DA6-E411-361A-F5B0-2FFE639B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2" y="1610700"/>
            <a:ext cx="5078399" cy="11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Altitudo Homepage">
            <a:extLst>
              <a:ext uri="{FF2B5EF4-FFF2-40B4-BE49-F238E27FC236}">
                <a16:creationId xmlns:a16="http://schemas.microsoft.com/office/drawing/2014/main" id="{A18DD77A-1DDC-ACFE-D7E2-B6E0FEBE3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2908" cy="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scadia Code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CD5479-F41D-4CBC-94D4-1D91CD48D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61" y="1521871"/>
            <a:ext cx="5029962" cy="91816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7ADD2A-7011-693D-F302-7F60F697103D}"/>
              </a:ext>
            </a:extLst>
          </p:cNvPr>
          <p:cNvPicPr>
            <a:picLocks noChangeAspect="1" noChangeArrowheads="1"/>
          </p:cNvPicPr>
          <p:nvPr/>
        </p:nvPicPr>
        <p:blipFill>
          <a:blip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99" y="3276600"/>
            <a:ext cx="3954589" cy="210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7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DDD?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8A895909-A507-835E-6656-EB8ED9B54546}"/>
              </a:ext>
            </a:extLst>
          </p:cNvPr>
          <p:cNvSpPr txBox="1">
            <a:spLocks/>
          </p:cNvSpPr>
          <p:nvPr/>
        </p:nvSpPr>
        <p:spPr>
          <a:xfrm>
            <a:off x="1583481" y="1764792"/>
            <a:ext cx="8196263" cy="392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La tecnologia è destinata a diventare, inevitabilmente, obsoleta!</a:t>
            </a:r>
          </a:p>
          <a:p>
            <a:r>
              <a:rPr lang="it-IT" dirty="0">
                <a:solidFill>
                  <a:schemeClr val="bg1"/>
                </a:solidFill>
              </a:rPr>
              <a:t>La comprensione del Dominio diventa il punto centrale nello sviluppo software</a:t>
            </a:r>
          </a:p>
          <a:p>
            <a:r>
              <a:rPr lang="it-IT" dirty="0">
                <a:solidFill>
                  <a:schemeClr val="bg1"/>
                </a:solidFill>
              </a:rPr>
              <a:t>I Domain Expert sono la nostra risorsa principale</a:t>
            </a:r>
          </a:p>
          <a:p>
            <a:r>
              <a:rPr lang="it-IT" dirty="0">
                <a:solidFill>
                  <a:schemeClr val="bg1"/>
                </a:solidFill>
              </a:rPr>
              <a:t>Non parlano il nostro linguaggio</a:t>
            </a:r>
          </a:p>
          <a:p>
            <a:r>
              <a:rPr lang="it-IT" dirty="0">
                <a:solidFill>
                  <a:schemeClr val="bg1"/>
                </a:solidFill>
              </a:rPr>
              <a:t>Ci serve un Linguaggio Comune</a:t>
            </a:r>
          </a:p>
          <a:p>
            <a:r>
              <a:rPr lang="it-IT" dirty="0">
                <a:solidFill>
                  <a:schemeClr val="bg1"/>
                </a:solidFill>
              </a:rPr>
              <a:t>NON si parte dal database!</a:t>
            </a:r>
          </a:p>
        </p:txBody>
      </p:sp>
    </p:spTree>
    <p:extLst>
      <p:ext uri="{BB962C8B-B14F-4D97-AF65-F5344CB8AC3E}">
        <p14:creationId xmlns:p14="http://schemas.microsoft.com/office/powerpoint/2010/main" val="2210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03CF06-16C9-6D3E-94B5-F577CAC7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61" y="2269860"/>
            <a:ext cx="3939881" cy="19051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E47A8E9-65D0-6657-F804-0B2FECE3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4" y="1927561"/>
            <a:ext cx="3314987" cy="27510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0B9D69-646B-EBD7-3CD1-90ABC6CB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50" y="2403222"/>
            <a:ext cx="2766300" cy="163844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322A7F-273B-AC65-140A-448AFD94BB40}"/>
              </a:ext>
            </a:extLst>
          </p:cNvPr>
          <p:cNvSpPr txBox="1"/>
          <p:nvPr/>
        </p:nvSpPr>
        <p:spPr>
          <a:xfrm>
            <a:off x="9083222" y="5444758"/>
            <a:ext cx="256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Scott </a:t>
            </a:r>
            <a:r>
              <a:rPr lang="it-IT" sz="1400" dirty="0" err="1"/>
              <a:t>Wlaschin</a:t>
            </a:r>
            <a:r>
              <a:rPr lang="it-IT" sz="1400" dirty="0"/>
              <a:t>: Domain </a:t>
            </a:r>
            <a:r>
              <a:rPr lang="it-IT" sz="1400" dirty="0" err="1"/>
              <a:t>Modelling</a:t>
            </a:r>
            <a:r>
              <a:rPr lang="it-IT" sz="1400" dirty="0"/>
              <a:t> made </a:t>
            </a:r>
            <a:r>
              <a:rPr lang="it-IT" sz="1400" dirty="0" err="1"/>
              <a:t>Functional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001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Propone DDD?</a:t>
            </a:r>
            <a:endParaRPr lang="it-IT" dirty="0"/>
          </a:p>
        </p:txBody>
      </p:sp>
      <p:pic>
        <p:nvPicPr>
          <p:cNvPr id="2" name="Picture 2" descr="Strategic Domain Driven Design with Context Mapping">
            <a:extLst>
              <a:ext uri="{FF2B5EF4-FFF2-40B4-BE49-F238E27FC236}">
                <a16:creationId xmlns:a16="http://schemas.microsoft.com/office/drawing/2014/main" id="{7D702877-FB0C-E091-82BB-91157E98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7" y="1819385"/>
            <a:ext cx="2774738" cy="23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711B5B-4DEE-6026-BBB3-DD41ABC66B6A}"/>
              </a:ext>
            </a:extLst>
          </p:cNvPr>
          <p:cNvSpPr txBox="1"/>
          <p:nvPr/>
        </p:nvSpPr>
        <p:spPr>
          <a:xfrm>
            <a:off x="518677" y="4391886"/>
            <a:ext cx="277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https://www.infoq.com/articles/ddd-contextmapping/</a:t>
            </a:r>
            <a:endParaRPr lang="it-IT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4" descr="BoundedContext">
            <a:extLst>
              <a:ext uri="{FF2B5EF4-FFF2-40B4-BE49-F238E27FC236}">
                <a16:creationId xmlns:a16="http://schemas.microsoft.com/office/drawing/2014/main" id="{EC5E25F4-5F91-4D9F-A3B0-A0395CB4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677" y="2061653"/>
            <a:ext cx="3475536" cy="21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D36E54-306C-C219-A33A-CED20DD399F0}"/>
              </a:ext>
            </a:extLst>
          </p:cNvPr>
          <p:cNvSpPr txBox="1"/>
          <p:nvPr/>
        </p:nvSpPr>
        <p:spPr>
          <a:xfrm>
            <a:off x="7947677" y="1450053"/>
            <a:ext cx="347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Bounded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Context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8CE601-0CC7-2F33-9941-DEB43DA394B6}"/>
              </a:ext>
            </a:extLst>
          </p:cNvPr>
          <p:cNvSpPr txBox="1"/>
          <p:nvPr/>
        </p:nvSpPr>
        <p:spPr>
          <a:xfrm>
            <a:off x="7841813" y="4345720"/>
            <a:ext cx="349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https://martinfowler.com/bliki/BoundedContext.html</a:t>
            </a:r>
            <a:endParaRPr lang="it-IT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6" descr="Ubiquitous Language &amp; the Joy of Naming">
            <a:extLst>
              <a:ext uri="{FF2B5EF4-FFF2-40B4-BE49-F238E27FC236}">
                <a16:creationId xmlns:a16="http://schemas.microsoft.com/office/drawing/2014/main" id="{59C146BA-36BE-B51C-61B6-33D191C1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14" y="3470292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3A9D27-BF35-8FC1-B899-8811E0BCAF54}"/>
              </a:ext>
            </a:extLst>
          </p:cNvPr>
          <p:cNvSpPr txBox="1"/>
          <p:nvPr/>
        </p:nvSpPr>
        <p:spPr>
          <a:xfrm>
            <a:off x="4565212" y="2783023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Ubiquitous</a:t>
            </a:r>
            <a:r>
              <a:rPr lang="it-IT" dirty="0">
                <a:solidFill>
                  <a:schemeClr val="bg1"/>
                </a:solidFill>
              </a:rPr>
              <a:t> Language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26E9CB-CB4E-CE82-D000-47DCDFFB9A46}"/>
              </a:ext>
            </a:extLst>
          </p:cNvPr>
          <p:cNvSpPr txBox="1"/>
          <p:nvPr/>
        </p:nvSpPr>
        <p:spPr>
          <a:xfrm>
            <a:off x="4565213" y="5550182"/>
            <a:ext cx="2371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https://blog.carbonfive.com/ubiquitous-language-the-joy-of-naming/</a:t>
            </a:r>
            <a:endParaRPr lang="it-IT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213807-5E4E-CBC9-AF91-D1D1AF4545C5}"/>
              </a:ext>
            </a:extLst>
          </p:cNvPr>
          <p:cNvSpPr txBox="1"/>
          <p:nvPr/>
        </p:nvSpPr>
        <p:spPr>
          <a:xfrm>
            <a:off x="526613" y="1446210"/>
            <a:ext cx="27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Context</a:t>
            </a:r>
            <a:r>
              <a:rPr lang="it-IT" dirty="0">
                <a:solidFill>
                  <a:schemeClr val="bg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10311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Risolve</a:t>
            </a:r>
            <a:r>
              <a:rPr lang="en-US" dirty="0"/>
              <a:t> il </a:t>
            </a:r>
            <a:r>
              <a:rPr lang="en-US" dirty="0" err="1"/>
              <a:t>Problema</a:t>
            </a:r>
            <a:r>
              <a:rPr lang="en-US" dirty="0"/>
              <a:t> DDD? </a:t>
            </a:r>
            <a:endParaRPr lang="it-IT" dirty="0"/>
          </a:p>
        </p:txBody>
      </p:sp>
      <p:graphicFrame>
        <p:nvGraphicFramePr>
          <p:cNvPr id="5" name="Tabella 3">
            <a:extLst>
              <a:ext uri="{FF2B5EF4-FFF2-40B4-BE49-F238E27FC236}">
                <a16:creationId xmlns:a16="http://schemas.microsoft.com/office/drawing/2014/main" id="{89CC0CC5-7819-7B7A-5CBA-1FFB5E599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18042"/>
              </p:ext>
            </p:extLst>
          </p:nvPr>
        </p:nvGraphicFramePr>
        <p:xfrm>
          <a:off x="590354" y="1106646"/>
          <a:ext cx="10700588" cy="50389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75147">
                  <a:extLst>
                    <a:ext uri="{9D8B030D-6E8A-4147-A177-3AD203B41FA5}">
                      <a16:colId xmlns:a16="http://schemas.microsoft.com/office/drawing/2014/main" val="664459766"/>
                    </a:ext>
                  </a:extLst>
                </a:gridCol>
                <a:gridCol w="2675147">
                  <a:extLst>
                    <a:ext uri="{9D8B030D-6E8A-4147-A177-3AD203B41FA5}">
                      <a16:colId xmlns:a16="http://schemas.microsoft.com/office/drawing/2014/main" val="3956644263"/>
                    </a:ext>
                  </a:extLst>
                </a:gridCol>
                <a:gridCol w="2675147">
                  <a:extLst>
                    <a:ext uri="{9D8B030D-6E8A-4147-A177-3AD203B41FA5}">
                      <a16:colId xmlns:a16="http://schemas.microsoft.com/office/drawing/2014/main" val="1963573688"/>
                    </a:ext>
                  </a:extLst>
                </a:gridCol>
                <a:gridCol w="2675147">
                  <a:extLst>
                    <a:ext uri="{9D8B030D-6E8A-4147-A177-3AD203B41FA5}">
                      <a16:colId xmlns:a16="http://schemas.microsoft.com/office/drawing/2014/main" val="153014457"/>
                    </a:ext>
                  </a:extLst>
                </a:gridCol>
              </a:tblGrid>
              <a:tr h="416368">
                <a:tc>
                  <a:txBody>
                    <a:bodyPr/>
                    <a:lstStyle/>
                    <a:p>
                      <a:r>
                        <a:rPr lang="it-IT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Bounded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Microfrontends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26107"/>
                  </a:ext>
                </a:extLst>
              </a:tr>
              <a:tr h="923995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Organized</a:t>
                      </a:r>
                      <a:r>
                        <a:rPr lang="it-IT" sz="1200" b="1" dirty="0"/>
                        <a:t> </a:t>
                      </a:r>
                      <a:r>
                        <a:rPr lang="it-IT" sz="1200" b="1" dirty="0" err="1"/>
                        <a:t>around</a:t>
                      </a:r>
                      <a:r>
                        <a:rPr lang="it-IT" sz="1200" b="1" dirty="0"/>
                        <a:t> Business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It is implicitly understood in the very concept of Ubiquitous Language, which is the main pattern for identifying a Bounded Context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Cross-Functional Teams specific to a business functionality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SCS </a:t>
                      </a:r>
                      <a:r>
                        <a:rPr lang="it-IT" sz="1200" dirty="0" err="1"/>
                        <a:t>is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owned</a:t>
                      </a:r>
                      <a:r>
                        <a:rPr lang="it-IT" sz="1200" dirty="0"/>
                        <a:t> by One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97330"/>
                  </a:ext>
                </a:extLst>
              </a:tr>
              <a:tr h="513330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Decentralized</a:t>
                      </a:r>
                      <a:r>
                        <a:rPr lang="it-IT" sz="1200" b="1" dirty="0"/>
                        <a:t>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shared model for each purpose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Local choices, which must be independent, are favored/encouraged.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Autonomous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WebApp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3451"/>
                  </a:ext>
                </a:extLst>
              </a:tr>
              <a:tr h="923995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Decentralized</a:t>
                      </a:r>
                      <a:r>
                        <a:rPr lang="it-IT" sz="1200" b="1" dirty="0"/>
                        <a:t> 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Private persistence is critical for language consistency, but especially necessary for the safe and independent evolution of the model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Each microservice must persist its data in a private database! Otherwise, it will be unable to evolve independently from others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SCS </a:t>
                      </a:r>
                      <a:r>
                        <a:rPr lang="it-IT" sz="1200" dirty="0" err="1"/>
                        <a:t>has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its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own</a:t>
                      </a:r>
                      <a:r>
                        <a:rPr lang="it-IT" sz="1200" dirty="0"/>
                        <a:t> API </a:t>
                      </a:r>
                      <a:br>
                        <a:rPr lang="it-IT" sz="1200" dirty="0"/>
                      </a:br>
                      <a:r>
                        <a:rPr lang="it-IT" sz="1200" dirty="0"/>
                        <a:t>Include Data and </a:t>
                      </a:r>
                      <a:r>
                        <a:rPr lang="it-IT" sz="1200" dirty="0" err="1"/>
                        <a:t>Logic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92615"/>
                  </a:ext>
                </a:extLst>
              </a:tr>
              <a:tr h="718663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Evolutionary</a:t>
                      </a:r>
                      <a:r>
                        <a:rPr lang="it-IT" sz="1200" b="1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Each model can, and must, evolve independent of the others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Shared</a:t>
                      </a:r>
                      <a:r>
                        <a:rPr lang="it-IT" sz="1200" dirty="0"/>
                        <a:t> UI</a:t>
                      </a:r>
                      <a:br>
                        <a:rPr lang="it-IT" sz="1200" dirty="0"/>
                      </a:br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Shared</a:t>
                      </a:r>
                      <a:r>
                        <a:rPr lang="it-IT" sz="1200" dirty="0"/>
                        <a:t> Business Code</a:t>
                      </a:r>
                    </a:p>
                    <a:p>
                      <a:r>
                        <a:rPr lang="it-IT" sz="1200" dirty="0" err="1"/>
                        <a:t>Shared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infrastructure</a:t>
                      </a:r>
                      <a:r>
                        <a:rPr lang="it-IT" sz="1200" dirty="0"/>
                        <a:t> can be </a:t>
                      </a:r>
                      <a:r>
                        <a:rPr lang="it-IT" sz="1200" dirty="0" err="1"/>
                        <a:t>minimized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20101"/>
                  </a:ext>
                </a:extLst>
              </a:tr>
              <a:tr h="416368">
                <a:tc>
                  <a:txBody>
                    <a:bodyPr/>
                    <a:lstStyle/>
                    <a:p>
                      <a:r>
                        <a:rPr lang="it-IT" sz="1200" b="1" dirty="0"/>
                        <a:t>Smart endpoints and </a:t>
                      </a:r>
                      <a:r>
                        <a:rPr lang="it-IT" sz="1200" b="1" dirty="0" err="1"/>
                        <a:t>dumb</a:t>
                      </a:r>
                      <a:r>
                        <a:rPr lang="it-IT" sz="1200" b="1" dirty="0"/>
                        <a:t> </a:t>
                      </a:r>
                      <a:r>
                        <a:rPr lang="it-IT" sz="1200" b="1" dirty="0" err="1"/>
                        <a:t>pipes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Recommended as a strategic model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feature. SOA </a:t>
                      </a:r>
                      <a:r>
                        <a:rPr lang="it-IT" sz="1200" dirty="0" err="1"/>
                        <a:t>docet</a:t>
                      </a:r>
                      <a:r>
                        <a:rPr lang="it-IT" sz="12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Asynchronous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Communication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36995"/>
                  </a:ext>
                </a:extLst>
              </a:tr>
              <a:tr h="416368">
                <a:tc>
                  <a:txBody>
                    <a:bodyPr/>
                    <a:lstStyle/>
                    <a:p>
                      <a:r>
                        <a:rPr lang="it-IT" sz="1200" b="1" dirty="0"/>
                        <a:t>Language </a:t>
                      </a:r>
                      <a:r>
                        <a:rPr lang="it-IT" sz="1200" b="1" dirty="0" err="1"/>
                        <a:t>Consistency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Ubiquitous</a:t>
                      </a:r>
                      <a:r>
                        <a:rPr lang="it-IT" sz="1200" dirty="0"/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Private Logica and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8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2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 &amp; Microservices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9ED6BF-5FCE-86F4-E2D0-E6B0F4747CE8}"/>
              </a:ext>
            </a:extLst>
          </p:cNvPr>
          <p:cNvSpPr txBox="1"/>
          <p:nvPr/>
        </p:nvSpPr>
        <p:spPr>
          <a:xfrm>
            <a:off x="722376" y="1659285"/>
            <a:ext cx="10360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No supporto nativo per </a:t>
            </a:r>
            <a:r>
              <a:rPr lang="it-IT" sz="3200" dirty="0" err="1">
                <a:solidFill>
                  <a:schemeClr val="bg1"/>
                </a:solidFill>
              </a:rPr>
              <a:t>content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negotiation</a:t>
            </a:r>
            <a:r>
              <a:rPr lang="it-IT" sz="3200" dirty="0">
                <a:solidFill>
                  <a:schemeClr val="bg1"/>
                </a:solidFill>
              </a:rPr>
              <a:t>. Solo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No supporto nativo per il </a:t>
            </a:r>
            <a:r>
              <a:rPr lang="it-IT" sz="3200" dirty="0" err="1">
                <a:solidFill>
                  <a:schemeClr val="bg1"/>
                </a:solidFill>
              </a:rPr>
              <a:t>versioning</a:t>
            </a: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No supporto nativo per la validazione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Ma noi abbiamo </a:t>
            </a:r>
            <a:r>
              <a:rPr lang="it-IT" sz="2800" dirty="0" err="1">
                <a:solidFill>
                  <a:schemeClr val="bg1"/>
                </a:solidFill>
              </a:rPr>
              <a:t>FluentValidation</a:t>
            </a:r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No forzature sulla struttura del progetto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E questo ci piace molto!</a:t>
            </a:r>
          </a:p>
        </p:txBody>
      </p:sp>
    </p:spTree>
    <p:extLst>
      <p:ext uri="{BB962C8B-B14F-4D97-AF65-F5344CB8AC3E}">
        <p14:creationId xmlns:p14="http://schemas.microsoft.com/office/powerpoint/2010/main" val="20828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Talk is Cheap … Show me the code</a:t>
            </a:r>
            <a:endParaRPr lang="it-IT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0D1EFD-B181-5F77-3C8E-B1FDF6FA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369" y="2165786"/>
            <a:ext cx="2766300" cy="1005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D7E782-8CB1-4D7F-3DF0-DFBA7390B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3" b="2"/>
          <a:stretch/>
        </p:blipFill>
        <p:spPr>
          <a:xfrm>
            <a:off x="7260368" y="3171713"/>
            <a:ext cx="2766299" cy="27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Manifesto</a:t>
            </a:r>
            <a:endParaRPr lang="it-IT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6F054CC-C13A-3099-8D73-3B74155803F7}"/>
              </a:ext>
            </a:extLst>
          </p:cNvPr>
          <p:cNvSpPr txBox="1"/>
          <p:nvPr/>
        </p:nvSpPr>
        <p:spPr>
          <a:xfrm>
            <a:off x="518677" y="1195402"/>
            <a:ext cx="1036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>
                <a:solidFill>
                  <a:schemeClr val="bg1"/>
                </a:solidFill>
              </a:rPr>
              <a:t>Jones Boner, Dave Farley, Roland Kuhn, Martin Thompson – 16.01.2014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solidFill>
                  <a:schemeClr val="bg1"/>
                </a:solidFill>
              </a:rPr>
              <a:t>The absolute, most important thing is it to be responsive.</a:t>
            </a:r>
            <a:br>
              <a:rPr lang="it-IT" sz="1600" dirty="0">
                <a:solidFill>
                  <a:schemeClr val="bg1"/>
                </a:solidFill>
              </a:rPr>
            </a:br>
            <a:r>
              <a:rPr lang="it-IT" sz="1600" dirty="0">
                <a:solidFill>
                  <a:schemeClr val="bg1"/>
                </a:solidFill>
              </a:rPr>
              <a:t>This means that a reactive system needs to remain responsive event when a failure occurs.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2. Defining Reactive Systems">
            <a:extLst>
              <a:ext uri="{FF2B5EF4-FFF2-40B4-BE49-F238E27FC236}">
                <a16:creationId xmlns:a16="http://schemas.microsoft.com/office/drawing/2014/main" id="{C78D8187-223F-4A03-7105-2EB8DEE0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7" y="2547874"/>
            <a:ext cx="9354312" cy="37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6805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3.xml><?xml version="1.0" encoding="utf-8"?>
<a:theme xmlns:a="http://schemas.openxmlformats.org/drawingml/2006/main" name="1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10160</TotalTime>
  <Words>573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Cascadia Code</vt:lpstr>
      <vt:lpstr>Cascadia Code SemiBold</vt:lpstr>
      <vt:lpstr>Gill Sans SemiBold</vt:lpstr>
      <vt:lpstr>Times New Roman</vt:lpstr>
      <vt:lpstr>2_Office Theme</vt:lpstr>
      <vt:lpstr>Office Theme</vt:lpstr>
      <vt:lpstr>1_Office Theme</vt:lpstr>
      <vt:lpstr>DDD in salsa Cloud</vt:lpstr>
      <vt:lpstr>Grazie ai nostri sponsor</vt:lpstr>
      <vt:lpstr>Perchè DDD?</vt:lpstr>
      <vt:lpstr>Shared Model</vt:lpstr>
      <vt:lpstr>Cosa Propone DDD?</vt:lpstr>
      <vt:lpstr>Come Risolve il Problema DDD? </vt:lpstr>
      <vt:lpstr>Minimal API &amp; Microservices</vt:lpstr>
      <vt:lpstr>Talk is Cheap … Show me the code</vt:lpstr>
      <vt:lpstr>Reactive Manifesto</vt:lpstr>
      <vt:lpstr>Eventual Consistency</vt:lpstr>
      <vt:lpstr>Talk is Cheap … Show me the code</vt:lpstr>
      <vt:lpstr>Microfrontend</vt:lpstr>
      <vt:lpstr>Cosa sono i Microfrontend?</vt:lpstr>
      <vt:lpstr>Microfrontend in Pratica</vt:lpstr>
      <vt:lpstr>Talk is Cheap … Show me the code</vt:lpstr>
      <vt:lpstr>Grazie ai nostri sponsor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Marco Parenzan</dc:creator>
  <cp:lastModifiedBy>Acerbis Alberto</cp:lastModifiedBy>
  <cp:revision>88</cp:revision>
  <cp:lastPrinted>2021-01-04T18:19:33Z</cp:lastPrinted>
  <dcterms:created xsi:type="dcterms:W3CDTF">2020-10-03T20:06:21Z</dcterms:created>
  <dcterms:modified xsi:type="dcterms:W3CDTF">2022-10-04T08:44:59Z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