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07613734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-58057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9988129">
            <a:off x="-408317" y="1293556"/>
            <a:ext cx="9270738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DD1357D-1718-4263-AB24-B7BF8E82E9AB}"/>
              </a:ext>
            </a:extLst>
          </p:cNvPr>
          <p:cNvSpPr/>
          <p:nvPr userDrawn="1"/>
        </p:nvSpPr>
        <p:spPr>
          <a:xfrm flipV="1">
            <a:off x="-58057" y="0"/>
            <a:ext cx="6030687" cy="300445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480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6" cy="50932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6A53-071F-4E91-A453-59EEDB19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846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16"/>
            <a:ext cx="5646634" cy="5118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7C9B65-24A6-46E2-A8D2-A944C783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7"/>
            <a:ext cx="5501123" cy="5118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EBE9B5F-3F49-4C31-9FEC-A0A58A1F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261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933FDB5-4F5D-4867-9FA7-BE721FF2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15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AAEA09C-093F-4157-A5AF-2A0FF30C9CFD}"/>
              </a:ext>
            </a:extLst>
          </p:cNvPr>
          <p:cNvSpPr/>
          <p:nvPr userDrawn="1"/>
        </p:nvSpPr>
        <p:spPr>
          <a:xfrm rot="16200000">
            <a:off x="10196117" y="4884855"/>
            <a:ext cx="1376414" cy="2642448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E9029C20-407A-4394-9947-7F347A82A73B}"/>
              </a:ext>
            </a:extLst>
          </p:cNvPr>
          <p:cNvSpPr/>
          <p:nvPr userDrawn="1"/>
        </p:nvSpPr>
        <p:spPr>
          <a:xfrm rot="16200000">
            <a:off x="10399162" y="5079673"/>
            <a:ext cx="1237996" cy="2376713"/>
          </a:xfrm>
          <a:prstGeom prst="rtTriangle">
            <a:avLst/>
          </a:prstGeom>
          <a:solidFill>
            <a:srgbClr val="FFD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E1DBA5D-E2D8-47A8-B7D1-E20212CE4C66}"/>
              </a:ext>
            </a:extLst>
          </p:cNvPr>
          <p:cNvSpPr/>
          <p:nvPr userDrawn="1"/>
        </p:nvSpPr>
        <p:spPr>
          <a:xfrm rot="16200000">
            <a:off x="10609244" y="5289756"/>
            <a:ext cx="1109925" cy="2084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B3B85-9FC6-B1FF-EF1D-56AD1591A54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9801" y="5959588"/>
            <a:ext cx="1449324" cy="9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https://mcusercontent.com/fc863cd204a4c829853155dfb/images/9ab70248-d65a-dfa5-1f7c-02d7f0c186e3.jpg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FB863-2248-3D05-B603-4957757F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ai nostri sponsor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0D2C38-E2A6-EA94-D835-4DF58316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27" y="3879951"/>
            <a:ext cx="4598831" cy="898476"/>
          </a:xfrm>
          <a:prstGeom prst="rect">
            <a:avLst/>
          </a:prstGeom>
        </p:spPr>
      </p:pic>
      <p:pic>
        <p:nvPicPr>
          <p:cNvPr id="1026" name="Picture 2" descr="Software ERP Fluentis | Soluzioni per la digitalizzazione aziendale">
            <a:extLst>
              <a:ext uri="{FF2B5EF4-FFF2-40B4-BE49-F238E27FC236}">
                <a16:creationId xmlns:a16="http://schemas.microsoft.com/office/drawing/2014/main" id="{B4871DA6-E411-361A-F5B0-2FFE639B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22" y="1610700"/>
            <a:ext cx="5078399" cy="11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4" descr="Altitudo Homepage">
            <a:extLst>
              <a:ext uri="{FF2B5EF4-FFF2-40B4-BE49-F238E27FC236}">
                <a16:creationId xmlns:a16="http://schemas.microsoft.com/office/drawing/2014/main" id="{A18DD77A-1DDC-ACFE-D7E2-B6E0FEBE3A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2908" cy="2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scadia Code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DCD5479-F41D-4CBC-94D4-1D91CD48D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461" y="1521871"/>
            <a:ext cx="5029962" cy="91816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7ADD2A-7011-693D-F302-7F60F697103D}"/>
              </a:ext>
            </a:extLst>
          </p:cNvPr>
          <p:cNvPicPr>
            <a:picLocks noChangeAspect="1" noChangeArrowheads="1"/>
          </p:cNvPicPr>
          <p:nvPr/>
        </p:nvPicPr>
        <p:blipFill>
          <a:blip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99" y="3276600"/>
            <a:ext cx="3954589" cy="210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7028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Cascadia Code</vt:lpstr>
      <vt:lpstr>Cascadia Code SemiBold</vt:lpstr>
      <vt:lpstr>1_Office Theme</vt:lpstr>
      <vt:lpstr>Grazie ai nostri sponsor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Grazie ai nostri sponsor</dc:title>
  <dc:creator>Marco Parenzan</dc:creator>
  <cp:lastModifiedBy>Marco Parenzan</cp:lastModifiedBy>
  <cp:revision>1</cp:revision>
  <dcterms:created xsi:type="dcterms:W3CDTF">2022-09-22T19:39:07Z</dcterms:created>
  <dcterms:modified xsi:type="dcterms:W3CDTF">2022-09-22T19:39:32Z</dcterms:modified>
</cp:coreProperties>
</file>