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1" r:id="rId4"/>
    <p:sldId id="265" r:id="rId5"/>
    <p:sldId id="266" r:id="rId6"/>
    <p:sldId id="268" r:id="rId7"/>
    <p:sldId id="269" r:id="rId8"/>
    <p:sldId id="267" r:id="rId9"/>
    <p:sldId id="259" r:id="rId10"/>
    <p:sldId id="262" r:id="rId11"/>
    <p:sldId id="263" r:id="rId12"/>
    <p:sldId id="260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861BC-6612-4397-9FAF-FDE6B76DC432}" v="298" dt="2022-05-16T12:18:21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rbis Alberto" userId="c43ce6ec-0a23-48ba-9f21-c9649b8c8391" providerId="ADAL" clId="{E4E861BC-6612-4397-9FAF-FDE6B76DC432}"/>
    <pc:docChg chg="undo custSel addSld delSld modSld sldOrd">
      <pc:chgData name="Acerbis Alberto" userId="c43ce6ec-0a23-48ba-9f21-c9649b8c8391" providerId="ADAL" clId="{E4E861BC-6612-4397-9FAF-FDE6B76DC432}" dt="2022-05-16T12:21:01.170" v="1651"/>
      <pc:docMkLst>
        <pc:docMk/>
      </pc:docMkLst>
      <pc:sldChg chg="addSp delSp modSp mod">
        <pc:chgData name="Acerbis Alberto" userId="c43ce6ec-0a23-48ba-9f21-c9649b8c8391" providerId="ADAL" clId="{E4E861BC-6612-4397-9FAF-FDE6B76DC432}" dt="2022-05-12T06:50:42.754" v="108" actId="20577"/>
        <pc:sldMkLst>
          <pc:docMk/>
          <pc:sldMk cId="1160014112" sldId="256"/>
        </pc:sldMkLst>
        <pc:spChg chg="mod">
          <ac:chgData name="Acerbis Alberto" userId="c43ce6ec-0a23-48ba-9f21-c9649b8c8391" providerId="ADAL" clId="{E4E861BC-6612-4397-9FAF-FDE6B76DC432}" dt="2022-05-12T06:50:42.754" v="108" actId="20577"/>
          <ac:spMkLst>
            <pc:docMk/>
            <pc:sldMk cId="1160014112" sldId="256"/>
            <ac:spMk id="2" creationId="{AD4690CB-E641-F48B-9B35-ADD6B9E8885F}"/>
          </ac:spMkLst>
        </pc:spChg>
        <pc:spChg chg="del">
          <ac:chgData name="Acerbis Alberto" userId="c43ce6ec-0a23-48ba-9f21-c9649b8c8391" providerId="ADAL" clId="{E4E861BC-6612-4397-9FAF-FDE6B76DC432}" dt="2022-05-12T06:41:20.609" v="32" actId="478"/>
          <ac:spMkLst>
            <pc:docMk/>
            <pc:sldMk cId="1160014112" sldId="256"/>
            <ac:spMk id="3" creationId="{EC0BE717-7A34-9177-406C-8DDD9DDFDC57}"/>
          </ac:spMkLst>
        </pc:spChg>
        <pc:spChg chg="add mod">
          <ac:chgData name="Acerbis Alberto" userId="c43ce6ec-0a23-48ba-9f21-c9649b8c8391" providerId="ADAL" clId="{E4E861BC-6612-4397-9FAF-FDE6B76DC432}" dt="2022-05-12T06:46:18.541" v="58" actId="1076"/>
          <ac:spMkLst>
            <pc:docMk/>
            <pc:sldMk cId="1160014112" sldId="256"/>
            <ac:spMk id="4" creationId="{53F0406E-2A06-4953-7201-AD5F466CADCE}"/>
          </ac:spMkLst>
        </pc:spChg>
        <pc:picChg chg="add mod">
          <ac:chgData name="Acerbis Alberto" userId="c43ce6ec-0a23-48ba-9f21-c9649b8c8391" providerId="ADAL" clId="{E4E861BC-6612-4397-9FAF-FDE6B76DC432}" dt="2022-05-12T06:46:26.129" v="72" actId="1035"/>
          <ac:picMkLst>
            <pc:docMk/>
            <pc:sldMk cId="1160014112" sldId="256"/>
            <ac:picMk id="1026" creationId="{2F5794E3-7911-B8E8-8492-04F06A2091FD}"/>
          </ac:picMkLst>
        </pc:picChg>
      </pc:sldChg>
      <pc:sldChg chg="addSp delSp modSp new mod ord">
        <pc:chgData name="Acerbis Alberto" userId="c43ce6ec-0a23-48ba-9f21-c9649b8c8391" providerId="ADAL" clId="{E4E861BC-6612-4397-9FAF-FDE6B76DC432}" dt="2022-05-15T10:48:11.375" v="1097" actId="6549"/>
        <pc:sldMkLst>
          <pc:docMk/>
          <pc:sldMk cId="2279981898" sldId="257"/>
        </pc:sldMkLst>
        <pc:spChg chg="mod">
          <ac:chgData name="Acerbis Alberto" userId="c43ce6ec-0a23-48ba-9f21-c9649b8c8391" providerId="ADAL" clId="{E4E861BC-6612-4397-9FAF-FDE6B76DC432}" dt="2022-05-15T10:48:11.375" v="1097" actId="6549"/>
          <ac:spMkLst>
            <pc:docMk/>
            <pc:sldMk cId="2279981898" sldId="257"/>
            <ac:spMk id="2" creationId="{CE1E541A-1FAD-C78C-427A-F011ACEEE409}"/>
          </ac:spMkLst>
        </pc:spChg>
        <pc:spChg chg="del">
          <ac:chgData name="Acerbis Alberto" userId="c43ce6ec-0a23-48ba-9f21-c9649b8c8391" providerId="ADAL" clId="{E4E861BC-6612-4397-9FAF-FDE6B76DC432}" dt="2022-05-12T06:46:42.709" v="76" actId="478"/>
          <ac:spMkLst>
            <pc:docMk/>
            <pc:sldMk cId="2279981898" sldId="257"/>
            <ac:spMk id="3" creationId="{DB161FAB-5DC5-FC16-2E8B-A9E4A20D6D16}"/>
          </ac:spMkLst>
        </pc:spChg>
        <pc:spChg chg="del">
          <ac:chgData name="Acerbis Alberto" userId="c43ce6ec-0a23-48ba-9f21-c9649b8c8391" providerId="ADAL" clId="{E4E861BC-6612-4397-9FAF-FDE6B76DC432}" dt="2022-05-12T06:47:00.632" v="77" actId="478"/>
          <ac:spMkLst>
            <pc:docMk/>
            <pc:sldMk cId="2279981898" sldId="257"/>
            <ac:spMk id="4" creationId="{B4309F4A-CE91-6739-80F5-09E6B5F8ADE9}"/>
          </ac:spMkLst>
        </pc:spChg>
        <pc:picChg chg="add mod">
          <ac:chgData name="Acerbis Alberto" userId="c43ce6ec-0a23-48ba-9f21-c9649b8c8391" providerId="ADAL" clId="{E4E861BC-6612-4397-9FAF-FDE6B76DC432}" dt="2022-05-12T06:49:47.936" v="86" actId="1076"/>
          <ac:picMkLst>
            <pc:docMk/>
            <pc:sldMk cId="2279981898" sldId="257"/>
            <ac:picMk id="2050" creationId="{1AA2A912-4B18-0B50-D97B-F9127FE1F8E8}"/>
          </ac:picMkLst>
        </pc:picChg>
      </pc:sldChg>
      <pc:sldChg chg="addSp delSp modSp add del mod ord setBg modAnim">
        <pc:chgData name="Acerbis Alberto" userId="c43ce6ec-0a23-48ba-9f21-c9649b8c8391" providerId="ADAL" clId="{E4E861BC-6612-4397-9FAF-FDE6B76DC432}" dt="2022-05-13T12:35:18.038" v="615" actId="47"/>
        <pc:sldMkLst>
          <pc:docMk/>
          <pc:sldMk cId="3701809085" sldId="258"/>
        </pc:sldMkLst>
        <pc:spChg chg="mod">
          <ac:chgData name="Acerbis Alberto" userId="c43ce6ec-0a23-48ba-9f21-c9649b8c8391" providerId="ADAL" clId="{E4E861BC-6612-4397-9FAF-FDE6B76DC432}" dt="2022-05-12T07:04:27.524" v="432" actId="14100"/>
          <ac:spMkLst>
            <pc:docMk/>
            <pc:sldMk cId="3701809085" sldId="258"/>
            <ac:spMk id="2" creationId="{AD4690CB-E641-F48B-9B35-ADD6B9E8885F}"/>
          </ac:spMkLst>
        </pc:spChg>
        <pc:spChg chg="add del mod">
          <ac:chgData name="Acerbis Alberto" userId="c43ce6ec-0a23-48ba-9f21-c9649b8c8391" providerId="ADAL" clId="{E4E861BC-6612-4397-9FAF-FDE6B76DC432}" dt="2022-05-12T06:51:24.339" v="131"/>
          <ac:spMkLst>
            <pc:docMk/>
            <pc:sldMk cId="3701809085" sldId="258"/>
            <ac:spMk id="3" creationId="{A34012AB-1742-EDA8-F4E5-EB7533FE9DA6}"/>
          </ac:spMkLst>
        </pc:spChg>
        <pc:spChg chg="del">
          <ac:chgData name="Acerbis Alberto" userId="c43ce6ec-0a23-48ba-9f21-c9649b8c8391" providerId="ADAL" clId="{E4E861BC-6612-4397-9FAF-FDE6B76DC432}" dt="2022-05-12T06:51:24.338" v="129" actId="478"/>
          <ac:spMkLst>
            <pc:docMk/>
            <pc:sldMk cId="3701809085" sldId="258"/>
            <ac:spMk id="4" creationId="{53F0406E-2A06-4953-7201-AD5F466CADCE}"/>
          </ac:spMkLst>
        </pc:spChg>
        <pc:spChg chg="add del mod">
          <ac:chgData name="Acerbis Alberto" userId="c43ce6ec-0a23-48ba-9f21-c9649b8c8391" providerId="ADAL" clId="{E4E861BC-6612-4397-9FAF-FDE6B76DC432}" dt="2022-05-12T07:03:53.493" v="427" actId="26606"/>
          <ac:spMkLst>
            <pc:docMk/>
            <pc:sldMk cId="3701809085" sldId="258"/>
            <ac:spMk id="5" creationId="{E6913D99-B769-572E-F514-3FF335DF9059}"/>
          </ac:spMkLst>
        </pc:spChg>
        <pc:spChg chg="add del">
          <ac:chgData name="Acerbis Alberto" userId="c43ce6ec-0a23-48ba-9f21-c9649b8c8391" providerId="ADAL" clId="{E4E861BC-6612-4397-9FAF-FDE6B76DC432}" dt="2022-05-12T07:03:53.476" v="426" actId="26606"/>
          <ac:spMkLst>
            <pc:docMk/>
            <pc:sldMk cId="3701809085" sldId="258"/>
            <ac:spMk id="11" creationId="{460B0EFB-53ED-4F35-B05D-F658EA021C65}"/>
          </ac:spMkLst>
        </pc:spChg>
        <pc:spChg chg="add del">
          <ac:chgData name="Acerbis Alberto" userId="c43ce6ec-0a23-48ba-9f21-c9649b8c8391" providerId="ADAL" clId="{E4E861BC-6612-4397-9FAF-FDE6B76DC432}" dt="2022-05-12T07:03:53.476" v="426" actId="26606"/>
          <ac:spMkLst>
            <pc:docMk/>
            <pc:sldMk cId="3701809085" sldId="258"/>
            <ac:spMk id="13" creationId="{835EF3DD-7D43-4A27-8967-A92FD8CC9365}"/>
          </ac:spMkLst>
        </pc:spChg>
        <pc:spChg chg="add">
          <ac:chgData name="Acerbis Alberto" userId="c43ce6ec-0a23-48ba-9f21-c9649b8c8391" providerId="ADAL" clId="{E4E861BC-6612-4397-9FAF-FDE6B76DC432}" dt="2022-05-12T07:03:53.493" v="427" actId="26606"/>
          <ac:spMkLst>
            <pc:docMk/>
            <pc:sldMk cId="3701809085" sldId="258"/>
            <ac:spMk id="15" creationId="{6C4028FD-8BAA-4A19-BFDE-594D991B7552}"/>
          </ac:spMkLst>
        </pc:spChg>
        <pc:graphicFrameChg chg="add mod">
          <ac:chgData name="Acerbis Alberto" userId="c43ce6ec-0a23-48ba-9f21-c9649b8c8391" providerId="ADAL" clId="{E4E861BC-6612-4397-9FAF-FDE6B76DC432}" dt="2022-05-12T07:04:24.153" v="430" actId="14100"/>
          <ac:graphicFrameMkLst>
            <pc:docMk/>
            <pc:sldMk cId="3701809085" sldId="258"/>
            <ac:graphicFrameMk id="16" creationId="{B85E463D-FF17-C9F7-FA7D-DC7C1C568300}"/>
          </ac:graphicFrameMkLst>
        </pc:graphicFrameChg>
        <pc:picChg chg="add del">
          <ac:chgData name="Acerbis Alberto" userId="c43ce6ec-0a23-48ba-9f21-c9649b8c8391" providerId="ADAL" clId="{E4E861BC-6612-4397-9FAF-FDE6B76DC432}" dt="2022-05-12T07:03:53.476" v="426" actId="26606"/>
          <ac:picMkLst>
            <pc:docMk/>
            <pc:sldMk cId="3701809085" sldId="258"/>
            <ac:picMk id="7" creationId="{B00CE67F-837C-2C39-30EB-8C25F0830A06}"/>
          </ac:picMkLst>
        </pc:picChg>
        <pc:picChg chg="del">
          <ac:chgData name="Acerbis Alberto" userId="c43ce6ec-0a23-48ba-9f21-c9649b8c8391" providerId="ADAL" clId="{E4E861BC-6612-4397-9FAF-FDE6B76DC432}" dt="2022-05-12T06:51:15.582" v="127" actId="478"/>
          <ac:picMkLst>
            <pc:docMk/>
            <pc:sldMk cId="3701809085" sldId="258"/>
            <ac:picMk id="1026" creationId="{2F5794E3-7911-B8E8-8492-04F06A2091FD}"/>
          </ac:picMkLst>
        </pc:picChg>
      </pc:sldChg>
      <pc:sldChg chg="addSp delSp modSp add mod setBg addAnim delAnim setClrOvrMap">
        <pc:chgData name="Acerbis Alberto" userId="c43ce6ec-0a23-48ba-9f21-c9649b8c8391" providerId="ADAL" clId="{E4E861BC-6612-4397-9FAF-FDE6B76DC432}" dt="2022-05-15T07:42:58.735" v="1087" actId="478"/>
        <pc:sldMkLst>
          <pc:docMk/>
          <pc:sldMk cId="1902676580" sldId="259"/>
        </pc:sldMkLst>
        <pc:spChg chg="mod">
          <ac:chgData name="Acerbis Alberto" userId="c43ce6ec-0a23-48ba-9f21-c9649b8c8391" providerId="ADAL" clId="{E4E861BC-6612-4397-9FAF-FDE6B76DC432}" dt="2022-05-12T07:07:26.100" v="459" actId="20577"/>
          <ac:spMkLst>
            <pc:docMk/>
            <pc:sldMk cId="1902676580" sldId="259"/>
            <ac:spMk id="2" creationId="{CE1E541A-1FAD-C78C-427A-F011ACEEE409}"/>
          </ac:spMkLst>
        </pc:spChg>
        <pc:spChg chg="add del">
          <ac:chgData name="Acerbis Alberto" userId="c43ce6ec-0a23-48ba-9f21-c9649b8c8391" providerId="ADAL" clId="{E4E861BC-6612-4397-9FAF-FDE6B76DC432}" dt="2022-05-15T07:42:58.735" v="1087" actId="478"/>
          <ac:spMkLst>
            <pc:docMk/>
            <pc:sldMk cId="1902676580" sldId="259"/>
            <ac:spMk id="12" creationId="{A36EB887-CDCF-4F48-CBE8-83AF11A7EE61}"/>
          </ac:spMkLst>
        </pc:spChg>
        <pc:spChg chg="add del mod">
          <ac:chgData name="Acerbis Alberto" userId="c43ce6ec-0a23-48ba-9f21-c9649b8c8391" providerId="ADAL" clId="{E4E861BC-6612-4397-9FAF-FDE6B76DC432}" dt="2022-05-15T07:42:56.590" v="1086" actId="478"/>
          <ac:spMkLst>
            <pc:docMk/>
            <pc:sldMk cId="1902676580" sldId="259"/>
            <ac:spMk id="14" creationId="{A1CABE95-E29E-FEF6-ED18-9CC5AC21D33D}"/>
          </ac:spMkLst>
        </pc:spChg>
        <pc:spChg chg="add del">
          <ac:chgData name="Acerbis Alberto" userId="c43ce6ec-0a23-48ba-9f21-c9649b8c8391" providerId="ADAL" clId="{E4E861BC-6612-4397-9FAF-FDE6B76DC432}" dt="2022-05-12T07:01:49.976" v="419" actId="26606"/>
          <ac:spMkLst>
            <pc:docMk/>
            <pc:sldMk cId="1902676580" sldId="259"/>
            <ac:spMk id="71" creationId="{E49CC64F-7275-4E33-961B-0C5CDC439875}"/>
          </ac:spMkLst>
        </pc:spChg>
        <pc:spChg chg="add">
          <ac:chgData name="Acerbis Alberto" userId="c43ce6ec-0a23-48ba-9f21-c9649b8c8391" providerId="ADAL" clId="{E4E861BC-6612-4397-9FAF-FDE6B76DC432}" dt="2022-05-12T07:01:49.985" v="420" actId="26606"/>
          <ac:spMkLst>
            <pc:docMk/>
            <pc:sldMk cId="1902676580" sldId="259"/>
            <ac:spMk id="73" creationId="{658970D8-8D1D-4B5C-894B-E871CC86543D}"/>
          </ac:spMkLst>
        </pc:spChg>
        <pc:spChg chg="add">
          <ac:chgData name="Acerbis Alberto" userId="c43ce6ec-0a23-48ba-9f21-c9649b8c8391" providerId="ADAL" clId="{E4E861BC-6612-4397-9FAF-FDE6B76DC432}" dt="2022-05-12T07:01:49.985" v="420" actId="26606"/>
          <ac:spMkLst>
            <pc:docMk/>
            <pc:sldMk cId="1902676580" sldId="259"/>
            <ac:spMk id="75" creationId="{F227E5B6-9132-43CA-B503-37A18562ADF2}"/>
          </ac:spMkLst>
        </pc:spChg>
        <pc:spChg chg="add">
          <ac:chgData name="Acerbis Alberto" userId="c43ce6ec-0a23-48ba-9f21-c9649b8c8391" providerId="ADAL" clId="{E4E861BC-6612-4397-9FAF-FDE6B76DC432}" dt="2022-05-12T07:01:49.985" v="420" actId="26606"/>
          <ac:spMkLst>
            <pc:docMk/>
            <pc:sldMk cId="1902676580" sldId="259"/>
            <ac:spMk id="77" creationId="{03C2051E-A88D-48E5-BACF-AAED17892722}"/>
          </ac:spMkLst>
        </pc:spChg>
        <pc:spChg chg="add">
          <ac:chgData name="Acerbis Alberto" userId="c43ce6ec-0a23-48ba-9f21-c9649b8c8391" providerId="ADAL" clId="{E4E861BC-6612-4397-9FAF-FDE6B76DC432}" dt="2022-05-12T07:01:49.985" v="420" actId="26606"/>
          <ac:spMkLst>
            <pc:docMk/>
            <pc:sldMk cId="1902676580" sldId="259"/>
            <ac:spMk id="79" creationId="{7821A508-2985-4905-874A-527429BAABFA}"/>
          </ac:spMkLst>
        </pc:spChg>
        <pc:spChg chg="add">
          <ac:chgData name="Acerbis Alberto" userId="c43ce6ec-0a23-48ba-9f21-c9649b8c8391" providerId="ADAL" clId="{E4E861BC-6612-4397-9FAF-FDE6B76DC432}" dt="2022-05-12T07:01:49.985" v="420" actId="26606"/>
          <ac:spMkLst>
            <pc:docMk/>
            <pc:sldMk cId="1902676580" sldId="259"/>
            <ac:spMk id="81" creationId="{D2929CB1-0E3C-4B2D-ADC5-0154FB33BA44}"/>
          </ac:spMkLst>
        </pc:spChg>
        <pc:spChg chg="add">
          <ac:chgData name="Acerbis Alberto" userId="c43ce6ec-0a23-48ba-9f21-c9649b8c8391" providerId="ADAL" clId="{E4E861BC-6612-4397-9FAF-FDE6B76DC432}" dt="2022-05-12T07:01:49.985" v="420" actId="26606"/>
          <ac:spMkLst>
            <pc:docMk/>
            <pc:sldMk cId="1902676580" sldId="259"/>
            <ac:spMk id="83" creationId="{5F2F0C84-BE8C-4DC2-A6D3-30349A801D5C}"/>
          </ac:spMkLst>
        </pc:spChg>
        <pc:spChg chg="add">
          <ac:chgData name="Acerbis Alberto" userId="c43ce6ec-0a23-48ba-9f21-c9649b8c8391" providerId="ADAL" clId="{E4E861BC-6612-4397-9FAF-FDE6B76DC432}" dt="2022-05-12T07:01:49.985" v="420" actId="26606"/>
          <ac:spMkLst>
            <pc:docMk/>
            <pc:sldMk cId="1902676580" sldId="259"/>
            <ac:spMk id="3076" creationId="{362D44EE-C852-4460-B8B5-C4F2BC20510C}"/>
          </ac:spMkLst>
        </pc:spChg>
        <pc:picChg chg="del">
          <ac:chgData name="Acerbis Alberto" userId="c43ce6ec-0a23-48ba-9f21-c9649b8c8391" providerId="ADAL" clId="{E4E861BC-6612-4397-9FAF-FDE6B76DC432}" dt="2022-05-12T06:58:56.530" v="413" actId="478"/>
          <ac:picMkLst>
            <pc:docMk/>
            <pc:sldMk cId="1902676580" sldId="259"/>
            <ac:picMk id="2050" creationId="{1AA2A912-4B18-0B50-D97B-F9127FE1F8E8}"/>
          </ac:picMkLst>
        </pc:picChg>
        <pc:picChg chg="add mod">
          <ac:chgData name="Acerbis Alberto" userId="c43ce6ec-0a23-48ba-9f21-c9649b8c8391" providerId="ADAL" clId="{E4E861BC-6612-4397-9FAF-FDE6B76DC432}" dt="2022-05-12T07:01:49.985" v="420" actId="26606"/>
          <ac:picMkLst>
            <pc:docMk/>
            <pc:sldMk cId="1902676580" sldId="259"/>
            <ac:picMk id="3074" creationId="{9F71DDB3-3168-1CDB-103C-70DE2D1F20D8}"/>
          </ac:picMkLst>
        </pc:picChg>
      </pc:sldChg>
      <pc:sldChg chg="addSp delSp modSp new mod">
        <pc:chgData name="Acerbis Alberto" userId="c43ce6ec-0a23-48ba-9f21-c9649b8c8391" providerId="ADAL" clId="{E4E861BC-6612-4397-9FAF-FDE6B76DC432}" dt="2022-05-12T07:18:53.284" v="532"/>
        <pc:sldMkLst>
          <pc:docMk/>
          <pc:sldMk cId="425149082" sldId="260"/>
        </pc:sldMkLst>
        <pc:spChg chg="add del mod">
          <ac:chgData name="Acerbis Alberto" userId="c43ce6ec-0a23-48ba-9f21-c9649b8c8391" providerId="ADAL" clId="{E4E861BC-6612-4397-9FAF-FDE6B76DC432}" dt="2022-05-12T07:18:52.465" v="531" actId="478"/>
          <ac:spMkLst>
            <pc:docMk/>
            <pc:sldMk cId="425149082" sldId="260"/>
            <ac:spMk id="2" creationId="{404D20E2-65E9-3ECC-A0AB-2A25DBB02BE5}"/>
          </ac:spMkLst>
        </pc:spChg>
        <pc:graphicFrameChg chg="add mod">
          <ac:chgData name="Acerbis Alberto" userId="c43ce6ec-0a23-48ba-9f21-c9649b8c8391" providerId="ADAL" clId="{E4E861BC-6612-4397-9FAF-FDE6B76DC432}" dt="2022-05-12T07:18:53.284" v="532"/>
          <ac:graphicFrameMkLst>
            <pc:docMk/>
            <pc:sldMk cId="425149082" sldId="260"/>
            <ac:graphicFrameMk id="3" creationId="{B4D91B72-150C-0ED6-B428-DE7CA0B7FCEA}"/>
          </ac:graphicFrameMkLst>
        </pc:graphicFrameChg>
      </pc:sldChg>
      <pc:sldChg chg="addSp delSp modSp add mod setBg delAnim modAnim delDesignElem">
        <pc:chgData name="Acerbis Alberto" userId="c43ce6ec-0a23-48ba-9f21-c9649b8c8391" providerId="ADAL" clId="{E4E861BC-6612-4397-9FAF-FDE6B76DC432}" dt="2022-05-13T12:36:16.914" v="619" actId="113"/>
        <pc:sldMkLst>
          <pc:docMk/>
          <pc:sldMk cId="706903986" sldId="261"/>
        </pc:sldMkLst>
        <pc:spChg chg="add mod">
          <ac:chgData name="Acerbis Alberto" userId="c43ce6ec-0a23-48ba-9f21-c9649b8c8391" providerId="ADAL" clId="{E4E861BC-6612-4397-9FAF-FDE6B76DC432}" dt="2022-05-13T12:36:16.914" v="619" actId="113"/>
          <ac:spMkLst>
            <pc:docMk/>
            <pc:sldMk cId="706903986" sldId="261"/>
            <ac:spMk id="3" creationId="{354B7BE3-31E4-B984-7084-228C4D8F6E90}"/>
          </ac:spMkLst>
        </pc:spChg>
        <pc:spChg chg="add mod">
          <ac:chgData name="Acerbis Alberto" userId="c43ce6ec-0a23-48ba-9f21-c9649b8c8391" providerId="ADAL" clId="{E4E861BC-6612-4397-9FAF-FDE6B76DC432}" dt="2022-05-13T12:27:40.712" v="541" actId="1076"/>
          <ac:spMkLst>
            <pc:docMk/>
            <pc:sldMk cId="706903986" sldId="261"/>
            <ac:spMk id="5" creationId="{F59B3F40-D8C7-F1C0-5D24-D6F279CBA1A1}"/>
          </ac:spMkLst>
        </pc:spChg>
        <pc:spChg chg="add mod">
          <ac:chgData name="Acerbis Alberto" userId="c43ce6ec-0a23-48ba-9f21-c9649b8c8391" providerId="ADAL" clId="{E4E861BC-6612-4397-9FAF-FDE6B76DC432}" dt="2022-05-13T12:26:53.374" v="536"/>
          <ac:spMkLst>
            <pc:docMk/>
            <pc:sldMk cId="706903986" sldId="261"/>
            <ac:spMk id="7" creationId="{334241A2-7267-1D64-F0BF-114324CE1111}"/>
          </ac:spMkLst>
        </pc:spChg>
        <pc:spChg chg="add mod">
          <ac:chgData name="Acerbis Alberto" userId="c43ce6ec-0a23-48ba-9f21-c9649b8c8391" providerId="ADAL" clId="{E4E861BC-6612-4397-9FAF-FDE6B76DC432}" dt="2022-05-13T12:26:53.374" v="536"/>
          <ac:spMkLst>
            <pc:docMk/>
            <pc:sldMk cId="706903986" sldId="261"/>
            <ac:spMk id="8" creationId="{5B0DADAA-A221-922A-F053-71DE63CEE2BB}"/>
          </ac:spMkLst>
        </pc:spChg>
        <pc:spChg chg="add mod">
          <ac:chgData name="Acerbis Alberto" userId="c43ce6ec-0a23-48ba-9f21-c9649b8c8391" providerId="ADAL" clId="{E4E861BC-6612-4397-9FAF-FDE6B76DC432}" dt="2022-05-13T12:27:33.509" v="540" actId="1076"/>
          <ac:spMkLst>
            <pc:docMk/>
            <pc:sldMk cId="706903986" sldId="261"/>
            <ac:spMk id="9" creationId="{8AC24777-ACC2-E665-CC29-94C5B31E17FB}"/>
          </ac:spMkLst>
        </pc:spChg>
        <pc:spChg chg="add mod">
          <ac:chgData name="Acerbis Alberto" userId="c43ce6ec-0a23-48ba-9f21-c9649b8c8391" providerId="ADAL" clId="{E4E861BC-6612-4397-9FAF-FDE6B76DC432}" dt="2022-05-13T12:27:13.886" v="538"/>
          <ac:spMkLst>
            <pc:docMk/>
            <pc:sldMk cId="706903986" sldId="261"/>
            <ac:spMk id="12" creationId="{DCACF689-F8B1-DE6B-76F1-3E7C15DC00DC}"/>
          </ac:spMkLst>
        </pc:spChg>
        <pc:spChg chg="add mod">
          <ac:chgData name="Acerbis Alberto" userId="c43ce6ec-0a23-48ba-9f21-c9649b8c8391" providerId="ADAL" clId="{E4E861BC-6612-4397-9FAF-FDE6B76DC432}" dt="2022-05-13T12:29:08.775" v="552" actId="6549"/>
          <ac:spMkLst>
            <pc:docMk/>
            <pc:sldMk cId="706903986" sldId="261"/>
            <ac:spMk id="13" creationId="{B18A1518-36B1-2DAE-D455-4EFDB568B2FE}"/>
          </ac:spMkLst>
        </pc:spChg>
        <pc:spChg chg="add mod">
          <ac:chgData name="Acerbis Alberto" userId="c43ce6ec-0a23-48ba-9f21-c9649b8c8391" providerId="ADAL" clId="{E4E861BC-6612-4397-9FAF-FDE6B76DC432}" dt="2022-05-13T12:27:13.886" v="538"/>
          <ac:spMkLst>
            <pc:docMk/>
            <pc:sldMk cId="706903986" sldId="261"/>
            <ac:spMk id="14" creationId="{1DDFDF8C-36AE-BC0A-4D0F-48B793B745C2}"/>
          </ac:spMkLst>
        </pc:spChg>
        <pc:spChg chg="del">
          <ac:chgData name="Acerbis Alberto" userId="c43ce6ec-0a23-48ba-9f21-c9649b8c8391" providerId="ADAL" clId="{E4E861BC-6612-4397-9FAF-FDE6B76DC432}" dt="2022-05-13T12:26:41.037" v="534"/>
          <ac:spMkLst>
            <pc:docMk/>
            <pc:sldMk cId="706903986" sldId="261"/>
            <ac:spMk id="15" creationId="{6C4028FD-8BAA-4A19-BFDE-594D991B7552}"/>
          </ac:spMkLst>
        </pc:spChg>
        <pc:spChg chg="add mod">
          <ac:chgData name="Acerbis Alberto" userId="c43ce6ec-0a23-48ba-9f21-c9649b8c8391" providerId="ADAL" clId="{E4E861BC-6612-4397-9FAF-FDE6B76DC432}" dt="2022-05-13T12:27:13.886" v="538"/>
          <ac:spMkLst>
            <pc:docMk/>
            <pc:sldMk cId="706903986" sldId="261"/>
            <ac:spMk id="17" creationId="{AE9201A5-8456-953F-4F10-24DEC54EAB9B}"/>
          </ac:spMkLst>
        </pc:spChg>
        <pc:grpChg chg="add mod">
          <ac:chgData name="Acerbis Alberto" userId="c43ce6ec-0a23-48ba-9f21-c9649b8c8391" providerId="ADAL" clId="{E4E861BC-6612-4397-9FAF-FDE6B76DC432}" dt="2022-05-13T12:27:40.712" v="541" actId="1076"/>
          <ac:grpSpMkLst>
            <pc:docMk/>
            <pc:sldMk cId="706903986" sldId="261"/>
            <ac:grpSpMk id="6" creationId="{6F2A433E-411D-BD9B-D2F2-E4017676C3CB}"/>
          </ac:grpSpMkLst>
        </pc:grpChg>
        <pc:grpChg chg="add mod">
          <ac:chgData name="Acerbis Alberto" userId="c43ce6ec-0a23-48ba-9f21-c9649b8c8391" providerId="ADAL" clId="{E4E861BC-6612-4397-9FAF-FDE6B76DC432}" dt="2022-05-13T12:27:33.509" v="540" actId="1076"/>
          <ac:grpSpMkLst>
            <pc:docMk/>
            <pc:sldMk cId="706903986" sldId="261"/>
            <ac:grpSpMk id="10" creationId="{C083EA4B-998B-0464-66D6-0C96835D7923}"/>
          </ac:grpSpMkLst>
        </pc:grpChg>
        <pc:grpChg chg="add del mod">
          <ac:chgData name="Acerbis Alberto" userId="c43ce6ec-0a23-48ba-9f21-c9649b8c8391" providerId="ADAL" clId="{E4E861BC-6612-4397-9FAF-FDE6B76DC432}" dt="2022-05-13T12:29:11.654" v="553" actId="478"/>
          <ac:grpSpMkLst>
            <pc:docMk/>
            <pc:sldMk cId="706903986" sldId="261"/>
            <ac:grpSpMk id="11" creationId="{586DDEA0-16AB-E4F7-2A80-FE0EF830C501}"/>
          </ac:grpSpMkLst>
        </pc:grpChg>
        <pc:graphicFrameChg chg="del">
          <ac:chgData name="Acerbis Alberto" userId="c43ce6ec-0a23-48ba-9f21-c9649b8c8391" providerId="ADAL" clId="{E4E861BC-6612-4397-9FAF-FDE6B76DC432}" dt="2022-05-13T12:26:44.991" v="535" actId="478"/>
          <ac:graphicFrameMkLst>
            <pc:docMk/>
            <pc:sldMk cId="706903986" sldId="261"/>
            <ac:graphicFrameMk id="16" creationId="{B85E463D-FF17-C9F7-FA7D-DC7C1C568300}"/>
          </ac:graphicFrameMkLst>
        </pc:graphicFrameChg>
      </pc:sldChg>
      <pc:sldChg chg="addSp delSp modSp add mod delAnim modAnim">
        <pc:chgData name="Acerbis Alberto" userId="c43ce6ec-0a23-48ba-9f21-c9649b8c8391" providerId="ADAL" clId="{E4E861BC-6612-4397-9FAF-FDE6B76DC432}" dt="2022-05-15T11:02:06.960" v="1394" actId="14100"/>
        <pc:sldMkLst>
          <pc:docMk/>
          <pc:sldMk cId="1151006895" sldId="262"/>
        </pc:sldMkLst>
        <pc:spChg chg="mod">
          <ac:chgData name="Acerbis Alberto" userId="c43ce6ec-0a23-48ba-9f21-c9649b8c8391" providerId="ADAL" clId="{E4E861BC-6612-4397-9FAF-FDE6B76DC432}" dt="2022-05-13T12:46:30.797" v="864" actId="20577"/>
          <ac:spMkLst>
            <pc:docMk/>
            <pc:sldMk cId="1151006895" sldId="262"/>
            <ac:spMk id="2" creationId="{AD4690CB-E641-F48B-9B35-ADD6B9E8885F}"/>
          </ac:spMkLst>
        </pc:spChg>
        <pc:spChg chg="del">
          <ac:chgData name="Acerbis Alberto" userId="c43ce6ec-0a23-48ba-9f21-c9649b8c8391" providerId="ADAL" clId="{E4E861BC-6612-4397-9FAF-FDE6B76DC432}" dt="2022-05-13T12:40:43.433" v="629" actId="478"/>
          <ac:spMkLst>
            <pc:docMk/>
            <pc:sldMk cId="1151006895" sldId="262"/>
            <ac:spMk id="3" creationId="{354B7BE3-31E4-B984-7084-228C4D8F6E90}"/>
          </ac:spMkLst>
        </pc:spChg>
        <pc:spChg chg="del">
          <ac:chgData name="Acerbis Alberto" userId="c43ce6ec-0a23-48ba-9f21-c9649b8c8391" providerId="ADAL" clId="{E4E861BC-6612-4397-9FAF-FDE6B76DC432}" dt="2022-05-13T12:40:33.397" v="623" actId="478"/>
          <ac:spMkLst>
            <pc:docMk/>
            <pc:sldMk cId="1151006895" sldId="262"/>
            <ac:spMk id="5" creationId="{F59B3F40-D8C7-F1C0-5D24-D6F279CBA1A1}"/>
          </ac:spMkLst>
        </pc:spChg>
        <pc:spChg chg="topLvl">
          <ac:chgData name="Acerbis Alberto" userId="c43ce6ec-0a23-48ba-9f21-c9649b8c8391" providerId="ADAL" clId="{E4E861BC-6612-4397-9FAF-FDE6B76DC432}" dt="2022-05-13T12:40:37.589" v="626" actId="478"/>
          <ac:spMkLst>
            <pc:docMk/>
            <pc:sldMk cId="1151006895" sldId="262"/>
            <ac:spMk id="7" creationId="{334241A2-7267-1D64-F0BF-114324CE1111}"/>
          </ac:spMkLst>
        </pc:spChg>
        <pc:spChg chg="del mod topLvl">
          <ac:chgData name="Acerbis Alberto" userId="c43ce6ec-0a23-48ba-9f21-c9649b8c8391" providerId="ADAL" clId="{E4E861BC-6612-4397-9FAF-FDE6B76DC432}" dt="2022-05-13T12:40:37.589" v="626" actId="478"/>
          <ac:spMkLst>
            <pc:docMk/>
            <pc:sldMk cId="1151006895" sldId="262"/>
            <ac:spMk id="8" creationId="{5B0DADAA-A221-922A-F053-71DE63CEE2BB}"/>
          </ac:spMkLst>
        </pc:spChg>
        <pc:spChg chg="del">
          <ac:chgData name="Acerbis Alberto" userId="c43ce6ec-0a23-48ba-9f21-c9649b8c8391" providerId="ADAL" clId="{E4E861BC-6612-4397-9FAF-FDE6B76DC432}" dt="2022-05-13T12:40:38.892" v="627" actId="478"/>
          <ac:spMkLst>
            <pc:docMk/>
            <pc:sldMk cId="1151006895" sldId="262"/>
            <ac:spMk id="9" creationId="{8AC24777-ACC2-E665-CC29-94C5B31E17FB}"/>
          </ac:spMkLst>
        </pc:spChg>
        <pc:spChg chg="add mod">
          <ac:chgData name="Acerbis Alberto" userId="c43ce6ec-0a23-48ba-9f21-c9649b8c8391" providerId="ADAL" clId="{E4E861BC-6612-4397-9FAF-FDE6B76DC432}" dt="2022-05-13T12:41:28.118" v="672" actId="1037"/>
          <ac:spMkLst>
            <pc:docMk/>
            <pc:sldMk cId="1151006895" sldId="262"/>
            <ac:spMk id="15" creationId="{05E416BB-7D2D-4296-65C9-B42B6BFD4520}"/>
          </ac:spMkLst>
        </pc:spChg>
        <pc:spChg chg="add mod">
          <ac:chgData name="Acerbis Alberto" userId="c43ce6ec-0a23-48ba-9f21-c9649b8c8391" providerId="ADAL" clId="{E4E861BC-6612-4397-9FAF-FDE6B76DC432}" dt="2022-05-15T10:59:37.692" v="1391" actId="20577"/>
          <ac:spMkLst>
            <pc:docMk/>
            <pc:sldMk cId="1151006895" sldId="262"/>
            <ac:spMk id="16" creationId="{384272CD-97DC-9796-2EB6-B3F7C914B837}"/>
          </ac:spMkLst>
        </pc:spChg>
        <pc:spChg chg="add mod">
          <ac:chgData name="Acerbis Alberto" userId="c43ce6ec-0a23-48ba-9f21-c9649b8c8391" providerId="ADAL" clId="{E4E861BC-6612-4397-9FAF-FDE6B76DC432}" dt="2022-05-13T12:42:51.126" v="771" actId="5793"/>
          <ac:spMkLst>
            <pc:docMk/>
            <pc:sldMk cId="1151006895" sldId="262"/>
            <ac:spMk id="18" creationId="{4BAF4077-ACBA-ADBB-C5A2-863692C8A3BB}"/>
          </ac:spMkLst>
        </pc:spChg>
        <pc:spChg chg="add mod">
          <ac:chgData name="Acerbis Alberto" userId="c43ce6ec-0a23-48ba-9f21-c9649b8c8391" providerId="ADAL" clId="{E4E861BC-6612-4397-9FAF-FDE6B76DC432}" dt="2022-05-15T10:59:40.732" v="1393" actId="20577"/>
          <ac:spMkLst>
            <pc:docMk/>
            <pc:sldMk cId="1151006895" sldId="262"/>
            <ac:spMk id="19" creationId="{CAA8BA5C-FBAD-BB47-5545-028A7F92FD07}"/>
          </ac:spMkLst>
        </pc:spChg>
        <pc:spChg chg="add mod">
          <ac:chgData name="Acerbis Alberto" userId="c43ce6ec-0a23-48ba-9f21-c9649b8c8391" providerId="ADAL" clId="{E4E861BC-6612-4397-9FAF-FDE6B76DC432}" dt="2022-05-13T12:44:26.900" v="842" actId="14100"/>
          <ac:spMkLst>
            <pc:docMk/>
            <pc:sldMk cId="1151006895" sldId="262"/>
            <ac:spMk id="22" creationId="{23B5B3FF-23DA-745C-3EBD-8F4136DB9540}"/>
          </ac:spMkLst>
        </pc:spChg>
        <pc:grpChg chg="del">
          <ac:chgData name="Acerbis Alberto" userId="c43ce6ec-0a23-48ba-9f21-c9649b8c8391" providerId="ADAL" clId="{E4E861BC-6612-4397-9FAF-FDE6B76DC432}" dt="2022-05-13T12:40:37.589" v="626" actId="478"/>
          <ac:grpSpMkLst>
            <pc:docMk/>
            <pc:sldMk cId="1151006895" sldId="262"/>
            <ac:grpSpMk id="6" creationId="{6F2A433E-411D-BD9B-D2F2-E4017676C3CB}"/>
          </ac:grpSpMkLst>
        </pc:grpChg>
        <pc:grpChg chg="del">
          <ac:chgData name="Acerbis Alberto" userId="c43ce6ec-0a23-48ba-9f21-c9649b8c8391" providerId="ADAL" clId="{E4E861BC-6612-4397-9FAF-FDE6B76DC432}" dt="2022-05-13T12:40:41.012" v="628" actId="478"/>
          <ac:grpSpMkLst>
            <pc:docMk/>
            <pc:sldMk cId="1151006895" sldId="262"/>
            <ac:grpSpMk id="10" creationId="{C083EA4B-998B-0464-66D6-0C96835D7923}"/>
          </ac:grpSpMkLst>
        </pc:grpChg>
        <pc:picChg chg="add mod">
          <ac:chgData name="Acerbis Alberto" userId="c43ce6ec-0a23-48ba-9f21-c9649b8c8391" providerId="ADAL" clId="{E4E861BC-6612-4397-9FAF-FDE6B76DC432}" dt="2022-05-13T12:42:20.424" v="723" actId="1035"/>
          <ac:picMkLst>
            <pc:docMk/>
            <pc:sldMk cId="1151006895" sldId="262"/>
            <ac:picMk id="11" creationId="{9CA23354-F25D-593F-A0CF-8E14A4AAB037}"/>
          </ac:picMkLst>
        </pc:picChg>
        <pc:picChg chg="add mod">
          <ac:chgData name="Acerbis Alberto" userId="c43ce6ec-0a23-48ba-9f21-c9649b8c8391" providerId="ADAL" clId="{E4E861BC-6612-4397-9FAF-FDE6B76DC432}" dt="2022-05-13T12:41:28.118" v="672" actId="1037"/>
          <ac:picMkLst>
            <pc:docMk/>
            <pc:sldMk cId="1151006895" sldId="262"/>
            <ac:picMk id="12" creationId="{F7DF1A21-B10F-3976-7AE8-D4FB436761D3}"/>
          </ac:picMkLst>
        </pc:picChg>
        <pc:picChg chg="add mod">
          <ac:chgData name="Acerbis Alberto" userId="c43ce6ec-0a23-48ba-9f21-c9649b8c8391" providerId="ADAL" clId="{E4E861BC-6612-4397-9FAF-FDE6B76DC432}" dt="2022-05-13T12:41:28.118" v="672" actId="1037"/>
          <ac:picMkLst>
            <pc:docMk/>
            <pc:sldMk cId="1151006895" sldId="262"/>
            <ac:picMk id="13" creationId="{DD0299D8-496F-91A4-A84C-A033D21A29E1}"/>
          </ac:picMkLst>
        </pc:picChg>
        <pc:picChg chg="add mod">
          <ac:chgData name="Acerbis Alberto" userId="c43ce6ec-0a23-48ba-9f21-c9649b8c8391" providerId="ADAL" clId="{E4E861BC-6612-4397-9FAF-FDE6B76DC432}" dt="2022-05-15T11:02:06.960" v="1394" actId="14100"/>
          <ac:picMkLst>
            <pc:docMk/>
            <pc:sldMk cId="1151006895" sldId="262"/>
            <ac:picMk id="21" creationId="{B52CD9BB-5BDC-C59F-3404-285215454ABA}"/>
          </ac:picMkLst>
        </pc:picChg>
      </pc:sldChg>
      <pc:sldChg chg="addSp delSp modSp add mod delAnim modAnim">
        <pc:chgData name="Acerbis Alberto" userId="c43ce6ec-0a23-48ba-9f21-c9649b8c8391" providerId="ADAL" clId="{E4E861BC-6612-4397-9FAF-FDE6B76DC432}" dt="2022-05-13T12:47:32.764" v="890" actId="207"/>
        <pc:sldMkLst>
          <pc:docMk/>
          <pc:sldMk cId="2718437557" sldId="263"/>
        </pc:sldMkLst>
        <pc:spChg chg="mod">
          <ac:chgData name="Acerbis Alberto" userId="c43ce6ec-0a23-48ba-9f21-c9649b8c8391" providerId="ADAL" clId="{E4E861BC-6612-4397-9FAF-FDE6B76DC432}" dt="2022-05-13T12:46:49.155" v="883" actId="20577"/>
          <ac:spMkLst>
            <pc:docMk/>
            <pc:sldMk cId="2718437557" sldId="263"/>
            <ac:spMk id="2" creationId="{AD4690CB-E641-F48B-9B35-ADD6B9E8885F}"/>
          </ac:spMkLst>
        </pc:spChg>
        <pc:spChg chg="del">
          <ac:chgData name="Acerbis Alberto" userId="c43ce6ec-0a23-48ba-9f21-c9649b8c8391" providerId="ADAL" clId="{E4E861BC-6612-4397-9FAF-FDE6B76DC432}" dt="2022-05-13T12:47:06.855" v="884" actId="478"/>
          <ac:spMkLst>
            <pc:docMk/>
            <pc:sldMk cId="2718437557" sldId="263"/>
            <ac:spMk id="7" creationId="{334241A2-7267-1D64-F0BF-114324CE1111}"/>
          </ac:spMkLst>
        </pc:spChg>
        <pc:spChg chg="del">
          <ac:chgData name="Acerbis Alberto" userId="c43ce6ec-0a23-48ba-9f21-c9649b8c8391" providerId="ADAL" clId="{E4E861BC-6612-4397-9FAF-FDE6B76DC432}" dt="2022-05-13T12:47:06.855" v="884" actId="478"/>
          <ac:spMkLst>
            <pc:docMk/>
            <pc:sldMk cId="2718437557" sldId="263"/>
            <ac:spMk id="15" creationId="{05E416BB-7D2D-4296-65C9-B42B6BFD4520}"/>
          </ac:spMkLst>
        </pc:spChg>
        <pc:spChg chg="del">
          <ac:chgData name="Acerbis Alberto" userId="c43ce6ec-0a23-48ba-9f21-c9649b8c8391" providerId="ADAL" clId="{E4E861BC-6612-4397-9FAF-FDE6B76DC432}" dt="2022-05-13T12:47:06.855" v="884" actId="478"/>
          <ac:spMkLst>
            <pc:docMk/>
            <pc:sldMk cId="2718437557" sldId="263"/>
            <ac:spMk id="16" creationId="{384272CD-97DC-9796-2EB6-B3F7C914B837}"/>
          </ac:spMkLst>
        </pc:spChg>
        <pc:spChg chg="add mod">
          <ac:chgData name="Acerbis Alberto" userId="c43ce6ec-0a23-48ba-9f21-c9649b8c8391" providerId="ADAL" clId="{E4E861BC-6612-4397-9FAF-FDE6B76DC432}" dt="2022-05-13T12:47:20.586" v="888" actId="207"/>
          <ac:spMkLst>
            <pc:docMk/>
            <pc:sldMk cId="2718437557" sldId="263"/>
            <ac:spMk id="17" creationId="{69E7BDB1-2517-838B-0B8F-50BFFB8CBDC3}"/>
          </ac:spMkLst>
        </pc:spChg>
        <pc:spChg chg="del">
          <ac:chgData name="Acerbis Alberto" userId="c43ce6ec-0a23-48ba-9f21-c9649b8c8391" providerId="ADAL" clId="{E4E861BC-6612-4397-9FAF-FDE6B76DC432}" dt="2022-05-13T12:47:06.855" v="884" actId="478"/>
          <ac:spMkLst>
            <pc:docMk/>
            <pc:sldMk cId="2718437557" sldId="263"/>
            <ac:spMk id="18" creationId="{4BAF4077-ACBA-ADBB-C5A2-863692C8A3BB}"/>
          </ac:spMkLst>
        </pc:spChg>
        <pc:spChg chg="del">
          <ac:chgData name="Acerbis Alberto" userId="c43ce6ec-0a23-48ba-9f21-c9649b8c8391" providerId="ADAL" clId="{E4E861BC-6612-4397-9FAF-FDE6B76DC432}" dt="2022-05-13T12:47:06.855" v="884" actId="478"/>
          <ac:spMkLst>
            <pc:docMk/>
            <pc:sldMk cId="2718437557" sldId="263"/>
            <ac:spMk id="19" creationId="{CAA8BA5C-FBAD-BB47-5545-028A7F92FD07}"/>
          </ac:spMkLst>
        </pc:spChg>
        <pc:spChg chg="add mod">
          <ac:chgData name="Acerbis Alberto" userId="c43ce6ec-0a23-48ba-9f21-c9649b8c8391" providerId="ADAL" clId="{E4E861BC-6612-4397-9FAF-FDE6B76DC432}" dt="2022-05-13T12:47:16.134" v="887" actId="1076"/>
          <ac:spMkLst>
            <pc:docMk/>
            <pc:sldMk cId="2718437557" sldId="263"/>
            <ac:spMk id="20" creationId="{CC11DE95-17EE-7B83-57F4-5AEA46DCCB5A}"/>
          </ac:spMkLst>
        </pc:spChg>
        <pc:spChg chg="del">
          <ac:chgData name="Acerbis Alberto" userId="c43ce6ec-0a23-48ba-9f21-c9649b8c8391" providerId="ADAL" clId="{E4E861BC-6612-4397-9FAF-FDE6B76DC432}" dt="2022-05-13T12:47:06.855" v="884" actId="478"/>
          <ac:spMkLst>
            <pc:docMk/>
            <pc:sldMk cId="2718437557" sldId="263"/>
            <ac:spMk id="22" creationId="{23B5B3FF-23DA-745C-3EBD-8F4136DB9540}"/>
          </ac:spMkLst>
        </pc:spChg>
        <pc:spChg chg="add mod">
          <ac:chgData name="Acerbis Alberto" userId="c43ce6ec-0a23-48ba-9f21-c9649b8c8391" providerId="ADAL" clId="{E4E861BC-6612-4397-9FAF-FDE6B76DC432}" dt="2022-05-13T12:47:32.764" v="890" actId="207"/>
          <ac:spMkLst>
            <pc:docMk/>
            <pc:sldMk cId="2718437557" sldId="263"/>
            <ac:spMk id="24" creationId="{1743A923-0F1F-611A-A7DF-63ED1DCBDE05}"/>
          </ac:spMkLst>
        </pc:spChg>
        <pc:spChg chg="add mod">
          <ac:chgData name="Acerbis Alberto" userId="c43ce6ec-0a23-48ba-9f21-c9649b8c8391" providerId="ADAL" clId="{E4E861BC-6612-4397-9FAF-FDE6B76DC432}" dt="2022-05-13T12:47:16.134" v="887" actId="1076"/>
          <ac:spMkLst>
            <pc:docMk/>
            <pc:sldMk cId="2718437557" sldId="263"/>
            <ac:spMk id="25" creationId="{314568FD-2ED8-5722-8F98-70389E454F85}"/>
          </ac:spMkLst>
        </pc:spChg>
        <pc:spChg chg="add mod">
          <ac:chgData name="Acerbis Alberto" userId="c43ce6ec-0a23-48ba-9f21-c9649b8c8391" providerId="ADAL" clId="{E4E861BC-6612-4397-9FAF-FDE6B76DC432}" dt="2022-05-13T12:47:27.855" v="889" actId="207"/>
          <ac:spMkLst>
            <pc:docMk/>
            <pc:sldMk cId="2718437557" sldId="263"/>
            <ac:spMk id="27" creationId="{683993CB-16BC-8B6B-05C2-D683C7D92DD5}"/>
          </ac:spMkLst>
        </pc:spChg>
        <pc:picChg chg="del">
          <ac:chgData name="Acerbis Alberto" userId="c43ce6ec-0a23-48ba-9f21-c9649b8c8391" providerId="ADAL" clId="{E4E861BC-6612-4397-9FAF-FDE6B76DC432}" dt="2022-05-13T12:47:06.855" v="884" actId="478"/>
          <ac:picMkLst>
            <pc:docMk/>
            <pc:sldMk cId="2718437557" sldId="263"/>
            <ac:picMk id="11" creationId="{9CA23354-F25D-593F-A0CF-8E14A4AAB037}"/>
          </ac:picMkLst>
        </pc:picChg>
        <pc:picChg chg="del">
          <ac:chgData name="Acerbis Alberto" userId="c43ce6ec-0a23-48ba-9f21-c9649b8c8391" providerId="ADAL" clId="{E4E861BC-6612-4397-9FAF-FDE6B76DC432}" dt="2022-05-13T12:47:09.535" v="885" actId="478"/>
          <ac:picMkLst>
            <pc:docMk/>
            <pc:sldMk cId="2718437557" sldId="263"/>
            <ac:picMk id="12" creationId="{F7DF1A21-B10F-3976-7AE8-D4FB436761D3}"/>
          </ac:picMkLst>
        </pc:picChg>
        <pc:picChg chg="del">
          <ac:chgData name="Acerbis Alberto" userId="c43ce6ec-0a23-48ba-9f21-c9649b8c8391" providerId="ADAL" clId="{E4E861BC-6612-4397-9FAF-FDE6B76DC432}" dt="2022-05-13T12:47:09.535" v="885" actId="478"/>
          <ac:picMkLst>
            <pc:docMk/>
            <pc:sldMk cId="2718437557" sldId="263"/>
            <ac:picMk id="13" creationId="{DD0299D8-496F-91A4-A84C-A033D21A29E1}"/>
          </ac:picMkLst>
        </pc:picChg>
        <pc:picChg chg="add mod">
          <ac:chgData name="Acerbis Alberto" userId="c43ce6ec-0a23-48ba-9f21-c9649b8c8391" providerId="ADAL" clId="{E4E861BC-6612-4397-9FAF-FDE6B76DC432}" dt="2022-05-13T12:47:16.134" v="887" actId="1076"/>
          <ac:picMkLst>
            <pc:docMk/>
            <pc:sldMk cId="2718437557" sldId="263"/>
            <ac:picMk id="14" creationId="{ADBAF0F7-84C0-5E6B-60FF-8DA3A93C850F}"/>
          </ac:picMkLst>
        </pc:picChg>
        <pc:picChg chg="del">
          <ac:chgData name="Acerbis Alberto" userId="c43ce6ec-0a23-48ba-9f21-c9649b8c8391" providerId="ADAL" clId="{E4E861BC-6612-4397-9FAF-FDE6B76DC432}" dt="2022-05-13T12:47:06.855" v="884" actId="478"/>
          <ac:picMkLst>
            <pc:docMk/>
            <pc:sldMk cId="2718437557" sldId="263"/>
            <ac:picMk id="21" creationId="{B52CD9BB-5BDC-C59F-3404-285215454ABA}"/>
          </ac:picMkLst>
        </pc:picChg>
        <pc:picChg chg="add mod">
          <ac:chgData name="Acerbis Alberto" userId="c43ce6ec-0a23-48ba-9f21-c9649b8c8391" providerId="ADAL" clId="{E4E861BC-6612-4397-9FAF-FDE6B76DC432}" dt="2022-05-13T12:47:16.134" v="887" actId="1076"/>
          <ac:picMkLst>
            <pc:docMk/>
            <pc:sldMk cId="2718437557" sldId="263"/>
            <ac:picMk id="23" creationId="{6E82609F-6CA7-D70B-715E-947C68101A40}"/>
          </ac:picMkLst>
        </pc:picChg>
        <pc:picChg chg="add mod">
          <ac:chgData name="Acerbis Alberto" userId="c43ce6ec-0a23-48ba-9f21-c9649b8c8391" providerId="ADAL" clId="{E4E861BC-6612-4397-9FAF-FDE6B76DC432}" dt="2022-05-13T12:47:16.134" v="887" actId="1076"/>
          <ac:picMkLst>
            <pc:docMk/>
            <pc:sldMk cId="2718437557" sldId="263"/>
            <ac:picMk id="26" creationId="{A13F70D5-777D-153D-0C9C-E17E577B4296}"/>
          </ac:picMkLst>
        </pc:picChg>
      </pc:sldChg>
      <pc:sldChg chg="addSp delSp modSp add mod ord delAnim modAnim">
        <pc:chgData name="Acerbis Alberto" userId="c43ce6ec-0a23-48ba-9f21-c9649b8c8391" providerId="ADAL" clId="{E4E861BC-6612-4397-9FAF-FDE6B76DC432}" dt="2022-05-15T10:58:24.662" v="1389"/>
        <pc:sldMkLst>
          <pc:docMk/>
          <pc:sldMk cId="3477286961" sldId="264"/>
        </pc:sldMkLst>
        <pc:spChg chg="mod">
          <ac:chgData name="Acerbis Alberto" userId="c43ce6ec-0a23-48ba-9f21-c9649b8c8391" providerId="ADAL" clId="{E4E861BC-6612-4397-9FAF-FDE6B76DC432}" dt="2022-05-15T10:42:44.380" v="1089" actId="1076"/>
          <ac:spMkLst>
            <pc:docMk/>
            <pc:sldMk cId="3477286961" sldId="264"/>
            <ac:spMk id="2" creationId="{AD4690CB-E641-F48B-9B35-ADD6B9E8885F}"/>
          </ac:spMkLst>
        </pc:spChg>
        <pc:spChg chg="add mod">
          <ac:chgData name="Acerbis Alberto" userId="c43ce6ec-0a23-48ba-9f21-c9649b8c8391" providerId="ADAL" clId="{E4E861BC-6612-4397-9FAF-FDE6B76DC432}" dt="2022-05-15T10:42:27.315" v="1088" actId="6549"/>
          <ac:spMkLst>
            <pc:docMk/>
            <pc:sldMk cId="3477286961" sldId="264"/>
            <ac:spMk id="3" creationId="{293DAB1A-6C80-99E2-E2AB-756AECDB8296}"/>
          </ac:spMkLst>
        </pc:spChg>
        <pc:spChg chg="del">
          <ac:chgData name="Acerbis Alberto" userId="c43ce6ec-0a23-48ba-9f21-c9649b8c8391" providerId="ADAL" clId="{E4E861BC-6612-4397-9FAF-FDE6B76DC432}" dt="2022-05-15T07:40:10.494" v="922" actId="478"/>
          <ac:spMkLst>
            <pc:docMk/>
            <pc:sldMk cId="3477286961" sldId="264"/>
            <ac:spMk id="15" creationId="{05E416BB-7D2D-4296-65C9-B42B6BFD4520}"/>
          </ac:spMkLst>
        </pc:spChg>
        <pc:spChg chg="del">
          <ac:chgData name="Acerbis Alberto" userId="c43ce6ec-0a23-48ba-9f21-c9649b8c8391" providerId="ADAL" clId="{E4E861BC-6612-4397-9FAF-FDE6B76DC432}" dt="2022-05-15T07:40:10.494" v="922" actId="478"/>
          <ac:spMkLst>
            <pc:docMk/>
            <pc:sldMk cId="3477286961" sldId="264"/>
            <ac:spMk id="16" creationId="{384272CD-97DC-9796-2EB6-B3F7C914B837}"/>
          </ac:spMkLst>
        </pc:spChg>
        <pc:spChg chg="del">
          <ac:chgData name="Acerbis Alberto" userId="c43ce6ec-0a23-48ba-9f21-c9649b8c8391" providerId="ADAL" clId="{E4E861BC-6612-4397-9FAF-FDE6B76DC432}" dt="2022-05-15T07:40:10.494" v="922" actId="478"/>
          <ac:spMkLst>
            <pc:docMk/>
            <pc:sldMk cId="3477286961" sldId="264"/>
            <ac:spMk id="18" creationId="{4BAF4077-ACBA-ADBB-C5A2-863692C8A3BB}"/>
          </ac:spMkLst>
        </pc:spChg>
        <pc:spChg chg="del">
          <ac:chgData name="Acerbis Alberto" userId="c43ce6ec-0a23-48ba-9f21-c9649b8c8391" providerId="ADAL" clId="{E4E861BC-6612-4397-9FAF-FDE6B76DC432}" dt="2022-05-15T07:40:10.494" v="922" actId="478"/>
          <ac:spMkLst>
            <pc:docMk/>
            <pc:sldMk cId="3477286961" sldId="264"/>
            <ac:spMk id="19" creationId="{CAA8BA5C-FBAD-BB47-5545-028A7F92FD07}"/>
          </ac:spMkLst>
        </pc:spChg>
        <pc:spChg chg="del">
          <ac:chgData name="Acerbis Alberto" userId="c43ce6ec-0a23-48ba-9f21-c9649b8c8391" providerId="ADAL" clId="{E4E861BC-6612-4397-9FAF-FDE6B76DC432}" dt="2022-05-15T07:40:10.494" v="922" actId="478"/>
          <ac:spMkLst>
            <pc:docMk/>
            <pc:sldMk cId="3477286961" sldId="264"/>
            <ac:spMk id="22" creationId="{23B5B3FF-23DA-745C-3EBD-8F4136DB9540}"/>
          </ac:spMkLst>
        </pc:spChg>
        <pc:picChg chg="del">
          <ac:chgData name="Acerbis Alberto" userId="c43ce6ec-0a23-48ba-9f21-c9649b8c8391" providerId="ADAL" clId="{E4E861BC-6612-4397-9FAF-FDE6B76DC432}" dt="2022-05-15T07:40:10.494" v="922" actId="478"/>
          <ac:picMkLst>
            <pc:docMk/>
            <pc:sldMk cId="3477286961" sldId="264"/>
            <ac:picMk id="11" creationId="{9CA23354-F25D-593F-A0CF-8E14A4AAB037}"/>
          </ac:picMkLst>
        </pc:picChg>
        <pc:picChg chg="del">
          <ac:chgData name="Acerbis Alberto" userId="c43ce6ec-0a23-48ba-9f21-c9649b8c8391" providerId="ADAL" clId="{E4E861BC-6612-4397-9FAF-FDE6B76DC432}" dt="2022-05-15T07:40:10.494" v="922" actId="478"/>
          <ac:picMkLst>
            <pc:docMk/>
            <pc:sldMk cId="3477286961" sldId="264"/>
            <ac:picMk id="12" creationId="{F7DF1A21-B10F-3976-7AE8-D4FB436761D3}"/>
          </ac:picMkLst>
        </pc:picChg>
        <pc:picChg chg="del">
          <ac:chgData name="Acerbis Alberto" userId="c43ce6ec-0a23-48ba-9f21-c9649b8c8391" providerId="ADAL" clId="{E4E861BC-6612-4397-9FAF-FDE6B76DC432}" dt="2022-05-15T07:40:10.494" v="922" actId="478"/>
          <ac:picMkLst>
            <pc:docMk/>
            <pc:sldMk cId="3477286961" sldId="264"/>
            <ac:picMk id="13" creationId="{DD0299D8-496F-91A4-A84C-A033D21A29E1}"/>
          </ac:picMkLst>
        </pc:picChg>
        <pc:picChg chg="del">
          <ac:chgData name="Acerbis Alberto" userId="c43ce6ec-0a23-48ba-9f21-c9649b8c8391" providerId="ADAL" clId="{E4E861BC-6612-4397-9FAF-FDE6B76DC432}" dt="2022-05-15T07:40:10.494" v="922" actId="478"/>
          <ac:picMkLst>
            <pc:docMk/>
            <pc:sldMk cId="3477286961" sldId="264"/>
            <ac:picMk id="21" creationId="{B52CD9BB-5BDC-C59F-3404-285215454ABA}"/>
          </ac:picMkLst>
        </pc:picChg>
      </pc:sldChg>
      <pc:sldChg chg="addSp delSp modSp add mod ord">
        <pc:chgData name="Acerbis Alberto" userId="c43ce6ec-0a23-48ba-9f21-c9649b8c8391" providerId="ADAL" clId="{E4E861BC-6612-4397-9FAF-FDE6B76DC432}" dt="2022-05-15T10:52:58.091" v="1387"/>
        <pc:sldMkLst>
          <pc:docMk/>
          <pc:sldMk cId="310223980" sldId="265"/>
        </pc:sldMkLst>
        <pc:spChg chg="add mod">
          <ac:chgData name="Acerbis Alberto" userId="c43ce6ec-0a23-48ba-9f21-c9649b8c8391" providerId="ADAL" clId="{E4E861BC-6612-4397-9FAF-FDE6B76DC432}" dt="2022-05-15T10:51:45.273" v="1383" actId="255"/>
          <ac:spMkLst>
            <pc:docMk/>
            <pc:sldMk cId="310223980" sldId="265"/>
            <ac:spMk id="3" creationId="{CD5A1E65-2A2B-78E6-2B14-08401B4662A8}"/>
          </ac:spMkLst>
        </pc:spChg>
        <pc:picChg chg="add del mod">
          <ac:chgData name="Acerbis Alberto" userId="c43ce6ec-0a23-48ba-9f21-c9649b8c8391" providerId="ADAL" clId="{E4E861BC-6612-4397-9FAF-FDE6B76DC432}" dt="2022-05-15T10:48:44.551" v="1098" actId="478"/>
          <ac:picMkLst>
            <pc:docMk/>
            <pc:sldMk cId="310223980" sldId="265"/>
            <ac:picMk id="1026" creationId="{1BC2E899-3A59-2F9B-18E3-714A625A6AF8}"/>
          </ac:picMkLst>
        </pc:picChg>
        <pc:picChg chg="del">
          <ac:chgData name="Acerbis Alberto" userId="c43ce6ec-0a23-48ba-9f21-c9649b8c8391" providerId="ADAL" clId="{E4E861BC-6612-4397-9FAF-FDE6B76DC432}" dt="2022-05-15T10:47:29.100" v="1091" actId="478"/>
          <ac:picMkLst>
            <pc:docMk/>
            <pc:sldMk cId="310223980" sldId="265"/>
            <ac:picMk id="2050" creationId="{1AA2A912-4B18-0B50-D97B-F9127FE1F8E8}"/>
          </ac:picMkLst>
        </pc:picChg>
      </pc:sldChg>
      <pc:sldChg chg="addSp delSp modSp add mod delAnim modAnim">
        <pc:chgData name="Acerbis Alberto" userId="c43ce6ec-0a23-48ba-9f21-c9649b8c8391" providerId="ADAL" clId="{E4E861BC-6612-4397-9FAF-FDE6B76DC432}" dt="2022-05-16T12:17:57.164" v="1642" actId="1076"/>
        <pc:sldMkLst>
          <pc:docMk/>
          <pc:sldMk cId="421451451" sldId="266"/>
        </pc:sldMkLst>
        <pc:spChg chg="mod">
          <ac:chgData name="Acerbis Alberto" userId="c43ce6ec-0a23-48ba-9f21-c9649b8c8391" providerId="ADAL" clId="{E4E861BC-6612-4397-9FAF-FDE6B76DC432}" dt="2022-05-16T12:17:42.091" v="1638" actId="27636"/>
          <ac:spMkLst>
            <pc:docMk/>
            <pc:sldMk cId="421451451" sldId="266"/>
            <ac:spMk id="2" creationId="{CE1E541A-1FAD-C78C-427A-F011ACEEE409}"/>
          </ac:spMkLst>
        </pc:spChg>
        <pc:spChg chg="del mod">
          <ac:chgData name="Acerbis Alberto" userId="c43ce6ec-0a23-48ba-9f21-c9649b8c8391" providerId="ADAL" clId="{E4E861BC-6612-4397-9FAF-FDE6B76DC432}" dt="2022-05-16T12:17:46.446" v="1639" actId="478"/>
          <ac:spMkLst>
            <pc:docMk/>
            <pc:sldMk cId="421451451" sldId="266"/>
            <ac:spMk id="3" creationId="{CD5A1E65-2A2B-78E6-2B14-08401B4662A8}"/>
          </ac:spMkLst>
        </pc:spChg>
        <pc:picChg chg="add mod">
          <ac:chgData name="Acerbis Alberto" userId="c43ce6ec-0a23-48ba-9f21-c9649b8c8391" providerId="ADAL" clId="{E4E861BC-6612-4397-9FAF-FDE6B76DC432}" dt="2022-05-16T12:17:57.164" v="1642" actId="1076"/>
          <ac:picMkLst>
            <pc:docMk/>
            <pc:sldMk cId="421451451" sldId="266"/>
            <ac:picMk id="1026" creationId="{D569FD37-A4E0-A663-BA2F-532E896C9E51}"/>
          </ac:picMkLst>
        </pc:picChg>
      </pc:sldChg>
      <pc:sldChg chg="addSp delSp modSp add mod delAnim modAnim">
        <pc:chgData name="Acerbis Alberto" userId="c43ce6ec-0a23-48ba-9f21-c9649b8c8391" providerId="ADAL" clId="{E4E861BC-6612-4397-9FAF-FDE6B76DC432}" dt="2022-05-16T12:21:01.170" v="1651"/>
        <pc:sldMkLst>
          <pc:docMk/>
          <pc:sldMk cId="2159542310" sldId="267"/>
        </pc:sldMkLst>
        <pc:spChg chg="mod">
          <ac:chgData name="Acerbis Alberto" userId="c43ce6ec-0a23-48ba-9f21-c9649b8c8391" providerId="ADAL" clId="{E4E861BC-6612-4397-9FAF-FDE6B76DC432}" dt="2022-05-16T12:18:08.172" v="1644"/>
          <ac:spMkLst>
            <pc:docMk/>
            <pc:sldMk cId="2159542310" sldId="267"/>
            <ac:spMk id="2" creationId="{CE1E541A-1FAD-C78C-427A-F011ACEEE409}"/>
          </ac:spMkLst>
        </pc:spChg>
        <pc:spChg chg="del mod">
          <ac:chgData name="Acerbis Alberto" userId="c43ce6ec-0a23-48ba-9f21-c9649b8c8391" providerId="ADAL" clId="{E4E861BC-6612-4397-9FAF-FDE6B76DC432}" dt="2022-05-16T12:21:01.170" v="1651"/>
          <ac:spMkLst>
            <pc:docMk/>
            <pc:sldMk cId="2159542310" sldId="267"/>
            <ac:spMk id="3" creationId="{CD5A1E65-2A2B-78E6-2B14-08401B4662A8}"/>
          </ac:spMkLst>
        </pc:spChg>
        <pc:picChg chg="add mod">
          <ac:chgData name="Acerbis Alberto" userId="c43ce6ec-0a23-48ba-9f21-c9649b8c8391" providerId="ADAL" clId="{E4E861BC-6612-4397-9FAF-FDE6B76DC432}" dt="2022-05-16T12:18:21.543" v="1649" actId="1076"/>
          <ac:picMkLst>
            <pc:docMk/>
            <pc:sldMk cId="2159542310" sldId="267"/>
            <ac:picMk id="4098" creationId="{0314FFFF-27E9-CFEC-C307-243AA4C7868D}"/>
          </ac:picMkLst>
        </pc:picChg>
      </pc:sldChg>
      <pc:sldChg chg="addSp delSp modSp add mod ord delAnim modAnim">
        <pc:chgData name="Acerbis Alberto" userId="c43ce6ec-0a23-48ba-9f21-c9649b8c8391" providerId="ADAL" clId="{E4E861BC-6612-4397-9FAF-FDE6B76DC432}" dt="2022-05-16T12:16:49.495" v="1628" actId="1076"/>
        <pc:sldMkLst>
          <pc:docMk/>
          <pc:sldMk cId="125123650" sldId="268"/>
        </pc:sldMkLst>
        <pc:spChg chg="mod">
          <ac:chgData name="Acerbis Alberto" userId="c43ce6ec-0a23-48ba-9f21-c9649b8c8391" providerId="ADAL" clId="{E4E861BC-6612-4397-9FAF-FDE6B76DC432}" dt="2022-05-16T12:16:37.839" v="1624" actId="20577"/>
          <ac:spMkLst>
            <pc:docMk/>
            <pc:sldMk cId="125123650" sldId="268"/>
            <ac:spMk id="2" creationId="{CE1E541A-1FAD-C78C-427A-F011ACEEE409}"/>
          </ac:spMkLst>
        </pc:spChg>
        <pc:spChg chg="del mod">
          <ac:chgData name="Acerbis Alberto" userId="c43ce6ec-0a23-48ba-9f21-c9649b8c8391" providerId="ADAL" clId="{E4E861BC-6612-4397-9FAF-FDE6B76DC432}" dt="2022-05-16T12:16:43.091" v="1625" actId="478"/>
          <ac:spMkLst>
            <pc:docMk/>
            <pc:sldMk cId="125123650" sldId="268"/>
            <ac:spMk id="3" creationId="{CD5A1E65-2A2B-78E6-2B14-08401B4662A8}"/>
          </ac:spMkLst>
        </pc:spChg>
        <pc:picChg chg="add mod">
          <ac:chgData name="Acerbis Alberto" userId="c43ce6ec-0a23-48ba-9f21-c9649b8c8391" providerId="ADAL" clId="{E4E861BC-6612-4397-9FAF-FDE6B76DC432}" dt="2022-05-16T12:16:49.495" v="1628" actId="1076"/>
          <ac:picMkLst>
            <pc:docMk/>
            <pc:sldMk cId="125123650" sldId="268"/>
            <ac:picMk id="2050" creationId="{7BB9AE1D-2CF9-0B84-21CE-F879C6EF757D}"/>
          </ac:picMkLst>
        </pc:picChg>
      </pc:sldChg>
      <pc:sldChg chg="addSp delSp modSp add mod delAnim modAnim">
        <pc:chgData name="Acerbis Alberto" userId="c43ce6ec-0a23-48ba-9f21-c9649b8c8391" providerId="ADAL" clId="{E4E861BC-6612-4397-9FAF-FDE6B76DC432}" dt="2022-05-16T12:17:28.456" v="1636" actId="14100"/>
        <pc:sldMkLst>
          <pc:docMk/>
          <pc:sldMk cId="2322556699" sldId="269"/>
        </pc:sldMkLst>
        <pc:spChg chg="del">
          <ac:chgData name="Acerbis Alberto" userId="c43ce6ec-0a23-48ba-9f21-c9649b8c8391" providerId="ADAL" clId="{E4E861BC-6612-4397-9FAF-FDE6B76DC432}" dt="2022-05-16T12:17:06.089" v="1629" actId="478"/>
          <ac:spMkLst>
            <pc:docMk/>
            <pc:sldMk cId="2322556699" sldId="269"/>
            <ac:spMk id="2" creationId="{CE1E541A-1FAD-C78C-427A-F011ACEEE409}"/>
          </ac:spMkLst>
        </pc:spChg>
        <pc:spChg chg="del mod">
          <ac:chgData name="Acerbis Alberto" userId="c43ce6ec-0a23-48ba-9f21-c9649b8c8391" providerId="ADAL" clId="{E4E861BC-6612-4397-9FAF-FDE6B76DC432}" dt="2022-05-16T12:17:23.108" v="1634" actId="478"/>
          <ac:spMkLst>
            <pc:docMk/>
            <pc:sldMk cId="2322556699" sldId="269"/>
            <ac:spMk id="3" creationId="{CD5A1E65-2A2B-78E6-2B14-08401B4662A8}"/>
          </ac:spMkLst>
        </pc:spChg>
        <pc:spChg chg="add mod">
          <ac:chgData name="Acerbis Alberto" userId="c43ce6ec-0a23-48ba-9f21-c9649b8c8391" providerId="ADAL" clId="{E4E861BC-6612-4397-9FAF-FDE6B76DC432}" dt="2022-05-16T12:17:20.952" v="1633" actId="14100"/>
          <ac:spMkLst>
            <pc:docMk/>
            <pc:sldMk cId="2322556699" sldId="269"/>
            <ac:spMk id="5" creationId="{FA2506F6-39E8-032F-FB4B-94A8C981F846}"/>
          </ac:spMkLst>
        </pc:spChg>
        <pc:picChg chg="add mod">
          <ac:chgData name="Acerbis Alberto" userId="c43ce6ec-0a23-48ba-9f21-c9649b8c8391" providerId="ADAL" clId="{E4E861BC-6612-4397-9FAF-FDE6B76DC432}" dt="2022-05-16T12:17:28.456" v="1636" actId="14100"/>
          <ac:picMkLst>
            <pc:docMk/>
            <pc:sldMk cId="2322556699" sldId="269"/>
            <ac:picMk id="3074" creationId="{9DF9CB56-5DAD-D4A1-F194-BA793C2F41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368B0F-3BCB-C29E-2160-DF990C3A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1C5781-39BA-C82B-5A4D-BAD7672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F5609C-56EE-0242-5FF5-61E8AB3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EBE1F7-5E8B-AA3C-6E9F-BD060E92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60CE16-474A-4023-1D41-A71A8B24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4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0BEB6-FD86-4D6B-B964-ECA30F90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98BFB6-2807-0830-C9CE-2EBCEBBE3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E5A7C0-DEC9-A4E5-FAAF-77F67A23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2D2CE6-1305-0220-94F8-EBCA5041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D71B58-F478-FDD3-CB88-44C37284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0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29DF26-C4F0-C7D6-CFE9-178C1FF92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5111E3-17F9-13F1-C052-73DEFAFA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89381-CCA4-C6D3-299D-890D3DB5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1C1606-7720-1B00-C934-9E8FB7EC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D6E6A3-D6F6-AEB1-903C-1B26CB4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79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0E0EC-6BB4-C637-1A36-3DD98A30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686871-6BCB-BE1D-584E-CB69392A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A97DEA-332D-360D-2AC1-1DE9F6A9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986496-0BD0-C8D8-A0A4-9304174E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725A2B-5A59-AD12-2444-FE85114E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28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A0F4F-BEE3-A8AE-47FD-A42B4EDE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FB2BF0-9456-6F84-FCD7-2CFDAFC4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5C3CB1-82A7-6EA4-D87E-E08BB6E2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F9DBBB-4CC3-363D-0663-22769641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5895F7-7BF5-3EF9-E628-9C70F65F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51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357C8-9BF0-F8D4-B75B-2FDAECCF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F45E97-B81C-0C57-BDF1-261B167A3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93D9EB-F211-A235-4D6D-4DAE8435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967AE9-40D9-FDBD-DD32-EB157C4D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BD69B3-468F-5A39-7E14-E6748601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C5F2F0-2A70-C536-F901-6A9F22C5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84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64751-EEAB-EA28-06F7-194DDC79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D08FF0-E614-7B0B-9FE5-F18335A7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187662-3350-79B4-DE6D-1DCBF094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74848E7-7E45-EA5B-3C54-C7229499F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05C819-5375-DF66-8AF3-27E677C93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9BCF2A-93AC-2080-3BE4-CA0E3CB1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21D845-9B12-B26C-65DA-F45C4AD9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9B98E5-62CF-E04B-B6EB-2F282C48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59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EF2EB-F52A-A25A-1E39-768A7205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153D0C-1814-88CE-A03E-80625665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A6756B-C059-6FC5-F574-EE0F27C5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588411-A084-5EA7-F855-75DBF149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4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703B8C-61DE-835F-7571-3E75B847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F17974-F13E-52B2-D78B-BC3EA994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0FF04E-629D-87AC-5F4B-2688A4C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33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F5108-327F-4490-82A7-5F3A1AF6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6CAB72-86CD-2DA8-BB36-106A00A0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99D731-355E-B67E-144D-6EBE3E3C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498D71-23CA-0D1D-E813-86FCF16F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60AFAB-8457-D0CF-5DE2-BA3F171D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93124-6A5E-96F7-CA47-4A7052C3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0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FA11CB-CA2D-4C4B-28DD-011E5F03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908DAF-0135-3967-C245-7C8B164C3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D310A4-EA59-7E0C-0A6D-E02B26CB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FEBC4E-EC05-97A9-26E4-28ED1790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426C8C-4B6D-64BE-08F3-87F30608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B79FB1-1702-EDE5-6F51-229757BE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42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2EB1B2-B8EC-64C3-02F2-BE9C7BBC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5824A4-E5D6-A26D-F2C0-B5AFB3BC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C0F6EC-BA22-5711-B362-224230BB3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56A1-1BD1-4B2A-A426-CAD79481C624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E7A74E-45F8-9A09-D4D5-A4EAD411E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192B3F-B6AF-7F83-1F6D-AD76D79D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103E-2FA4-4986-922C-BF48463D84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08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ddd-contextmapping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martinfowler.com/bliki/BoundedContext.html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E541A-1FAD-C78C-427A-F011ACEE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it-IT" sz="4400" dirty="0"/>
              <a:t>Micro-</a:t>
            </a:r>
            <a:r>
              <a:rPr lang="it-IT" sz="4400" dirty="0" err="1"/>
              <a:t>Frontends</a:t>
            </a:r>
            <a:endParaRPr lang="it-IT" dirty="0"/>
          </a:p>
        </p:txBody>
      </p:sp>
      <p:pic>
        <p:nvPicPr>
          <p:cNvPr id="2050" name="Picture 2" descr="Micro-frontend &amp; SOLID Principles | by Wael Yousef | Medium">
            <a:extLst>
              <a:ext uri="{FF2B5EF4-FFF2-40B4-BE49-F238E27FC236}">
                <a16:creationId xmlns:a16="http://schemas.microsoft.com/office/drawing/2014/main" id="{1AA2A912-4B18-0B50-D97B-F9127FE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81" y="1394691"/>
            <a:ext cx="9205222" cy="51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8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690CB-E641-F48B-9B35-ADD6B9E8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564" y="281709"/>
            <a:ext cx="10515600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DDD – A bit of Story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34241A2-7267-1D64-F0BF-114324CE1111}"/>
              </a:ext>
            </a:extLst>
          </p:cNvPr>
          <p:cNvSpPr/>
          <p:nvPr/>
        </p:nvSpPr>
        <p:spPr>
          <a:xfrm>
            <a:off x="1318753" y="3176231"/>
            <a:ext cx="4320000" cy="648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7DF1A21-B10F-3976-7AE8-D4FB4367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65" y="1710106"/>
            <a:ext cx="981285" cy="1295400"/>
          </a:xfrm>
          <a:prstGeom prst="rect">
            <a:avLst/>
          </a:prstGeom>
        </p:spPr>
      </p:pic>
      <p:pic>
        <p:nvPicPr>
          <p:cNvPr id="13" name="Immagine 12" descr="Immagine che contiene testo, esterni, segnale&#10;&#10;Descrizione generata automaticamente">
            <a:extLst>
              <a:ext uri="{FF2B5EF4-FFF2-40B4-BE49-F238E27FC236}">
                <a16:creationId xmlns:a16="http://schemas.microsoft.com/office/drawing/2014/main" id="{DD0299D8-496F-91A4-A84C-A033D21A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74" y="1710106"/>
            <a:ext cx="968305" cy="12954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E416BB-7D2D-4296-65C9-B42B6BFD4520}"/>
              </a:ext>
            </a:extLst>
          </p:cNvPr>
          <p:cNvSpPr txBox="1"/>
          <p:nvPr/>
        </p:nvSpPr>
        <p:spPr>
          <a:xfrm>
            <a:off x="5175879" y="1735873"/>
            <a:ext cx="44958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 err="1"/>
              <a:t>Tackling</a:t>
            </a:r>
            <a:r>
              <a:rPr lang="it-IT" sz="2400" dirty="0"/>
              <a:t> </a:t>
            </a:r>
            <a:r>
              <a:rPr lang="it-IT" sz="2400" dirty="0" err="1"/>
              <a:t>complexity</a:t>
            </a:r>
            <a:r>
              <a:rPr lang="it-IT" sz="2400" dirty="0"/>
              <a:t> in the </a:t>
            </a:r>
            <a:r>
              <a:rPr lang="it-IT" sz="2400" dirty="0" err="1"/>
              <a:t>heart</a:t>
            </a:r>
            <a:r>
              <a:rPr lang="it-IT" sz="2400" dirty="0"/>
              <a:t> of software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4272CD-97DC-9796-2EB6-B3F7C914B837}"/>
              </a:ext>
            </a:extLst>
          </p:cNvPr>
          <p:cNvSpPr txBox="1"/>
          <p:nvPr/>
        </p:nvSpPr>
        <p:spPr>
          <a:xfrm>
            <a:off x="6444326" y="2659166"/>
            <a:ext cx="2231858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600" dirty="0"/>
              <a:t>E. Evans – V. Vernon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CA23354-F25D-593F-A0CF-8E14A4AAB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3" y="3195732"/>
            <a:ext cx="978497" cy="119328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AF4077-ACBA-ADBB-C5A2-863692C8A3BB}"/>
              </a:ext>
            </a:extLst>
          </p:cNvPr>
          <p:cNvSpPr txBox="1"/>
          <p:nvPr/>
        </p:nvSpPr>
        <p:spPr>
          <a:xfrm>
            <a:off x="5175879" y="3254970"/>
            <a:ext cx="4495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/>
              <a:t>Qualcuno più vicino a noi …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A8BA5C-FBAD-BB47-5545-028A7F92FD07}"/>
              </a:ext>
            </a:extLst>
          </p:cNvPr>
          <p:cNvSpPr txBox="1"/>
          <p:nvPr/>
        </p:nvSpPr>
        <p:spPr>
          <a:xfrm>
            <a:off x="6444325" y="3882834"/>
            <a:ext cx="2639289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600" dirty="0"/>
              <a:t>D. Esposito – A. Santarello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52CD9BB-5BDC-C59F-3404-285215454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64" y="4669996"/>
            <a:ext cx="977761" cy="126497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3B5B3FF-23DA-745C-3EBD-8F4136DB9540}"/>
              </a:ext>
            </a:extLst>
          </p:cNvPr>
          <p:cNvSpPr txBox="1"/>
          <p:nvPr/>
        </p:nvSpPr>
        <p:spPr>
          <a:xfrm>
            <a:off x="5175879" y="4842420"/>
            <a:ext cx="509035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/>
              <a:t>Qualcosa dalla community italiana</a:t>
            </a:r>
          </a:p>
        </p:txBody>
      </p:sp>
    </p:spTree>
    <p:extLst>
      <p:ext uri="{BB962C8B-B14F-4D97-AF65-F5344CB8AC3E}">
        <p14:creationId xmlns:p14="http://schemas.microsoft.com/office/powerpoint/2010/main" val="11510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690CB-E641-F48B-9B35-ADD6B9E8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564" y="281709"/>
            <a:ext cx="10515600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DDD – Strategic Patterns</a:t>
            </a:r>
          </a:p>
        </p:txBody>
      </p:sp>
      <p:pic>
        <p:nvPicPr>
          <p:cNvPr id="14" name="Picture 2" descr="Strategic Domain Driven Design with Context Mapping">
            <a:extLst>
              <a:ext uri="{FF2B5EF4-FFF2-40B4-BE49-F238E27FC236}">
                <a16:creationId xmlns:a16="http://schemas.microsoft.com/office/drawing/2014/main" id="{ADBAF0F7-84C0-5E6B-60FF-8DA3A93C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28" y="2414780"/>
            <a:ext cx="2774738" cy="235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E7BDB1-2517-838B-0B8F-50BFFB8CBDC3}"/>
              </a:ext>
            </a:extLst>
          </p:cNvPr>
          <p:cNvSpPr txBox="1"/>
          <p:nvPr/>
        </p:nvSpPr>
        <p:spPr>
          <a:xfrm>
            <a:off x="930564" y="1881380"/>
            <a:ext cx="27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Context</a:t>
            </a:r>
            <a:r>
              <a:rPr lang="it-IT" dirty="0"/>
              <a:t> Mapping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C11DE95-17EE-7B83-57F4-5AEA46DCCB5A}"/>
              </a:ext>
            </a:extLst>
          </p:cNvPr>
          <p:cNvSpPr txBox="1"/>
          <p:nvPr/>
        </p:nvSpPr>
        <p:spPr>
          <a:xfrm>
            <a:off x="922628" y="4987281"/>
            <a:ext cx="277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hlinkClick r:id="rId3"/>
              </a:rPr>
              <a:t>https://www.infoq.com/articles/ddd-contextmapping/</a:t>
            </a:r>
            <a:endParaRPr lang="it-IT" sz="1000" dirty="0"/>
          </a:p>
        </p:txBody>
      </p:sp>
      <p:pic>
        <p:nvPicPr>
          <p:cNvPr id="23" name="Picture 4" descr="BoundedContext">
            <a:extLst>
              <a:ext uri="{FF2B5EF4-FFF2-40B4-BE49-F238E27FC236}">
                <a16:creationId xmlns:a16="http://schemas.microsoft.com/office/drawing/2014/main" id="{6E82609F-6CA7-D70B-715E-947C6810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28" y="2657048"/>
            <a:ext cx="3475536" cy="21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743A923-0F1F-611A-A7DF-63ED1DCBDE05}"/>
              </a:ext>
            </a:extLst>
          </p:cNvPr>
          <p:cNvSpPr txBox="1"/>
          <p:nvPr/>
        </p:nvSpPr>
        <p:spPr>
          <a:xfrm>
            <a:off x="8351628" y="2045448"/>
            <a:ext cx="347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Bounded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14568FD-2ED8-5722-8F98-70389E454F85}"/>
              </a:ext>
            </a:extLst>
          </p:cNvPr>
          <p:cNvSpPr txBox="1"/>
          <p:nvPr/>
        </p:nvSpPr>
        <p:spPr>
          <a:xfrm>
            <a:off x="8245764" y="4941115"/>
            <a:ext cx="3499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hlinkClick r:id="rId5"/>
              </a:rPr>
              <a:t>https://martinfowler.com/bliki/BoundedContext.html</a:t>
            </a:r>
            <a:endParaRPr lang="it-IT" sz="1000" dirty="0"/>
          </a:p>
        </p:txBody>
      </p:sp>
      <p:pic>
        <p:nvPicPr>
          <p:cNvPr id="26" name="Picture 6" descr="Ubiquitous Language &amp; the Joy of Naming">
            <a:extLst>
              <a:ext uri="{FF2B5EF4-FFF2-40B4-BE49-F238E27FC236}">
                <a16:creationId xmlns:a16="http://schemas.microsoft.com/office/drawing/2014/main" id="{A13F70D5-777D-153D-0C9C-E17E577B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5" y="4065687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83993CB-16BC-8B6B-05C2-D683C7D92DD5}"/>
              </a:ext>
            </a:extLst>
          </p:cNvPr>
          <p:cNvSpPr txBox="1"/>
          <p:nvPr/>
        </p:nvSpPr>
        <p:spPr>
          <a:xfrm>
            <a:off x="4969164" y="3551627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Ubiquitous</a:t>
            </a:r>
            <a:r>
              <a:rPr lang="it-IT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27184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/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8">
            <a:extLst>
              <a:ext uri="{FF2B5EF4-FFF2-40B4-BE49-F238E27FC236}">
                <a16:creationId xmlns:a16="http://schemas.microsoft.com/office/drawing/2014/main" id="{B4D91B72-150C-0ED6-B428-DE7CA0B7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37069"/>
              </p:ext>
            </p:extLst>
          </p:nvPr>
        </p:nvGraphicFramePr>
        <p:xfrm>
          <a:off x="884237" y="1033462"/>
          <a:ext cx="10515600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72490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40143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84363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338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Bouded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Context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Compatibility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Organized</a:t>
                      </a:r>
                      <a:r>
                        <a:rPr lang="it-IT" sz="1200" b="1" dirty="0"/>
                        <a:t> </a:t>
                      </a:r>
                      <a:r>
                        <a:rPr lang="it-IT" sz="1200" b="1" dirty="0" err="1"/>
                        <a:t>around</a:t>
                      </a:r>
                      <a:r>
                        <a:rPr lang="it-IT" sz="1200" b="1" dirty="0"/>
                        <a:t> Business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 implicitamente inteso nel concetto stesso di 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Ubiquitous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Language, che è il pattern principale per identificare un 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Bounded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 Cross-Funzionali specifici per una funzionalità di business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Perfetta!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7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Decentralized</a:t>
                      </a:r>
                      <a:r>
                        <a:rPr lang="it-IT" sz="1200" b="1" dirty="0"/>
                        <a:t> 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Un modello condiviso per ogni 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Vengono favorite/incentivate le scelte locali, che devono essere indipendenti.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Perfetta!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3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Decentralized</a:t>
                      </a:r>
                      <a:r>
                        <a:rPr lang="it-IT" sz="1200" b="1" dirty="0"/>
                        <a:t> Data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 persistenza privata è fondamentale per la consistenza del linguaggio, ma soprattutto necessaria per l’evoluzione sicura e indipendente del modello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Ogni 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microservizio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 persistere i propri dati in un database privato! Pena l’impossibilità di evolvere autonomamente dagli altri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Perfetta!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6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Evolutionary</a:t>
                      </a:r>
                      <a:r>
                        <a:rPr lang="it-IT" sz="1200" b="1" dirty="0"/>
                        <a:t>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Ogni modello può, e deve, evolvere indipendente dagli altri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E’ una 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Perfetta!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dirty="0"/>
                        <a:t>Smart endpoints and </a:t>
                      </a:r>
                      <a:r>
                        <a:rPr lang="it-IT" sz="1200" b="1" dirty="0" err="1"/>
                        <a:t>dumb</a:t>
                      </a:r>
                      <a:r>
                        <a:rPr lang="it-IT" sz="1200" b="1" dirty="0"/>
                        <a:t> </a:t>
                      </a:r>
                      <a:r>
                        <a:rPr lang="it-IT" sz="1200" b="1" dirty="0" err="1"/>
                        <a:t>pipes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Raccomandato come modello strategico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feature. SOA </a:t>
                      </a:r>
                      <a:r>
                        <a:rPr lang="it-IT" sz="1200" dirty="0" err="1"/>
                        <a:t>docet</a:t>
                      </a:r>
                      <a:r>
                        <a:rPr lang="it-IT" sz="12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Fattibile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Language </a:t>
                      </a:r>
                      <a:r>
                        <a:rPr lang="it-IT" sz="1200" dirty="0" err="1"/>
                        <a:t>Consistency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Ubiquitous</a:t>
                      </a:r>
                      <a:r>
                        <a:rPr lang="it-IT" sz="1200" dirty="0"/>
                        <a:t> Language! Obbligatorio!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Implicito e raccomandato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Componentization</a:t>
                      </a:r>
                      <a:r>
                        <a:rPr lang="it-IT" sz="1200" dirty="0"/>
                        <a:t> via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Context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Map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Products </a:t>
                      </a:r>
                      <a:r>
                        <a:rPr lang="it-IT" sz="1200" dirty="0" err="1"/>
                        <a:t>not</a:t>
                      </a:r>
                      <a:r>
                        <a:rPr lang="it-IT" sz="1200" dirty="0"/>
                        <a:t>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Raccomandato per la conoscenza approfondita del modello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2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Design for </a:t>
                      </a:r>
                      <a:r>
                        <a:rPr lang="it-IT" sz="1200" dirty="0" err="1"/>
                        <a:t>Failure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DDD incentiva l’evoluzione continua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4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690CB-E641-F48B-9B35-ADD6B9E8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855" y="438512"/>
            <a:ext cx="9144000" cy="808037"/>
          </a:xfrm>
        </p:spPr>
        <p:txBody>
          <a:bodyPr>
            <a:normAutofit/>
          </a:bodyPr>
          <a:lstStyle/>
          <a:p>
            <a:r>
              <a:rPr lang="it-IT" sz="3200" dirty="0"/>
              <a:t>Micro-</a:t>
            </a:r>
            <a:r>
              <a:rPr lang="it-IT" sz="3200" dirty="0" err="1"/>
              <a:t>Frontends</a:t>
            </a:r>
            <a:r>
              <a:rPr lang="it-IT" sz="3200" dirty="0"/>
              <a:t> vs Micro-Services</a:t>
            </a:r>
          </a:p>
        </p:txBody>
      </p:sp>
      <p:pic>
        <p:nvPicPr>
          <p:cNvPr id="1026" name="Picture 2" descr="End-To-End Teams with Micro Frontends">
            <a:extLst>
              <a:ext uri="{FF2B5EF4-FFF2-40B4-BE49-F238E27FC236}">
                <a16:creationId xmlns:a16="http://schemas.microsoft.com/office/drawing/2014/main" id="{2F5794E3-7911-B8E8-8492-04F06A209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28" y="1480179"/>
            <a:ext cx="8184717" cy="46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F0406E-2A06-4953-7201-AD5F466CADCE}"/>
              </a:ext>
            </a:extLst>
          </p:cNvPr>
          <p:cNvSpPr txBox="1"/>
          <p:nvPr/>
        </p:nvSpPr>
        <p:spPr>
          <a:xfrm>
            <a:off x="2587925" y="6306768"/>
            <a:ext cx="743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Micro Frontends - extending the microservice idea to frontend development (micro-frontends.org)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1600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690CB-E641-F48B-9B35-ADD6B9E8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443" y="469283"/>
            <a:ext cx="10515600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Framework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34241A2-7267-1D64-F0BF-114324CE1111}"/>
              </a:ext>
            </a:extLst>
          </p:cNvPr>
          <p:cNvSpPr/>
          <p:nvPr/>
        </p:nvSpPr>
        <p:spPr>
          <a:xfrm>
            <a:off x="1318753" y="3176231"/>
            <a:ext cx="4320000" cy="648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3DAB1A-6C80-99E2-E2AB-756AECDB8296}"/>
              </a:ext>
            </a:extLst>
          </p:cNvPr>
          <p:cNvSpPr txBox="1"/>
          <p:nvPr/>
        </p:nvSpPr>
        <p:spPr>
          <a:xfrm>
            <a:off x="717129" y="1981200"/>
            <a:ext cx="98432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4400" dirty="0" err="1"/>
              <a:t>Defining</a:t>
            </a:r>
            <a:r>
              <a:rPr lang="it-IT" sz="4400" dirty="0"/>
              <a:t> </a:t>
            </a:r>
            <a:r>
              <a:rPr lang="it-IT" sz="4400" dirty="0" err="1"/>
              <a:t>what</a:t>
            </a:r>
            <a:r>
              <a:rPr lang="it-IT" sz="4400" dirty="0"/>
              <a:t> a micro-</a:t>
            </a:r>
            <a:r>
              <a:rPr lang="it-IT" sz="4400" dirty="0" err="1"/>
              <a:t>frontend</a:t>
            </a:r>
            <a:r>
              <a:rPr lang="it-IT" sz="4400" dirty="0"/>
              <a:t> </a:t>
            </a:r>
            <a:r>
              <a:rPr lang="it-IT" sz="4400" dirty="0" err="1"/>
              <a:t>is</a:t>
            </a:r>
            <a:r>
              <a:rPr lang="it-IT" sz="4400" dirty="0"/>
              <a:t> in </a:t>
            </a:r>
            <a:r>
              <a:rPr lang="it-IT" sz="4400" dirty="0" err="1"/>
              <a:t>your</a:t>
            </a:r>
            <a:r>
              <a:rPr lang="it-IT" sz="4400" dirty="0"/>
              <a:t> </a:t>
            </a:r>
            <a:r>
              <a:rPr lang="it-IT" sz="4400" dirty="0" err="1"/>
              <a:t>architecture</a:t>
            </a:r>
            <a:endParaRPr lang="it-IT" sz="4400" dirty="0"/>
          </a:p>
          <a:p>
            <a:pPr marL="285750" indent="-285750">
              <a:buFontTx/>
              <a:buChar char="-"/>
            </a:pPr>
            <a:r>
              <a:rPr lang="it-IT" sz="4400" dirty="0" err="1"/>
              <a:t>Composing</a:t>
            </a:r>
            <a:r>
              <a:rPr lang="it-IT" sz="4400" dirty="0"/>
              <a:t> micro-</a:t>
            </a:r>
            <a:r>
              <a:rPr lang="it-IT" sz="4400" dirty="0" err="1"/>
              <a:t>frontend</a:t>
            </a:r>
            <a:endParaRPr lang="it-IT" sz="4400" dirty="0"/>
          </a:p>
          <a:p>
            <a:pPr marL="285750" indent="-285750">
              <a:buFontTx/>
              <a:buChar char="-"/>
            </a:pPr>
            <a:r>
              <a:rPr lang="it-IT" sz="4400" dirty="0"/>
              <a:t>Routing micro-</a:t>
            </a:r>
            <a:r>
              <a:rPr lang="it-IT" sz="4400" dirty="0" err="1"/>
              <a:t>frontend</a:t>
            </a:r>
            <a:endParaRPr lang="it-IT" sz="4400" dirty="0"/>
          </a:p>
          <a:p>
            <a:pPr marL="285750" indent="-285750">
              <a:buFontTx/>
              <a:buChar char="-"/>
            </a:pPr>
            <a:r>
              <a:rPr lang="it-IT" sz="4400" dirty="0" err="1"/>
              <a:t>Communicating</a:t>
            </a:r>
            <a:r>
              <a:rPr lang="it-IT" sz="4400" dirty="0"/>
              <a:t> </a:t>
            </a:r>
            <a:r>
              <a:rPr lang="it-IT" sz="4400" dirty="0" err="1"/>
              <a:t>between</a:t>
            </a:r>
            <a:r>
              <a:rPr lang="it-IT" sz="4400" dirty="0"/>
              <a:t> micro-</a:t>
            </a:r>
            <a:r>
              <a:rPr lang="it-IT" sz="4400" dirty="0" err="1"/>
              <a:t>frontend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7728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690CB-E641-F48B-9B35-ADD6B9E8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564" y="281709"/>
            <a:ext cx="10515600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 a new Concept</a:t>
            </a:r>
          </a:p>
        </p:txBody>
      </p:sp>
      <p:sp>
        <p:nvSpPr>
          <p:cNvPr id="5" name="Rettangolo 4" descr="Wireless router">
            <a:extLst>
              <a:ext uri="{FF2B5EF4-FFF2-40B4-BE49-F238E27FC236}">
                <a16:creationId xmlns:a16="http://schemas.microsoft.com/office/drawing/2014/main" id="{F59B3F40-D8C7-F1C0-5D24-D6F279CBA1A1}"/>
              </a:ext>
            </a:extLst>
          </p:cNvPr>
          <p:cNvSpPr/>
          <p:nvPr/>
        </p:nvSpPr>
        <p:spPr>
          <a:xfrm>
            <a:off x="1318753" y="1446509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6F2A433E-411D-BD9B-D2F2-E4017676C3CB}"/>
              </a:ext>
            </a:extLst>
          </p:cNvPr>
          <p:cNvGrpSpPr/>
          <p:nvPr/>
        </p:nvGrpSpPr>
        <p:grpSpPr>
          <a:xfrm>
            <a:off x="1318753" y="3176231"/>
            <a:ext cx="4320000" cy="648000"/>
            <a:chOff x="559800" y="1747310"/>
            <a:chExt cx="4320000" cy="6480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334241A2-7267-1D64-F0BF-114324CE1111}"/>
                </a:ext>
              </a:extLst>
            </p:cNvPr>
            <p:cNvSpPr/>
            <p:nvPr/>
          </p:nvSpPr>
          <p:spPr>
            <a:xfrm>
              <a:off x="559800" y="1747310"/>
              <a:ext cx="4320000" cy="64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5B0DADAA-A221-922A-F053-71DE63CEE2BB}"/>
                </a:ext>
              </a:extLst>
            </p:cNvPr>
            <p:cNvSpPr txBox="1"/>
            <p:nvPr/>
          </p:nvSpPr>
          <p:spPr>
            <a:xfrm>
              <a:off x="559800" y="1747310"/>
              <a:ext cx="4320000" cy="64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300" kern="1200" dirty="0" err="1"/>
                <a:t>ThoughtWorks</a:t>
              </a:r>
              <a:r>
                <a:rPr lang="it-IT" sz="2300" kern="1200" dirty="0"/>
                <a:t> Technology Radar 2016</a:t>
              </a:r>
              <a:endParaRPr lang="en-US" sz="2300" kern="1200" dirty="0"/>
            </a:p>
          </p:txBody>
        </p:sp>
      </p:grpSp>
      <p:sp>
        <p:nvSpPr>
          <p:cNvPr id="9" name="Rettangolo 8" descr="Diagramma di flusso">
            <a:extLst>
              <a:ext uri="{FF2B5EF4-FFF2-40B4-BE49-F238E27FC236}">
                <a16:creationId xmlns:a16="http://schemas.microsoft.com/office/drawing/2014/main" id="{8AC24777-ACC2-E665-CC29-94C5B31E17FB}"/>
              </a:ext>
            </a:extLst>
          </p:cNvPr>
          <p:cNvSpPr/>
          <p:nvPr/>
        </p:nvSpPr>
        <p:spPr>
          <a:xfrm>
            <a:off x="7015630" y="1446509"/>
            <a:ext cx="1512000" cy="1512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C083EA4B-998B-0464-66D6-0C96835D7923}"/>
              </a:ext>
            </a:extLst>
          </p:cNvPr>
          <p:cNvGrpSpPr/>
          <p:nvPr/>
        </p:nvGrpSpPr>
        <p:grpSpPr>
          <a:xfrm>
            <a:off x="7015630" y="3176231"/>
            <a:ext cx="4320000" cy="648000"/>
            <a:chOff x="5635800" y="1747310"/>
            <a:chExt cx="4320000" cy="648000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DDFDF8C-36AE-BC0A-4D0F-48B793B745C2}"/>
                </a:ext>
              </a:extLst>
            </p:cNvPr>
            <p:cNvSpPr/>
            <p:nvPr/>
          </p:nvSpPr>
          <p:spPr>
            <a:xfrm>
              <a:off x="5635800" y="1747310"/>
              <a:ext cx="4320000" cy="64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AE9201A5-8456-953F-4F10-24DEC54EAB9B}"/>
                </a:ext>
              </a:extLst>
            </p:cNvPr>
            <p:cNvSpPr txBox="1"/>
            <p:nvPr/>
          </p:nvSpPr>
          <p:spPr>
            <a:xfrm>
              <a:off x="5635800" y="1747310"/>
              <a:ext cx="4320000" cy="64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300" kern="1200"/>
                <a:t>Self-Contained Systems</a:t>
              </a:r>
              <a:endParaRPr lang="en-US" sz="2300" kern="120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4B7BE3-31E4-B984-7084-228C4D8F6E90}"/>
              </a:ext>
            </a:extLst>
          </p:cNvPr>
          <p:cNvSpPr txBox="1"/>
          <p:nvPr/>
        </p:nvSpPr>
        <p:spPr>
          <a:xfrm>
            <a:off x="7015630" y="3784468"/>
            <a:ext cx="4595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- </a:t>
            </a:r>
            <a:r>
              <a:rPr lang="it-IT" b="1" dirty="0" err="1"/>
              <a:t>Autonomous</a:t>
            </a:r>
            <a:r>
              <a:rPr lang="it-IT" b="1" dirty="0"/>
              <a:t> Web Application</a:t>
            </a:r>
            <a:endParaRPr lang="en-US" b="1" dirty="0"/>
          </a:p>
          <a:p>
            <a:r>
              <a:rPr lang="it-IT" dirty="0"/>
              <a:t>- </a:t>
            </a:r>
            <a:r>
              <a:rPr lang="it-IT" dirty="0" err="1"/>
              <a:t>Each</a:t>
            </a:r>
            <a:r>
              <a:rPr lang="it-IT" dirty="0"/>
              <a:t> SCS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owned</a:t>
            </a:r>
            <a:r>
              <a:rPr lang="it-IT" dirty="0"/>
              <a:t> by One Team</a:t>
            </a:r>
          </a:p>
          <a:p>
            <a:r>
              <a:rPr lang="it-IT" dirty="0"/>
              <a:t>- </a:t>
            </a:r>
            <a:r>
              <a:rPr lang="it-IT" dirty="0" err="1"/>
              <a:t>Asynchronous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endParaRPr lang="en-US" dirty="0"/>
          </a:p>
          <a:p>
            <a:r>
              <a:rPr lang="it-IT" b="1" dirty="0"/>
              <a:t>- </a:t>
            </a:r>
            <a:r>
              <a:rPr lang="it-IT" b="1" dirty="0" err="1"/>
              <a:t>Each</a:t>
            </a:r>
            <a:r>
              <a:rPr lang="it-IT" b="1" dirty="0"/>
              <a:t> SCS </a:t>
            </a:r>
            <a:r>
              <a:rPr lang="it-IT" b="1" dirty="0" err="1"/>
              <a:t>has</a:t>
            </a:r>
            <a:r>
              <a:rPr lang="it-IT" b="1" dirty="0"/>
              <a:t> </a:t>
            </a:r>
            <a:r>
              <a:rPr lang="it-IT" b="1" dirty="0" err="1"/>
              <a:t>its</a:t>
            </a:r>
            <a:r>
              <a:rPr lang="it-IT" b="1" dirty="0"/>
              <a:t> </a:t>
            </a:r>
            <a:r>
              <a:rPr lang="it-IT" b="1" dirty="0" err="1"/>
              <a:t>own</a:t>
            </a:r>
            <a:r>
              <a:rPr lang="it-IT" b="1" dirty="0"/>
              <a:t> API</a:t>
            </a:r>
          </a:p>
          <a:p>
            <a:r>
              <a:rPr lang="it-IT" b="1" dirty="0"/>
              <a:t>- </a:t>
            </a:r>
            <a:r>
              <a:rPr lang="it-IT" b="1" dirty="0" err="1"/>
              <a:t>Each</a:t>
            </a:r>
            <a:r>
              <a:rPr lang="it-IT" b="1" dirty="0"/>
              <a:t> SCS include Data and </a:t>
            </a:r>
            <a:r>
              <a:rPr lang="it-IT" b="1" dirty="0" err="1"/>
              <a:t>Logic</a:t>
            </a:r>
            <a:endParaRPr lang="en-US" b="1" dirty="0"/>
          </a:p>
          <a:p>
            <a:r>
              <a:rPr lang="it-IT" dirty="0"/>
              <a:t>- No </a:t>
            </a:r>
            <a:r>
              <a:rPr lang="it-IT" dirty="0" err="1"/>
              <a:t>Shared</a:t>
            </a:r>
            <a:r>
              <a:rPr lang="it-IT" dirty="0"/>
              <a:t> UI</a:t>
            </a:r>
          </a:p>
          <a:p>
            <a:r>
              <a:rPr lang="it-IT" b="1" dirty="0"/>
              <a:t>- No </a:t>
            </a:r>
            <a:r>
              <a:rPr lang="it-IT" b="1" dirty="0" err="1"/>
              <a:t>Shared</a:t>
            </a:r>
            <a:r>
              <a:rPr lang="it-IT" b="1" dirty="0"/>
              <a:t> Business Code</a:t>
            </a:r>
            <a:endParaRPr lang="en-US" b="1" dirty="0"/>
          </a:p>
          <a:p>
            <a:r>
              <a:rPr lang="it-IT" dirty="0"/>
              <a:t>-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Infrastructure</a:t>
            </a:r>
            <a:r>
              <a:rPr lang="it-IT" dirty="0"/>
              <a:t> can be </a:t>
            </a:r>
            <a:r>
              <a:rPr lang="it-IT" dirty="0" err="1"/>
              <a:t>minimized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9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E541A-1FAD-C78C-427A-F011ACEE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it-IT" sz="4400" dirty="0" err="1"/>
              <a:t>What</a:t>
            </a:r>
            <a:r>
              <a:rPr lang="it-IT" sz="4400" dirty="0"/>
              <a:t> are Micro-</a:t>
            </a:r>
            <a:r>
              <a:rPr lang="it-IT" sz="4400" dirty="0" err="1"/>
              <a:t>Frontends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5A1E65-2A2B-78E6-2B14-08401B4662A8}"/>
              </a:ext>
            </a:extLst>
          </p:cNvPr>
          <p:cNvSpPr txBox="1"/>
          <p:nvPr/>
        </p:nvSpPr>
        <p:spPr>
          <a:xfrm>
            <a:off x="729673" y="1524000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</a:rPr>
              <a:t>Micro-</a:t>
            </a:r>
            <a:r>
              <a:rPr lang="it-IT" sz="4000" dirty="0" err="1">
                <a:solidFill>
                  <a:srgbClr val="002060"/>
                </a:solidFill>
              </a:rPr>
              <a:t>frontends</a:t>
            </a:r>
            <a:r>
              <a:rPr lang="it-IT" sz="4000" dirty="0"/>
              <a:t> are the technical </a:t>
            </a:r>
            <a:r>
              <a:rPr lang="it-IT" sz="4000" dirty="0" err="1">
                <a:solidFill>
                  <a:srgbClr val="002060"/>
                </a:solidFill>
              </a:rPr>
              <a:t>representation</a:t>
            </a:r>
            <a:r>
              <a:rPr lang="it-IT" sz="4000" dirty="0">
                <a:solidFill>
                  <a:srgbClr val="002060"/>
                </a:solidFill>
              </a:rPr>
              <a:t> of a business </a:t>
            </a:r>
            <a:r>
              <a:rPr lang="it-IT" sz="4000" dirty="0" err="1">
                <a:solidFill>
                  <a:srgbClr val="002060"/>
                </a:solidFill>
              </a:rPr>
              <a:t>subdomain</a:t>
            </a:r>
            <a:r>
              <a:rPr lang="it-IT" sz="4000" dirty="0"/>
              <a:t>, </a:t>
            </a:r>
            <a:r>
              <a:rPr lang="it-IT" sz="4000" dirty="0" err="1"/>
              <a:t>they</a:t>
            </a:r>
            <a:r>
              <a:rPr lang="it-IT" sz="4000" dirty="0"/>
              <a:t> </a:t>
            </a:r>
            <a:r>
              <a:rPr lang="it-IT" sz="4000" dirty="0" err="1"/>
              <a:t>allow</a:t>
            </a:r>
            <a:r>
              <a:rPr lang="it-IT" sz="4000" dirty="0"/>
              <a:t> </a:t>
            </a:r>
            <a:r>
              <a:rPr lang="it-IT" sz="4000" dirty="0" err="1">
                <a:solidFill>
                  <a:srgbClr val="002060"/>
                </a:solidFill>
              </a:rPr>
              <a:t>independent</a:t>
            </a:r>
            <a:r>
              <a:rPr lang="it-IT" sz="4000" dirty="0">
                <a:solidFill>
                  <a:srgbClr val="002060"/>
                </a:solidFill>
              </a:rPr>
              <a:t> </a:t>
            </a:r>
            <a:r>
              <a:rPr lang="it-IT" sz="4000" dirty="0" err="1">
                <a:solidFill>
                  <a:srgbClr val="002060"/>
                </a:solidFill>
              </a:rPr>
              <a:t>implementations</a:t>
            </a:r>
            <a:r>
              <a:rPr lang="it-IT" sz="4000" dirty="0"/>
              <a:t> with the </a:t>
            </a:r>
            <a:r>
              <a:rPr lang="it-IT" sz="4000" dirty="0" err="1"/>
              <a:t>same</a:t>
            </a:r>
            <a:r>
              <a:rPr lang="it-IT" sz="4000" dirty="0"/>
              <a:t>, or </a:t>
            </a:r>
            <a:r>
              <a:rPr lang="it-IT" sz="4000" dirty="0" err="1"/>
              <a:t>different</a:t>
            </a:r>
            <a:r>
              <a:rPr lang="it-IT" sz="4000" dirty="0"/>
              <a:t>, </a:t>
            </a:r>
            <a:r>
              <a:rPr lang="it-IT" sz="4000" dirty="0" err="1"/>
              <a:t>technology</a:t>
            </a:r>
            <a:r>
              <a:rPr lang="it-IT" sz="4000" dirty="0"/>
              <a:t> </a:t>
            </a:r>
            <a:r>
              <a:rPr lang="it-IT" sz="4000" dirty="0" err="1"/>
              <a:t>choices</a:t>
            </a:r>
            <a:r>
              <a:rPr lang="it-IT" sz="4000" dirty="0"/>
              <a:t>.</a:t>
            </a:r>
          </a:p>
          <a:p>
            <a:endParaRPr lang="it-IT" sz="4000" dirty="0"/>
          </a:p>
          <a:p>
            <a:r>
              <a:rPr lang="it-IT" sz="4000" dirty="0" err="1"/>
              <a:t>Finally</a:t>
            </a:r>
            <a:r>
              <a:rPr lang="it-IT" sz="4000" dirty="0"/>
              <a:t> </a:t>
            </a:r>
            <a:r>
              <a:rPr lang="it-IT" sz="4000" dirty="0" err="1"/>
              <a:t>they</a:t>
            </a:r>
            <a:r>
              <a:rPr lang="it-IT" sz="4000" dirty="0"/>
              <a:t> </a:t>
            </a:r>
            <a:r>
              <a:rPr lang="it-IT" sz="4000" dirty="0" err="1"/>
              <a:t>should</a:t>
            </a:r>
            <a:r>
              <a:rPr lang="it-IT" sz="4000" dirty="0"/>
              <a:t> </a:t>
            </a:r>
            <a:r>
              <a:rPr lang="it-IT" sz="4000" dirty="0" err="1">
                <a:solidFill>
                  <a:srgbClr val="002060"/>
                </a:solidFill>
              </a:rPr>
              <a:t>avoid</a:t>
            </a:r>
            <a:r>
              <a:rPr lang="it-IT" sz="4000" dirty="0">
                <a:solidFill>
                  <a:srgbClr val="002060"/>
                </a:solidFill>
              </a:rPr>
              <a:t> sharing </a:t>
            </a:r>
            <a:r>
              <a:rPr lang="it-IT" sz="4000" dirty="0" err="1">
                <a:solidFill>
                  <a:srgbClr val="002060"/>
                </a:solidFill>
              </a:rPr>
              <a:t>logic</a:t>
            </a:r>
            <a:r>
              <a:rPr lang="it-IT" sz="4000" dirty="0">
                <a:solidFill>
                  <a:srgbClr val="002060"/>
                </a:solidFill>
              </a:rPr>
              <a:t> </a:t>
            </a:r>
            <a:r>
              <a:rPr lang="it-IT" sz="4000" dirty="0"/>
              <a:t>with </a:t>
            </a:r>
            <a:r>
              <a:rPr lang="it-IT" sz="4000" dirty="0" err="1"/>
              <a:t>other</a:t>
            </a:r>
            <a:r>
              <a:rPr lang="it-IT" sz="4000" dirty="0"/>
              <a:t> </a:t>
            </a:r>
            <a:r>
              <a:rPr lang="it-IT" sz="4000" dirty="0" err="1"/>
              <a:t>subdomains</a:t>
            </a:r>
            <a:r>
              <a:rPr lang="it-IT" sz="4000" dirty="0"/>
              <a:t> and </a:t>
            </a:r>
            <a:r>
              <a:rPr lang="it-IT" sz="4000" dirty="0" err="1"/>
              <a:t>they</a:t>
            </a:r>
            <a:r>
              <a:rPr lang="it-IT" sz="4000" dirty="0"/>
              <a:t> are </a:t>
            </a:r>
            <a:r>
              <a:rPr lang="it-IT" sz="4000" dirty="0" err="1">
                <a:solidFill>
                  <a:srgbClr val="002060"/>
                </a:solidFill>
              </a:rPr>
              <a:t>own</a:t>
            </a:r>
            <a:r>
              <a:rPr lang="it-IT" sz="4000" dirty="0">
                <a:solidFill>
                  <a:srgbClr val="002060"/>
                </a:solidFill>
              </a:rPr>
              <a:t> by a sigle team.</a:t>
            </a:r>
          </a:p>
        </p:txBody>
      </p:sp>
    </p:spTree>
    <p:extLst>
      <p:ext uri="{BB962C8B-B14F-4D97-AF65-F5344CB8AC3E}">
        <p14:creationId xmlns:p14="http://schemas.microsoft.com/office/powerpoint/2010/main" val="31022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E541A-1FAD-C78C-427A-F011ACEE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2060"/>
                </a:solidFill>
              </a:rPr>
              <a:t>Micro-apps with a </a:t>
            </a:r>
            <a:r>
              <a:rPr lang="it-IT" dirty="0" err="1">
                <a:solidFill>
                  <a:srgbClr val="002060"/>
                </a:solidFill>
              </a:rPr>
              <a:t>shared</a:t>
            </a:r>
            <a:r>
              <a:rPr lang="it-IT" dirty="0">
                <a:solidFill>
                  <a:srgbClr val="002060"/>
                </a:solidFill>
              </a:rPr>
              <a:t> sessions and </a:t>
            </a:r>
            <a:r>
              <a:rPr lang="it-IT" dirty="0" err="1">
                <a:solidFill>
                  <a:srgbClr val="002060"/>
                </a:solidFill>
              </a:rPr>
              <a:t>parameters</a:t>
            </a:r>
            <a:endParaRPr lang="it-IT" dirty="0"/>
          </a:p>
        </p:txBody>
      </p:sp>
      <p:pic>
        <p:nvPicPr>
          <p:cNvPr id="1026" name="Picture 2" descr="Trigger-in-Xamarin">
            <a:extLst>
              <a:ext uri="{FF2B5EF4-FFF2-40B4-BE49-F238E27FC236}">
                <a16:creationId xmlns:a16="http://schemas.microsoft.com/office/drawing/2014/main" id="{D569FD37-A4E0-A663-BA2F-532E896C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01" y="1603347"/>
            <a:ext cx="9158491" cy="47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E541A-1FAD-C78C-427A-F011ACEE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it-IT" sz="4400" dirty="0"/>
              <a:t>Micro-</a:t>
            </a:r>
            <a:r>
              <a:rPr lang="it-IT" sz="4400" dirty="0" err="1"/>
              <a:t>Frontends</a:t>
            </a:r>
            <a:r>
              <a:rPr lang="it-IT" sz="4400" dirty="0"/>
              <a:t> in </a:t>
            </a:r>
            <a:r>
              <a:rPr lang="it-IT" sz="4400" dirty="0" err="1"/>
              <a:t>Blazor</a:t>
            </a:r>
            <a:r>
              <a:rPr lang="it-IT" sz="4400" dirty="0"/>
              <a:t> (Routing)</a:t>
            </a:r>
            <a:endParaRPr lang="it-IT" dirty="0"/>
          </a:p>
        </p:txBody>
      </p:sp>
      <p:pic>
        <p:nvPicPr>
          <p:cNvPr id="2050" name="Picture 2" descr="Trigger-in-Xamarin">
            <a:extLst>
              <a:ext uri="{FF2B5EF4-FFF2-40B4-BE49-F238E27FC236}">
                <a16:creationId xmlns:a16="http://schemas.microsoft.com/office/drawing/2014/main" id="{7BB9AE1D-2CF9-0B84-21CE-F879C6EF7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1351990"/>
            <a:ext cx="7243763" cy="522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igger-in-Xamarin">
            <a:extLst>
              <a:ext uri="{FF2B5EF4-FFF2-40B4-BE49-F238E27FC236}">
                <a16:creationId xmlns:a16="http://schemas.microsoft.com/office/drawing/2014/main" id="{9DF9CB56-5DAD-D4A1-F194-BA793C2F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48" y="1561046"/>
            <a:ext cx="7460773" cy="475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FA2506F6-39E8-032F-FB4B-94A8C981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849"/>
          </a:xfrm>
        </p:spPr>
        <p:txBody>
          <a:bodyPr/>
          <a:lstStyle/>
          <a:p>
            <a:r>
              <a:rPr lang="it-IT" sz="4400" dirty="0" err="1">
                <a:solidFill>
                  <a:srgbClr val="002060"/>
                </a:solidFill>
              </a:rPr>
              <a:t>Blazor</a:t>
            </a:r>
            <a:r>
              <a:rPr lang="it-IT" sz="4400" dirty="0">
                <a:solidFill>
                  <a:srgbClr val="002060"/>
                </a:solidFill>
              </a:rPr>
              <a:t> </a:t>
            </a:r>
            <a:r>
              <a:rPr lang="it-IT" sz="4400" dirty="0" err="1">
                <a:solidFill>
                  <a:srgbClr val="002060"/>
                </a:solidFill>
              </a:rPr>
              <a:t>as</a:t>
            </a:r>
            <a:r>
              <a:rPr lang="it-IT" sz="4400" dirty="0">
                <a:solidFill>
                  <a:srgbClr val="002060"/>
                </a:solidFill>
              </a:rPr>
              <a:t> a component in an </a:t>
            </a:r>
            <a:r>
              <a:rPr lang="it-IT" sz="4400" dirty="0" err="1">
                <a:solidFill>
                  <a:srgbClr val="002060"/>
                </a:solidFill>
              </a:rPr>
              <a:t>existing</a:t>
            </a:r>
            <a:r>
              <a:rPr lang="it-IT" sz="4400" dirty="0">
                <a:solidFill>
                  <a:srgbClr val="002060"/>
                </a:solidFill>
              </a:rPr>
              <a:t> project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255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E541A-1FAD-C78C-427A-F011ACEE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Shared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components</a:t>
            </a:r>
            <a:r>
              <a:rPr lang="it-IT" dirty="0">
                <a:solidFill>
                  <a:srgbClr val="002060"/>
                </a:solidFill>
              </a:rPr>
              <a:t> or </a:t>
            </a:r>
            <a:r>
              <a:rPr lang="it-IT" dirty="0" err="1">
                <a:solidFill>
                  <a:srgbClr val="002060"/>
                </a:solidFill>
              </a:rPr>
              <a:t>Razor</a:t>
            </a:r>
            <a:r>
              <a:rPr lang="it-IT" dirty="0">
                <a:solidFill>
                  <a:srgbClr val="002060"/>
                </a:solidFill>
              </a:rPr>
              <a:t> class library</a:t>
            </a:r>
            <a:endParaRPr lang="it-IT" dirty="0"/>
          </a:p>
        </p:txBody>
      </p:sp>
      <p:pic>
        <p:nvPicPr>
          <p:cNvPr id="4098" name="Picture 2" descr="Trigger-in-Xamarin">
            <a:extLst>
              <a:ext uri="{FF2B5EF4-FFF2-40B4-BE49-F238E27FC236}">
                <a16:creationId xmlns:a16="http://schemas.microsoft.com/office/drawing/2014/main" id="{0314FFFF-27E9-CFEC-C307-243AA4C7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32" y="1326692"/>
            <a:ext cx="9353909" cy="53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4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1E541A-1FAD-C78C-427A-F011ACEE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Let me Think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 descr="La statua del pensatore La statua delle porte immagine 1">
            <a:extLst>
              <a:ext uri="{FF2B5EF4-FFF2-40B4-BE49-F238E27FC236}">
                <a16:creationId xmlns:a16="http://schemas.microsoft.com/office/drawing/2014/main" id="{9F71DDB3-3168-1CDB-103C-70DE2D1F2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6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424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di Office</vt:lpstr>
      <vt:lpstr>Micro-Frontends</vt:lpstr>
      <vt:lpstr>Decision Framework</vt:lpstr>
      <vt:lpstr>Not a new Concept</vt:lpstr>
      <vt:lpstr>What are Micro-Frontends</vt:lpstr>
      <vt:lpstr>Micro-apps with a shared sessions and parameters</vt:lpstr>
      <vt:lpstr>Micro-Frontends in Blazor (Routing)</vt:lpstr>
      <vt:lpstr>Blazor as a component in an existing project</vt:lpstr>
      <vt:lpstr>Shared components or Razor class library</vt:lpstr>
      <vt:lpstr>Let me Think</vt:lpstr>
      <vt:lpstr>DDD – A bit of Story</vt:lpstr>
      <vt:lpstr>DDD – Strategic Patterns</vt:lpstr>
      <vt:lpstr>Presentazione standard di PowerPoint</vt:lpstr>
      <vt:lpstr>Micro-Frontends vs Micro-Services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Acerbis Alberto</dc:creator>
  <cp:lastModifiedBy>Acerbis Alberto</cp:lastModifiedBy>
  <cp:revision>1</cp:revision>
  <dcterms:created xsi:type="dcterms:W3CDTF">2022-05-12T06:39:28Z</dcterms:created>
  <dcterms:modified xsi:type="dcterms:W3CDTF">2022-05-16T12:21:11Z</dcterms:modified>
</cp:coreProperties>
</file>