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28A"/>
    <a:srgbClr val="B78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55C9C-46E5-410C-A268-808E4FB810AE}" v="10" dt="2022-05-18T15:26:14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rbis Alberto" userId="c43ce6ec-0a23-48ba-9f21-c9649b8c8391" providerId="ADAL" clId="{07C55C9C-46E5-410C-A268-808E4FB810AE}"/>
    <pc:docChg chg="custSel addSld modSld sldOrd">
      <pc:chgData name="Acerbis Alberto" userId="c43ce6ec-0a23-48ba-9f21-c9649b8c8391" providerId="ADAL" clId="{07C55C9C-46E5-410C-A268-808E4FB810AE}" dt="2022-05-18T15:35:46.855" v="58" actId="1036"/>
      <pc:docMkLst>
        <pc:docMk/>
      </pc:docMkLst>
      <pc:sldChg chg="addSp delSp modSp mod">
        <pc:chgData name="Acerbis Alberto" userId="c43ce6ec-0a23-48ba-9f21-c9649b8c8391" providerId="ADAL" clId="{07C55C9C-46E5-410C-A268-808E4FB810AE}" dt="2022-05-18T15:35:46.855" v="58" actId="1036"/>
        <pc:sldMkLst>
          <pc:docMk/>
          <pc:sldMk cId="1606599102" sldId="257"/>
        </pc:sldMkLst>
        <pc:spChg chg="mod">
          <ac:chgData name="Acerbis Alberto" userId="c43ce6ec-0a23-48ba-9f21-c9649b8c8391" providerId="ADAL" clId="{07C55C9C-46E5-410C-A268-808E4FB810AE}" dt="2022-05-18T15:32:07.117" v="52" actId="20577"/>
          <ac:spMkLst>
            <pc:docMk/>
            <pc:sldMk cId="1606599102" sldId="257"/>
            <ac:spMk id="2" creationId="{05EE2F23-A361-216F-8AEB-032FC07C3CA8}"/>
          </ac:spMkLst>
        </pc:spChg>
        <pc:spChg chg="del">
          <ac:chgData name="Acerbis Alberto" userId="c43ce6ec-0a23-48ba-9f21-c9649b8c8391" providerId="ADAL" clId="{07C55C9C-46E5-410C-A268-808E4FB810AE}" dt="2022-05-18T15:16:48.858" v="1" actId="478"/>
          <ac:spMkLst>
            <pc:docMk/>
            <pc:sldMk cId="1606599102" sldId="257"/>
            <ac:spMk id="3" creationId="{46B05072-6BA6-1F6F-179C-A52E2D41542A}"/>
          </ac:spMkLst>
        </pc:spChg>
        <pc:spChg chg="add del mod">
          <ac:chgData name="Acerbis Alberto" userId="c43ce6ec-0a23-48ba-9f21-c9649b8c8391" providerId="ADAL" clId="{07C55C9C-46E5-410C-A268-808E4FB810AE}" dt="2022-05-18T15:16:49.601" v="2" actId="478"/>
          <ac:spMkLst>
            <pc:docMk/>
            <pc:sldMk cId="1606599102" sldId="257"/>
            <ac:spMk id="5" creationId="{3BFBE792-FAF6-7FAA-C97E-F736C3359D36}"/>
          </ac:spMkLst>
        </pc:spChg>
        <pc:spChg chg="add mod">
          <ac:chgData name="Acerbis Alberto" userId="c43ce6ec-0a23-48ba-9f21-c9649b8c8391" providerId="ADAL" clId="{07C55C9C-46E5-410C-A268-808E4FB810AE}" dt="2022-05-18T15:27:01.970" v="49" actId="14100"/>
          <ac:spMkLst>
            <pc:docMk/>
            <pc:sldMk cId="1606599102" sldId="257"/>
            <ac:spMk id="6" creationId="{4AFE789E-4E82-F020-0E37-80650F6A437C}"/>
          </ac:spMkLst>
        </pc:spChg>
        <pc:spChg chg="add mod">
          <ac:chgData name="Acerbis Alberto" userId="c43ce6ec-0a23-48ba-9f21-c9649b8c8391" providerId="ADAL" clId="{07C55C9C-46E5-410C-A268-808E4FB810AE}" dt="2022-05-18T15:23:12.488" v="9" actId="1076"/>
          <ac:spMkLst>
            <pc:docMk/>
            <pc:sldMk cId="1606599102" sldId="257"/>
            <ac:spMk id="13" creationId="{CFDEAF53-BFF1-A912-2B46-DF7F6255B620}"/>
          </ac:spMkLst>
        </pc:spChg>
        <pc:spChg chg="add mod">
          <ac:chgData name="Acerbis Alberto" userId="c43ce6ec-0a23-48ba-9f21-c9649b8c8391" providerId="ADAL" clId="{07C55C9C-46E5-410C-A268-808E4FB810AE}" dt="2022-05-18T15:23:12.488" v="9" actId="1076"/>
          <ac:spMkLst>
            <pc:docMk/>
            <pc:sldMk cId="1606599102" sldId="257"/>
            <ac:spMk id="14" creationId="{3A8036D4-96E4-896A-2D98-309499D569A2}"/>
          </ac:spMkLst>
        </pc:spChg>
        <pc:spChg chg="add mod">
          <ac:chgData name="Acerbis Alberto" userId="c43ce6ec-0a23-48ba-9f21-c9649b8c8391" providerId="ADAL" clId="{07C55C9C-46E5-410C-A268-808E4FB810AE}" dt="2022-05-18T15:23:12.488" v="9" actId="1076"/>
          <ac:spMkLst>
            <pc:docMk/>
            <pc:sldMk cId="1606599102" sldId="257"/>
            <ac:spMk id="16" creationId="{0A6F6F51-01EC-FC35-F474-3629C806C857}"/>
          </ac:spMkLst>
        </pc:spChg>
        <pc:spChg chg="add mod">
          <ac:chgData name="Acerbis Alberto" userId="c43ce6ec-0a23-48ba-9f21-c9649b8c8391" providerId="ADAL" clId="{07C55C9C-46E5-410C-A268-808E4FB810AE}" dt="2022-05-18T15:23:12.488" v="9" actId="1076"/>
          <ac:spMkLst>
            <pc:docMk/>
            <pc:sldMk cId="1606599102" sldId="257"/>
            <ac:spMk id="18" creationId="{11871147-D93D-BE1F-09B9-93B322B303A0}"/>
          </ac:spMkLst>
        </pc:spChg>
        <pc:spChg chg="add mod">
          <ac:chgData name="Acerbis Alberto" userId="c43ce6ec-0a23-48ba-9f21-c9649b8c8391" providerId="ADAL" clId="{07C55C9C-46E5-410C-A268-808E4FB810AE}" dt="2022-05-18T15:23:12.488" v="9" actId="1076"/>
          <ac:spMkLst>
            <pc:docMk/>
            <pc:sldMk cId="1606599102" sldId="257"/>
            <ac:spMk id="19" creationId="{D70E6687-85A4-24E3-982E-0FF1F67CC2A8}"/>
          </ac:spMkLst>
        </pc:spChg>
        <pc:spChg chg="add mod">
          <ac:chgData name="Acerbis Alberto" userId="c43ce6ec-0a23-48ba-9f21-c9649b8c8391" providerId="ADAL" clId="{07C55C9C-46E5-410C-A268-808E4FB810AE}" dt="2022-05-18T15:23:28.333" v="11" actId="1076"/>
          <ac:spMkLst>
            <pc:docMk/>
            <pc:sldMk cId="1606599102" sldId="257"/>
            <ac:spMk id="21" creationId="{B9A23FD5-9C48-D300-F48F-0C12B904940C}"/>
          </ac:spMkLst>
        </pc:spChg>
        <pc:spChg chg="add mod">
          <ac:chgData name="Acerbis Alberto" userId="c43ce6ec-0a23-48ba-9f21-c9649b8c8391" providerId="ADAL" clId="{07C55C9C-46E5-410C-A268-808E4FB810AE}" dt="2022-05-18T15:31:44.301" v="51" actId="207"/>
          <ac:spMkLst>
            <pc:docMk/>
            <pc:sldMk cId="1606599102" sldId="257"/>
            <ac:spMk id="22" creationId="{7BF86549-6369-4A66-4A9A-007F9EED780C}"/>
          </ac:spMkLst>
        </pc:spChg>
        <pc:picChg chg="add mod ord">
          <ac:chgData name="Acerbis Alberto" userId="c43ce6ec-0a23-48ba-9f21-c9649b8c8391" providerId="ADAL" clId="{07C55C9C-46E5-410C-A268-808E4FB810AE}" dt="2022-05-18T15:35:46.855" v="58" actId="1036"/>
          <ac:picMkLst>
            <pc:docMk/>
            <pc:sldMk cId="1606599102" sldId="257"/>
            <ac:picMk id="7" creationId="{37315AE0-B8BF-88EA-860C-3F3E6E6724E6}"/>
          </ac:picMkLst>
        </pc:picChg>
        <pc:picChg chg="add mod">
          <ac:chgData name="Acerbis Alberto" userId="c43ce6ec-0a23-48ba-9f21-c9649b8c8391" providerId="ADAL" clId="{07C55C9C-46E5-410C-A268-808E4FB810AE}" dt="2022-05-18T15:26:14.278" v="32" actId="1076"/>
          <ac:picMkLst>
            <pc:docMk/>
            <pc:sldMk cId="1606599102" sldId="257"/>
            <ac:picMk id="8" creationId="{CE0F2D54-2C96-A7EB-1036-9C47567572A0}"/>
          </ac:picMkLst>
        </pc:picChg>
        <pc:picChg chg="add mod">
          <ac:chgData name="Acerbis Alberto" userId="c43ce6ec-0a23-48ba-9f21-c9649b8c8391" providerId="ADAL" clId="{07C55C9C-46E5-410C-A268-808E4FB810AE}" dt="2022-05-18T15:26:14.278" v="32" actId="1076"/>
          <ac:picMkLst>
            <pc:docMk/>
            <pc:sldMk cId="1606599102" sldId="257"/>
            <ac:picMk id="9" creationId="{C66BEFED-E8EE-94E0-236D-7B169E03F15E}"/>
          </ac:picMkLst>
        </pc:picChg>
        <pc:picChg chg="add mod">
          <ac:chgData name="Acerbis Alberto" userId="c43ce6ec-0a23-48ba-9f21-c9649b8c8391" providerId="ADAL" clId="{07C55C9C-46E5-410C-A268-808E4FB810AE}" dt="2022-05-18T15:23:12.488" v="9" actId="1076"/>
          <ac:picMkLst>
            <pc:docMk/>
            <pc:sldMk cId="1606599102" sldId="257"/>
            <ac:picMk id="10" creationId="{2C1BBA92-7883-C000-C167-F3091A78136E}"/>
          </ac:picMkLst>
        </pc:picChg>
        <pc:picChg chg="add mod">
          <ac:chgData name="Acerbis Alberto" userId="c43ce6ec-0a23-48ba-9f21-c9649b8c8391" providerId="ADAL" clId="{07C55C9C-46E5-410C-A268-808E4FB810AE}" dt="2022-05-18T15:23:12.488" v="9" actId="1076"/>
          <ac:picMkLst>
            <pc:docMk/>
            <pc:sldMk cId="1606599102" sldId="257"/>
            <ac:picMk id="11" creationId="{E811FF2E-7B90-996B-B2F1-6E5A5BE7E824}"/>
          </ac:picMkLst>
        </pc:picChg>
        <pc:picChg chg="add mod">
          <ac:chgData name="Acerbis Alberto" userId="c43ce6ec-0a23-48ba-9f21-c9649b8c8391" providerId="ADAL" clId="{07C55C9C-46E5-410C-A268-808E4FB810AE}" dt="2022-05-18T15:23:12.488" v="9" actId="1076"/>
          <ac:picMkLst>
            <pc:docMk/>
            <pc:sldMk cId="1606599102" sldId="257"/>
            <ac:picMk id="12" creationId="{0A722EB8-38B0-B2F3-707F-95174F8030CF}"/>
          </ac:picMkLst>
        </pc:picChg>
        <pc:picChg chg="add mod">
          <ac:chgData name="Acerbis Alberto" userId="c43ce6ec-0a23-48ba-9f21-c9649b8c8391" providerId="ADAL" clId="{07C55C9C-46E5-410C-A268-808E4FB810AE}" dt="2022-05-18T15:23:12.488" v="9" actId="1076"/>
          <ac:picMkLst>
            <pc:docMk/>
            <pc:sldMk cId="1606599102" sldId="257"/>
            <ac:picMk id="15" creationId="{90CE5638-4AD0-1B7B-F974-7B5EEA7B327C}"/>
          </ac:picMkLst>
        </pc:picChg>
        <pc:picChg chg="add mod">
          <ac:chgData name="Acerbis Alberto" userId="c43ce6ec-0a23-48ba-9f21-c9649b8c8391" providerId="ADAL" clId="{07C55C9C-46E5-410C-A268-808E4FB810AE}" dt="2022-05-18T15:23:12.488" v="9" actId="1076"/>
          <ac:picMkLst>
            <pc:docMk/>
            <pc:sldMk cId="1606599102" sldId="257"/>
            <ac:picMk id="17" creationId="{5DDC4979-51E8-9B46-76A0-6E0749E203F0}"/>
          </ac:picMkLst>
        </pc:picChg>
        <pc:picChg chg="add mod">
          <ac:chgData name="Acerbis Alberto" userId="c43ce6ec-0a23-48ba-9f21-c9649b8c8391" providerId="ADAL" clId="{07C55C9C-46E5-410C-A268-808E4FB810AE}" dt="2022-05-18T15:23:28.333" v="11" actId="1076"/>
          <ac:picMkLst>
            <pc:docMk/>
            <pc:sldMk cId="1606599102" sldId="257"/>
            <ac:picMk id="20" creationId="{D37F390C-68CF-28A8-60CD-E47A496877AF}"/>
          </ac:picMkLst>
        </pc:picChg>
      </pc:sldChg>
      <pc:sldChg chg="ord">
        <pc:chgData name="Acerbis Alberto" userId="c43ce6ec-0a23-48ba-9f21-c9649b8c8391" providerId="ADAL" clId="{07C55C9C-46E5-410C-A268-808E4FB810AE}" dt="2022-05-18T15:32:17.435" v="54"/>
        <pc:sldMkLst>
          <pc:docMk/>
          <pc:sldMk cId="496925547" sldId="260"/>
        </pc:sldMkLst>
      </pc:sldChg>
      <pc:sldChg chg="add">
        <pc:chgData name="Acerbis Alberto" userId="c43ce6ec-0a23-48ba-9f21-c9649b8c8391" providerId="ADAL" clId="{07C55C9C-46E5-410C-A268-808E4FB810AE}" dt="2022-05-18T15:15:08.346" v="0"/>
        <pc:sldMkLst>
          <pc:docMk/>
          <pc:sldMk cId="254485671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36194D-0F20-3769-CF9C-929CD1989C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876" y="327083"/>
            <a:ext cx="5101294" cy="149848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3E2175-A7EC-898D-2427-D39A2531B6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850" y="297823"/>
            <a:ext cx="3776482" cy="11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acerbis/" TargetMode="External"/><Relationship Id="rId13" Type="http://schemas.openxmlformats.org/officeDocument/2006/relationships/hyperlink" Target="https://github.com/cqrs-muflone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github.com/brewup" TargetMode="External"/><Relationship Id="rId12" Type="http://schemas.openxmlformats.org/officeDocument/2006/relationships/hyperlink" Target="mailto:alberto.acerbis@intre.i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hyperlink" Target="https://twitter.com/home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github.com/Ace68/GlobalAzure2022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Titolo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sessione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chi </a:t>
            </a:r>
            <a:r>
              <a:rPr lang="en-GB" dirty="0" err="1"/>
              <a:t>siete</a:t>
            </a:r>
            <a:r>
              <a:rPr lang="en-GB" dirty="0"/>
              <a:t> o un </a:t>
            </a:r>
            <a:r>
              <a:rPr lang="en-GB" dirty="0" err="1"/>
              <a:t>sottotitolo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26" y="1368689"/>
            <a:ext cx="3517391" cy="10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Sponsor Unikey">
            <a:extLst>
              <a:ext uri="{FF2B5EF4-FFF2-40B4-BE49-F238E27FC236}">
                <a16:creationId xmlns:a16="http://schemas.microsoft.com/office/drawing/2014/main" id="{E6EE20BE-CD9A-5128-A88E-217725CE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051" y="2657502"/>
            <a:ext cx="2987898" cy="9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Sponsor Ynnova">
            <a:extLst>
              <a:ext uri="{FF2B5EF4-FFF2-40B4-BE49-F238E27FC236}">
                <a16:creationId xmlns:a16="http://schemas.microsoft.com/office/drawing/2014/main" id="{D22509B7-7424-067B-B352-6EF9874F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27" y="4038142"/>
            <a:ext cx="2138240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Sponsor Digital Thinks">
            <a:extLst>
              <a:ext uri="{FF2B5EF4-FFF2-40B4-BE49-F238E27FC236}">
                <a16:creationId xmlns:a16="http://schemas.microsoft.com/office/drawing/2014/main" id="{2D68DABC-36A3-E064-82D8-2F01BF63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59" y="3995029"/>
            <a:ext cx="2709481" cy="6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Interdata">
            <a:extLst>
              <a:ext uri="{FF2B5EF4-FFF2-40B4-BE49-F238E27FC236}">
                <a16:creationId xmlns:a16="http://schemas.microsoft.com/office/drawing/2014/main" id="{962214BF-4065-0314-BABA-A986A49A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95" y="3995029"/>
            <a:ext cx="2679062" cy="68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07" y="4905324"/>
            <a:ext cx="2142093" cy="6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368" y="4838234"/>
            <a:ext cx="1465819" cy="89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3409" y="1333477"/>
            <a:ext cx="3818466" cy="11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68" y="1951188"/>
            <a:ext cx="1097821" cy="10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56" y="1866158"/>
            <a:ext cx="1584853" cy="12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66" y="1889757"/>
            <a:ext cx="2909885" cy="13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65" y="1989018"/>
            <a:ext cx="1740593" cy="11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ogo Community DotNetLiguria">
            <a:extLst>
              <a:ext uri="{FF2B5EF4-FFF2-40B4-BE49-F238E27FC236}">
                <a16:creationId xmlns:a16="http://schemas.microsoft.com/office/drawing/2014/main" id="{1D0BDE7D-D6C5-A277-D153-A9528D00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3" y="4101842"/>
            <a:ext cx="22955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ogo Community DotNetPodcast">
            <a:extLst>
              <a:ext uri="{FF2B5EF4-FFF2-40B4-BE49-F238E27FC236}">
                <a16:creationId xmlns:a16="http://schemas.microsoft.com/office/drawing/2014/main" id="{E36DD678-8DAA-4A77-D41A-00ABF99F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7" y="4101842"/>
            <a:ext cx="978321" cy="10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98" y="4101843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00" y="4291759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Esempio</a:t>
            </a:r>
            <a:r>
              <a:rPr lang="en-GB" dirty="0"/>
              <a:t> di slide con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primo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secondo punto</a:t>
            </a:r>
          </a:p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mettere</a:t>
            </a:r>
            <a:r>
              <a:rPr lang="en-GB" dirty="0"/>
              <a:t> un </a:t>
            </a:r>
            <a:r>
              <a:rPr lang="en-GB" dirty="0" err="1"/>
              <a:t>terzo</a:t>
            </a:r>
            <a:r>
              <a:rPr lang="en-GB" dirty="0"/>
              <a:t> punto</a:t>
            </a:r>
          </a:p>
          <a:p>
            <a:r>
              <a:rPr lang="en-GB" dirty="0" err="1"/>
              <a:t>Cercate</a:t>
            </a:r>
            <a:r>
              <a:rPr lang="en-GB" dirty="0"/>
              <a:t> di non fare </a:t>
            </a:r>
            <a:r>
              <a:rPr lang="en-GB" dirty="0" err="1"/>
              <a:t>troppi</a:t>
            </a:r>
            <a:r>
              <a:rPr lang="en-GB" dirty="0"/>
              <a:t> </a:t>
            </a:r>
            <a:r>
              <a:rPr lang="en-GB" dirty="0" err="1"/>
              <a:t>punti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slide…</a:t>
            </a:r>
          </a:p>
        </p:txBody>
      </p:sp>
    </p:spTree>
    <p:extLst>
      <p:ext uri="{BB962C8B-B14F-4D97-AF65-F5344CB8AC3E}">
        <p14:creationId xmlns:p14="http://schemas.microsoft.com/office/powerpoint/2010/main" val="25448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Qui </a:t>
            </a:r>
            <a:r>
              <a:rPr lang="en-GB" dirty="0" err="1"/>
              <a:t>potete</a:t>
            </a:r>
            <a:r>
              <a:rPr lang="en-GB" dirty="0"/>
              <a:t> </a:t>
            </a:r>
            <a:r>
              <a:rPr lang="en-GB" dirty="0" err="1"/>
              <a:t>scrivere</a:t>
            </a:r>
            <a:r>
              <a:rPr lang="en-GB" dirty="0"/>
              <a:t> </a:t>
            </a:r>
            <a:r>
              <a:rPr lang="en-GB" dirty="0" err="1"/>
              <a:t>qualcosa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demo o </a:t>
            </a:r>
            <a:r>
              <a:rPr lang="en-GB" dirty="0" err="1"/>
              <a:t>quello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volete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AFE789E-4E82-F020-0E37-80650F6A437C}"/>
              </a:ext>
            </a:extLst>
          </p:cNvPr>
          <p:cNvSpPr txBox="1">
            <a:spLocks/>
          </p:cNvSpPr>
          <p:nvPr/>
        </p:nvSpPr>
        <p:spPr>
          <a:xfrm>
            <a:off x="720384" y="1800410"/>
            <a:ext cx="10510150" cy="325718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9328A"/>
                </a:solidFill>
              </a:rPr>
              <a:t>Alberto Acerbis</a:t>
            </a:r>
          </a:p>
          <a:p>
            <a:endParaRPr lang="en-US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0F2D54-2C96-A7EB-1036-9C475675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14" y="2981519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Certified: Azure Solutions Architect Expert (Legacy)">
            <a:extLst>
              <a:ext uri="{FF2B5EF4-FFF2-40B4-BE49-F238E27FC236}">
                <a16:creationId xmlns:a16="http://schemas.microsoft.com/office/drawing/2014/main" id="{C66BEFED-E8EE-94E0-236D-7B169E03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14" y="2981518"/>
            <a:ext cx="794463" cy="79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itter, Elon Musk e il pulsante &quot;edit&quot;: ecco cosa c'è nel futuro (a  pagamento?) del social - Agenda Digitale">
            <a:extLst>
              <a:ext uri="{FF2B5EF4-FFF2-40B4-BE49-F238E27FC236}">
                <a16:creationId xmlns:a16="http://schemas.microsoft.com/office/drawing/2014/main" id="{2C1BBA92-7883-C000-C167-F3091A78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3" y="3275392"/>
            <a:ext cx="392173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uova funzione di Linkedin - WHYBLOG">
            <a:extLst>
              <a:ext uri="{FF2B5EF4-FFF2-40B4-BE49-F238E27FC236}">
                <a16:creationId xmlns:a16="http://schemas.microsoft.com/office/drawing/2014/main" id="{E811FF2E-7B90-996B-B2F1-6E5A5BE7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3" y="3677683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itHub Logomark">
            <a:extLst>
              <a:ext uri="{FF2B5EF4-FFF2-40B4-BE49-F238E27FC236}">
                <a16:creationId xmlns:a16="http://schemas.microsoft.com/office/drawing/2014/main" id="{0A722EB8-38B0-B2F3-707F-95174F80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3" y="4137184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DEAF53-BFF1-A912-2B46-DF7F6255B620}"/>
              </a:ext>
            </a:extLst>
          </p:cNvPr>
          <p:cNvSpPr txBox="1"/>
          <p:nvPr/>
        </p:nvSpPr>
        <p:spPr>
          <a:xfrm>
            <a:off x="1132936" y="4069856"/>
            <a:ext cx="2651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https://github.com/brewup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8036D4-96E4-896A-2D98-309499D569A2}"/>
              </a:ext>
            </a:extLst>
          </p:cNvPr>
          <p:cNvSpPr txBox="1"/>
          <p:nvPr/>
        </p:nvSpPr>
        <p:spPr>
          <a:xfrm>
            <a:off x="1132936" y="3629086"/>
            <a:ext cx="12305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8"/>
              </a:rPr>
              <a:t>LinkedIn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0CE5638-4AD0-1B7B-F974-7B5EEA7B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383" y="2822581"/>
            <a:ext cx="412553" cy="33496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A6F6F51-01EC-FC35-F474-3629C806C857}"/>
              </a:ext>
            </a:extLst>
          </p:cNvPr>
          <p:cNvSpPr txBox="1"/>
          <p:nvPr/>
        </p:nvSpPr>
        <p:spPr>
          <a:xfrm>
            <a:off x="1132936" y="4510626"/>
            <a:ext cx="3794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10"/>
              </a:rPr>
              <a:t>https://github.com/Ace68/GlobalAzure2022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2" descr="GitHub Logomark">
            <a:extLst>
              <a:ext uri="{FF2B5EF4-FFF2-40B4-BE49-F238E27FC236}">
                <a16:creationId xmlns:a16="http://schemas.microsoft.com/office/drawing/2014/main" id="{5DDC4979-51E8-9B46-76A0-6E0749E2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3" y="4579150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1871147-D93D-BE1F-09B9-93B322B303A0}"/>
              </a:ext>
            </a:extLst>
          </p:cNvPr>
          <p:cNvSpPr txBox="1"/>
          <p:nvPr/>
        </p:nvSpPr>
        <p:spPr>
          <a:xfrm>
            <a:off x="1132936" y="3232372"/>
            <a:ext cx="1230508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11"/>
              </a:rPr>
              <a:t>@aacerbis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70E6687-85A4-24E3-982E-0FF1F67CC2A8}"/>
              </a:ext>
            </a:extLst>
          </p:cNvPr>
          <p:cNvSpPr txBox="1"/>
          <p:nvPr/>
        </p:nvSpPr>
        <p:spPr>
          <a:xfrm>
            <a:off x="1132935" y="2795379"/>
            <a:ext cx="324028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hlinkClick r:id="rId12"/>
              </a:rPr>
              <a:t>alberto.acerbis@intre.it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0" name="Picture 2" descr="GitHub Logomark">
            <a:extLst>
              <a:ext uri="{FF2B5EF4-FFF2-40B4-BE49-F238E27FC236}">
                <a16:creationId xmlns:a16="http://schemas.microsoft.com/office/drawing/2014/main" id="{D37F390C-68CF-28A8-60CD-E47A4968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73" y="4561471"/>
            <a:ext cx="392173" cy="3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A23FD5-9C48-D300-F48F-0C12B904940C}"/>
              </a:ext>
            </a:extLst>
          </p:cNvPr>
          <p:cNvSpPr txBox="1"/>
          <p:nvPr/>
        </p:nvSpPr>
        <p:spPr>
          <a:xfrm>
            <a:off x="7942746" y="4579150"/>
            <a:ext cx="3794322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13"/>
              </a:rPr>
              <a:t>https://github.com/cqrs-muflone</a:t>
            </a:r>
            <a:endParaRPr lang="it-IT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BF86549-6369-4A66-4A9A-007F9EED780C}"/>
              </a:ext>
            </a:extLst>
          </p:cNvPr>
          <p:cNvSpPr/>
          <p:nvPr/>
        </p:nvSpPr>
        <p:spPr>
          <a:xfrm>
            <a:off x="6452930" y="1535570"/>
            <a:ext cx="2716949" cy="1121366"/>
          </a:xfrm>
          <a:prstGeom prst="ellipse">
            <a:avLst/>
          </a:prstGeom>
          <a:solidFill>
            <a:srgbClr val="593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59328A"/>
              </a:solidFill>
              <a:highlight>
                <a:srgbClr val="B78DE8"/>
              </a:highlight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315AE0-B8BF-88EA-860C-3F3E6E6724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69365" y="1876343"/>
            <a:ext cx="1792634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Titolo della sessione</vt:lpstr>
      <vt:lpstr>Un grazie agli sponsor</vt:lpstr>
      <vt:lpstr>E alle community che ci hanno supportato</vt:lpstr>
      <vt:lpstr>Esempio di slide con lista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Acerbis Alberto</cp:lastModifiedBy>
  <cp:revision>4</cp:revision>
  <dcterms:created xsi:type="dcterms:W3CDTF">2022-05-07T17:10:36Z</dcterms:created>
  <dcterms:modified xsi:type="dcterms:W3CDTF">2022-05-18T15:35:51Z</dcterms:modified>
</cp:coreProperties>
</file>