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
  </p:notesMasterIdLst>
  <p:handoutMasterIdLst>
    <p:handoutMasterId r:id="rId4"/>
  </p:handoutMasterIdLst>
  <p:sldIdLst>
    <p:sldId id="256" r:id="rId2"/>
  </p:sldIdLst>
  <p:sldSz cx="9144000" cy="6858000" type="screen4x3"/>
  <p:notesSz cx="6858000" cy="9144000"/>
  <p:embeddedFontLst>
    <p:embeddedFont>
      <p:font typeface="Calibri" panose="020F0502020204030204" pitchFamily="34" charset="0"/>
      <p:regular r:id="rId5"/>
      <p:bold r:id="rId6"/>
      <p:italic r:id="rId7"/>
      <p:boldItalic r:id="rId8"/>
    </p:embeddedFont>
    <p:embeddedFont>
      <p:font typeface="Open Sans" panose="020B0606030504020204" pitchFamily="34" charset="0"/>
      <p:regular r:id="rId9"/>
      <p:bold r:id="rId10"/>
      <p:italic r:id="rId11"/>
      <p:boldItalic r:id="rId12"/>
    </p:embeddedFont>
    <p:embeddedFont>
      <p:font typeface="Open Sans Light" panose="020B0306030504020204" pitchFamily="34" charset="0"/>
      <p:regular r:id="rId13"/>
      <p:italic r:id="rId14"/>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32ABEF-C31E-44D9-B044-DE19D9EFAD8A}" v="26" dt="2022-04-18T17:39:52.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06" autoAdjust="0"/>
    <p:restoredTop sz="94660"/>
  </p:normalViewPr>
  <p:slideViewPr>
    <p:cSldViewPr snapToGrid="0">
      <p:cViewPr varScale="1">
        <p:scale>
          <a:sx n="111" d="100"/>
          <a:sy n="111" d="100"/>
        </p:scale>
        <p:origin x="1260" y="-1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19"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erbis Alberto" userId="c43ce6ec-0a23-48ba-9f21-c9649b8c8391" providerId="ADAL" clId="{AD76344C-FD56-41C8-9325-85BF4AB2E3CD}"/>
    <pc:docChg chg="modSld sldOrd">
      <pc:chgData name="Acerbis Alberto" userId="c43ce6ec-0a23-48ba-9f21-c9649b8c8391" providerId="ADAL" clId="{AD76344C-FD56-41C8-9325-85BF4AB2E3CD}" dt="2022-03-28T15:42:28.505" v="229" actId="20577"/>
      <pc:docMkLst>
        <pc:docMk/>
      </pc:docMkLst>
      <pc:sldChg chg="modSp mod">
        <pc:chgData name="Acerbis Alberto" userId="c43ce6ec-0a23-48ba-9f21-c9649b8c8391" providerId="ADAL" clId="{AD76344C-FD56-41C8-9325-85BF4AB2E3CD}" dt="2022-03-23T12:46:28.376" v="213" actId="20577"/>
        <pc:sldMkLst>
          <pc:docMk/>
          <pc:sldMk cId="1387042289" sldId="256"/>
        </pc:sldMkLst>
        <pc:spChg chg="mod">
          <ac:chgData name="Acerbis Alberto" userId="c43ce6ec-0a23-48ba-9f21-c9649b8c8391" providerId="ADAL" clId="{AD76344C-FD56-41C8-9325-85BF4AB2E3CD}" dt="2022-03-23T12:46:28.376" v="213" actId="20577"/>
          <ac:spMkLst>
            <pc:docMk/>
            <pc:sldMk cId="1387042289" sldId="256"/>
            <ac:spMk id="3" creationId="{00000000-0000-0000-0000-000000000000}"/>
          </ac:spMkLst>
        </pc:spChg>
      </pc:sldChg>
      <pc:sldChg chg="modSp mod">
        <pc:chgData name="Acerbis Alberto" userId="c43ce6ec-0a23-48ba-9f21-c9649b8c8391" providerId="ADAL" clId="{AD76344C-FD56-41C8-9325-85BF4AB2E3CD}" dt="2022-03-23T12:44:46.428" v="212" actId="20577"/>
        <pc:sldMkLst>
          <pc:docMk/>
          <pc:sldMk cId="798786565" sldId="259"/>
        </pc:sldMkLst>
        <pc:spChg chg="mod">
          <ac:chgData name="Acerbis Alberto" userId="c43ce6ec-0a23-48ba-9f21-c9649b8c8391" providerId="ADAL" clId="{AD76344C-FD56-41C8-9325-85BF4AB2E3CD}" dt="2022-03-23T12:44:46.428" v="212" actId="20577"/>
          <ac:spMkLst>
            <pc:docMk/>
            <pc:sldMk cId="798786565" sldId="259"/>
            <ac:spMk id="5" creationId="{00000000-0000-0000-0000-000000000000}"/>
          </ac:spMkLst>
        </pc:spChg>
      </pc:sldChg>
      <pc:sldChg chg="modSp mod">
        <pc:chgData name="Acerbis Alberto" userId="c43ce6ec-0a23-48ba-9f21-c9649b8c8391" providerId="ADAL" clId="{AD76344C-FD56-41C8-9325-85BF4AB2E3CD}" dt="2022-03-28T15:42:28.505" v="229" actId="20577"/>
        <pc:sldMkLst>
          <pc:docMk/>
          <pc:sldMk cId="664660750" sldId="282"/>
        </pc:sldMkLst>
        <pc:spChg chg="mod">
          <ac:chgData name="Acerbis Alberto" userId="c43ce6ec-0a23-48ba-9f21-c9649b8c8391" providerId="ADAL" clId="{AD76344C-FD56-41C8-9325-85BF4AB2E3CD}" dt="2022-03-28T15:42:28.505" v="229" actId="20577"/>
          <ac:spMkLst>
            <pc:docMk/>
            <pc:sldMk cId="664660750" sldId="282"/>
            <ac:spMk id="3" creationId="{00000000-0000-0000-0000-000000000000}"/>
          </ac:spMkLst>
        </pc:spChg>
        <pc:spChg chg="mod">
          <ac:chgData name="Acerbis Alberto" userId="c43ce6ec-0a23-48ba-9f21-c9649b8c8391" providerId="ADAL" clId="{AD76344C-FD56-41C8-9325-85BF4AB2E3CD}" dt="2022-03-05T12:10:54.070" v="141" actId="20577"/>
          <ac:spMkLst>
            <pc:docMk/>
            <pc:sldMk cId="664660750" sldId="282"/>
            <ac:spMk id="5" creationId="{00000000-0000-0000-0000-000000000000}"/>
          </ac:spMkLst>
        </pc:spChg>
      </pc:sldChg>
      <pc:sldChg chg="modSp mod ord">
        <pc:chgData name="Acerbis Alberto" userId="c43ce6ec-0a23-48ba-9f21-c9649b8c8391" providerId="ADAL" clId="{AD76344C-FD56-41C8-9325-85BF4AB2E3CD}" dt="2022-03-28T15:42:20.670" v="224" actId="20577"/>
        <pc:sldMkLst>
          <pc:docMk/>
          <pc:sldMk cId="1199823697" sldId="283"/>
        </pc:sldMkLst>
        <pc:spChg chg="mod">
          <ac:chgData name="Acerbis Alberto" userId="c43ce6ec-0a23-48ba-9f21-c9649b8c8391" providerId="ADAL" clId="{AD76344C-FD56-41C8-9325-85BF4AB2E3CD}" dt="2022-03-28T15:42:20.670" v="224" actId="20577"/>
          <ac:spMkLst>
            <pc:docMk/>
            <pc:sldMk cId="1199823697" sldId="283"/>
            <ac:spMk id="3" creationId="{00000000-0000-0000-0000-000000000000}"/>
          </ac:spMkLst>
        </pc:spChg>
        <pc:spChg chg="mod">
          <ac:chgData name="Acerbis Alberto" userId="c43ce6ec-0a23-48ba-9f21-c9649b8c8391" providerId="ADAL" clId="{AD76344C-FD56-41C8-9325-85BF4AB2E3CD}" dt="2022-03-05T12:11:12.172" v="144" actId="20577"/>
          <ac:spMkLst>
            <pc:docMk/>
            <pc:sldMk cId="1199823697" sldId="283"/>
            <ac:spMk id="5" creationId="{00000000-0000-0000-0000-000000000000}"/>
          </ac:spMkLst>
        </pc:spChg>
      </pc:sldChg>
      <pc:sldChg chg="modSp mod">
        <pc:chgData name="Acerbis Alberto" userId="c43ce6ec-0a23-48ba-9f21-c9649b8c8391" providerId="ADAL" clId="{AD76344C-FD56-41C8-9325-85BF4AB2E3CD}" dt="2022-03-05T12:12:38.410" v="197" actId="113"/>
        <pc:sldMkLst>
          <pc:docMk/>
          <pc:sldMk cId="1183864524" sldId="284"/>
        </pc:sldMkLst>
        <pc:spChg chg="mod">
          <ac:chgData name="Acerbis Alberto" userId="c43ce6ec-0a23-48ba-9f21-c9649b8c8391" providerId="ADAL" clId="{AD76344C-FD56-41C8-9325-85BF4AB2E3CD}" dt="2022-03-05T12:12:38.410" v="197" actId="113"/>
          <ac:spMkLst>
            <pc:docMk/>
            <pc:sldMk cId="1183864524" sldId="284"/>
            <ac:spMk id="5" creationId="{00000000-0000-0000-0000-000000000000}"/>
          </ac:spMkLst>
        </pc:spChg>
      </pc:sldChg>
    </pc:docChg>
  </pc:docChgLst>
  <pc:docChgLst>
    <pc:chgData name="Acerbis Alberto" userId="c43ce6ec-0a23-48ba-9f21-c9649b8c8391" providerId="ADAL" clId="{EF32ABEF-C31E-44D9-B044-DE19D9EFAD8A}"/>
    <pc:docChg chg="custSel delSld modSld">
      <pc:chgData name="Acerbis Alberto" userId="c43ce6ec-0a23-48ba-9f21-c9649b8c8391" providerId="ADAL" clId="{EF32ABEF-C31E-44D9-B044-DE19D9EFAD8A}" dt="2022-04-18T17:41:03.008" v="151" actId="1076"/>
      <pc:docMkLst>
        <pc:docMk/>
      </pc:docMkLst>
      <pc:sldChg chg="addSp delSp modSp mod">
        <pc:chgData name="Acerbis Alberto" userId="c43ce6ec-0a23-48ba-9f21-c9649b8c8391" providerId="ADAL" clId="{EF32ABEF-C31E-44D9-B044-DE19D9EFAD8A}" dt="2022-04-18T17:41:03.008" v="151" actId="1076"/>
        <pc:sldMkLst>
          <pc:docMk/>
          <pc:sldMk cId="1387042289" sldId="256"/>
        </pc:sldMkLst>
        <pc:spChg chg="mod">
          <ac:chgData name="Acerbis Alberto" userId="c43ce6ec-0a23-48ba-9f21-c9649b8c8391" providerId="ADAL" clId="{EF32ABEF-C31E-44D9-B044-DE19D9EFAD8A}" dt="2022-04-18T17:39:27.795" v="105" actId="1076"/>
          <ac:spMkLst>
            <pc:docMk/>
            <pc:sldMk cId="1387042289" sldId="256"/>
            <ac:spMk id="2" creationId="{00000000-0000-0000-0000-000000000000}"/>
          </ac:spMkLst>
        </pc:spChg>
        <pc:spChg chg="del">
          <ac:chgData name="Acerbis Alberto" userId="c43ce6ec-0a23-48ba-9f21-c9649b8c8391" providerId="ADAL" clId="{EF32ABEF-C31E-44D9-B044-DE19D9EFAD8A}" dt="2022-04-18T17:32:47.278" v="18" actId="478"/>
          <ac:spMkLst>
            <pc:docMk/>
            <pc:sldMk cId="1387042289" sldId="256"/>
            <ac:spMk id="3" creationId="{00000000-0000-0000-0000-000000000000}"/>
          </ac:spMkLst>
        </pc:spChg>
        <pc:spChg chg="add del mod">
          <ac:chgData name="Acerbis Alberto" userId="c43ce6ec-0a23-48ba-9f21-c9649b8c8391" providerId="ADAL" clId="{EF32ABEF-C31E-44D9-B044-DE19D9EFAD8A}" dt="2022-04-18T17:32:50.166" v="19" actId="478"/>
          <ac:spMkLst>
            <pc:docMk/>
            <pc:sldMk cId="1387042289" sldId="256"/>
            <ac:spMk id="5" creationId="{12DDE91D-6DDC-42A9-AA8A-188A9C10AE2C}"/>
          </ac:spMkLst>
        </pc:spChg>
        <pc:spChg chg="add del mod">
          <ac:chgData name="Acerbis Alberto" userId="c43ce6ec-0a23-48ba-9f21-c9649b8c8391" providerId="ADAL" clId="{EF32ABEF-C31E-44D9-B044-DE19D9EFAD8A}" dt="2022-04-18T17:34:43.756" v="33" actId="478"/>
          <ac:spMkLst>
            <pc:docMk/>
            <pc:sldMk cId="1387042289" sldId="256"/>
            <ac:spMk id="9" creationId="{78422EE3-AACF-48BC-878E-488BCEB969B4}"/>
          </ac:spMkLst>
        </pc:spChg>
        <pc:spChg chg="add mod">
          <ac:chgData name="Acerbis Alberto" userId="c43ce6ec-0a23-48ba-9f21-c9649b8c8391" providerId="ADAL" clId="{EF32ABEF-C31E-44D9-B044-DE19D9EFAD8A}" dt="2022-04-18T17:37:18.626" v="66" actId="1035"/>
          <ac:spMkLst>
            <pc:docMk/>
            <pc:sldMk cId="1387042289" sldId="256"/>
            <ac:spMk id="13" creationId="{96ED9A99-3B74-4527-9F00-F8415F06A2A9}"/>
          </ac:spMkLst>
        </pc:spChg>
        <pc:spChg chg="add mod">
          <ac:chgData name="Acerbis Alberto" userId="c43ce6ec-0a23-48ba-9f21-c9649b8c8391" providerId="ADAL" clId="{EF32ABEF-C31E-44D9-B044-DE19D9EFAD8A}" dt="2022-04-18T17:37:10.330" v="65" actId="14100"/>
          <ac:spMkLst>
            <pc:docMk/>
            <pc:sldMk cId="1387042289" sldId="256"/>
            <ac:spMk id="14" creationId="{5329598C-5151-463A-A55D-2B577E5B4E5E}"/>
          </ac:spMkLst>
        </pc:spChg>
        <pc:spChg chg="add mod">
          <ac:chgData name="Acerbis Alberto" userId="c43ce6ec-0a23-48ba-9f21-c9649b8c8391" providerId="ADAL" clId="{EF32ABEF-C31E-44D9-B044-DE19D9EFAD8A}" dt="2022-04-18T17:39:40.317" v="113" actId="1076"/>
          <ac:spMkLst>
            <pc:docMk/>
            <pc:sldMk cId="1387042289" sldId="256"/>
            <ac:spMk id="15" creationId="{95283171-50B7-4096-8559-BD89D7A93C97}"/>
          </ac:spMkLst>
        </pc:spChg>
        <pc:spChg chg="add mod">
          <ac:chgData name="Acerbis Alberto" userId="c43ce6ec-0a23-48ba-9f21-c9649b8c8391" providerId="ADAL" clId="{EF32ABEF-C31E-44D9-B044-DE19D9EFAD8A}" dt="2022-04-18T17:38:13.038" v="79" actId="207"/>
          <ac:spMkLst>
            <pc:docMk/>
            <pc:sldMk cId="1387042289" sldId="256"/>
            <ac:spMk id="17" creationId="{E0552FE4-F6D8-4078-9AE8-2CF91F436545}"/>
          </ac:spMkLst>
        </pc:spChg>
        <pc:spChg chg="add mod">
          <ac:chgData name="Acerbis Alberto" userId="c43ce6ec-0a23-48ba-9f21-c9649b8c8391" providerId="ADAL" clId="{EF32ABEF-C31E-44D9-B044-DE19D9EFAD8A}" dt="2022-04-18T17:39:12.855" v="102" actId="1035"/>
          <ac:spMkLst>
            <pc:docMk/>
            <pc:sldMk cId="1387042289" sldId="256"/>
            <ac:spMk id="19" creationId="{C35BF2C8-C770-4657-982A-34EC0FC1528C}"/>
          </ac:spMkLst>
        </pc:spChg>
        <pc:spChg chg="add mod">
          <ac:chgData name="Acerbis Alberto" userId="c43ce6ec-0a23-48ba-9f21-c9649b8c8391" providerId="ADAL" clId="{EF32ABEF-C31E-44D9-B044-DE19D9EFAD8A}" dt="2022-04-18T17:40:09.213" v="143" actId="1076"/>
          <ac:spMkLst>
            <pc:docMk/>
            <pc:sldMk cId="1387042289" sldId="256"/>
            <ac:spMk id="20" creationId="{8E688387-5604-41D9-A903-FA9FDB022E95}"/>
          </ac:spMkLst>
        </pc:spChg>
        <pc:picChg chg="add mod">
          <ac:chgData name="Acerbis Alberto" userId="c43ce6ec-0a23-48ba-9f21-c9649b8c8391" providerId="ADAL" clId="{EF32ABEF-C31E-44D9-B044-DE19D9EFAD8A}" dt="2022-04-18T17:39:30.937" v="106" actId="1076"/>
          <ac:picMkLst>
            <pc:docMk/>
            <pc:sldMk cId="1387042289" sldId="256"/>
            <ac:picMk id="7" creationId="{F4E7A494-011C-4FE7-BC9E-9E0B357DB9F3}"/>
          </ac:picMkLst>
        </pc:picChg>
        <pc:picChg chg="add mod">
          <ac:chgData name="Acerbis Alberto" userId="c43ce6ec-0a23-48ba-9f21-c9649b8c8391" providerId="ADAL" clId="{EF32ABEF-C31E-44D9-B044-DE19D9EFAD8A}" dt="2022-04-18T17:41:03.008" v="151" actId="1076"/>
          <ac:picMkLst>
            <pc:docMk/>
            <pc:sldMk cId="1387042289" sldId="256"/>
            <ac:picMk id="8" creationId="{D831F2CB-E181-411D-BA20-3129575BC142}"/>
          </ac:picMkLst>
        </pc:picChg>
        <pc:picChg chg="add mod">
          <ac:chgData name="Acerbis Alberto" userId="c43ce6ec-0a23-48ba-9f21-c9649b8c8391" providerId="ADAL" clId="{EF32ABEF-C31E-44D9-B044-DE19D9EFAD8A}" dt="2022-04-18T17:39:36.890" v="112" actId="1035"/>
          <ac:picMkLst>
            <pc:docMk/>
            <pc:sldMk cId="1387042289" sldId="256"/>
            <ac:picMk id="10" creationId="{442ACAC9-4130-41FD-AD98-B261219A11DC}"/>
          </ac:picMkLst>
        </pc:picChg>
        <pc:picChg chg="add mod">
          <ac:chgData name="Acerbis Alberto" userId="c43ce6ec-0a23-48ba-9f21-c9649b8c8391" providerId="ADAL" clId="{EF32ABEF-C31E-44D9-B044-DE19D9EFAD8A}" dt="2022-04-18T17:34:58.273" v="35" actId="1076"/>
          <ac:picMkLst>
            <pc:docMk/>
            <pc:sldMk cId="1387042289" sldId="256"/>
            <ac:picMk id="11" creationId="{23D83F9C-2A74-4F93-A2FC-BB1412AAD96A}"/>
          </ac:picMkLst>
        </pc:picChg>
        <pc:picChg chg="add mod">
          <ac:chgData name="Acerbis Alberto" userId="c43ce6ec-0a23-48ba-9f21-c9649b8c8391" providerId="ADAL" clId="{EF32ABEF-C31E-44D9-B044-DE19D9EFAD8A}" dt="2022-04-18T17:37:25.222" v="67" actId="1036"/>
          <ac:picMkLst>
            <pc:docMk/>
            <pc:sldMk cId="1387042289" sldId="256"/>
            <ac:picMk id="12" creationId="{37593B74-4B64-4675-850E-5852490B0E44}"/>
          </ac:picMkLst>
        </pc:picChg>
        <pc:picChg chg="add mod">
          <ac:chgData name="Acerbis Alberto" userId="c43ce6ec-0a23-48ba-9f21-c9649b8c8391" providerId="ADAL" clId="{EF32ABEF-C31E-44D9-B044-DE19D9EFAD8A}" dt="2022-04-18T17:37:40.054" v="69" actId="1076"/>
          <ac:picMkLst>
            <pc:docMk/>
            <pc:sldMk cId="1387042289" sldId="256"/>
            <ac:picMk id="16" creationId="{6EEA88D6-BB6F-4922-AC8A-B842616561BA}"/>
          </ac:picMkLst>
        </pc:picChg>
        <pc:picChg chg="add mod">
          <ac:chgData name="Acerbis Alberto" userId="c43ce6ec-0a23-48ba-9f21-c9649b8c8391" providerId="ADAL" clId="{EF32ABEF-C31E-44D9-B044-DE19D9EFAD8A}" dt="2022-04-18T17:37:46.501" v="71" actId="1076"/>
          <ac:picMkLst>
            <pc:docMk/>
            <pc:sldMk cId="1387042289" sldId="256"/>
            <ac:picMk id="18" creationId="{90E0F28A-D7DD-4CE6-810B-185140CE26E0}"/>
          </ac:picMkLst>
        </pc:picChg>
      </pc:sldChg>
      <pc:sldChg chg="del">
        <pc:chgData name="Acerbis Alberto" userId="c43ce6ec-0a23-48ba-9f21-c9649b8c8391" providerId="ADAL" clId="{EF32ABEF-C31E-44D9-B044-DE19D9EFAD8A}" dt="2022-04-18T17:40:15.454" v="144" actId="47"/>
        <pc:sldMkLst>
          <pc:docMk/>
          <pc:sldMk cId="1690463801" sldId="257"/>
        </pc:sldMkLst>
      </pc:sldChg>
      <pc:sldChg chg="del">
        <pc:chgData name="Acerbis Alberto" userId="c43ce6ec-0a23-48ba-9f21-c9649b8c8391" providerId="ADAL" clId="{EF32ABEF-C31E-44D9-B044-DE19D9EFAD8A}" dt="2022-04-18T17:40:16.340" v="145" actId="47"/>
        <pc:sldMkLst>
          <pc:docMk/>
          <pc:sldMk cId="798786565" sldId="259"/>
        </pc:sldMkLst>
      </pc:sldChg>
      <pc:sldChg chg="del">
        <pc:chgData name="Acerbis Alberto" userId="c43ce6ec-0a23-48ba-9f21-c9649b8c8391" providerId="ADAL" clId="{EF32ABEF-C31E-44D9-B044-DE19D9EFAD8A}" dt="2022-04-18T17:40:18.211" v="147" actId="47"/>
        <pc:sldMkLst>
          <pc:docMk/>
          <pc:sldMk cId="664660750" sldId="282"/>
        </pc:sldMkLst>
      </pc:sldChg>
      <pc:sldChg chg="del">
        <pc:chgData name="Acerbis Alberto" userId="c43ce6ec-0a23-48ba-9f21-c9649b8c8391" providerId="ADAL" clId="{EF32ABEF-C31E-44D9-B044-DE19D9EFAD8A}" dt="2022-04-18T17:40:17.334" v="146" actId="47"/>
        <pc:sldMkLst>
          <pc:docMk/>
          <pc:sldMk cId="1199823697" sldId="283"/>
        </pc:sldMkLst>
      </pc:sldChg>
      <pc:sldChg chg="del">
        <pc:chgData name="Acerbis Alberto" userId="c43ce6ec-0a23-48ba-9f21-c9649b8c8391" providerId="ADAL" clId="{EF32ABEF-C31E-44D9-B044-DE19D9EFAD8A}" dt="2022-04-18T17:40:19.048" v="148" actId="47"/>
        <pc:sldMkLst>
          <pc:docMk/>
          <pc:sldMk cId="1183864524" sldId="28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18/04/2022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18/04/2022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863145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r>
              <a:rPr lang="it-IT"/>
              <a:t>Fare clic sull'icona per inserire un'immagine</a:t>
            </a: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r>
              <a:rPr lang="it-IT"/>
              <a:t>Fare clic sull'icona per inserire un'immagine</a:t>
            </a: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r>
              <a:rPr lang="it-IT"/>
              <a:t>Fare clic sull'icona per inserire un'immagine</a:t>
            </a:r>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aacerbis/" TargetMode="External"/><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hyperlink" Target="https://github.com/CQRS-Muflone" TargetMode="External"/><Relationship Id="rId5" Type="http://schemas.openxmlformats.org/officeDocument/2006/relationships/image" Target="../media/image9.png"/><Relationship Id="rId10" Type="http://schemas.openxmlformats.org/officeDocument/2006/relationships/hyperlink" Target="https://github.com/brewup" TargetMode="External"/><Relationship Id="rId4" Type="http://schemas.openxmlformats.org/officeDocument/2006/relationships/image" Target="../media/image8.png"/><Relationship Id="rId9" Type="http://schemas.openxmlformats.org/officeDocument/2006/relationships/hyperlink" Target="https://github.com/ace6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570750" y="1031317"/>
            <a:ext cx="5050276" cy="724139"/>
          </a:xfrm>
        </p:spPr>
        <p:txBody>
          <a:bodyPr/>
          <a:lstStyle/>
          <a:p>
            <a:r>
              <a:rPr lang="it-IT" sz="3600" dirty="0"/>
              <a:t>Alberto Acerbis</a:t>
            </a:r>
          </a:p>
        </p:txBody>
      </p:sp>
      <p:pic>
        <p:nvPicPr>
          <p:cNvPr id="7" name="Immagine 6" descr="Immagine che contiene persona, uomo, inpiedi, posando&#10;&#10;Descrizione generata automaticamente">
            <a:extLst>
              <a:ext uri="{FF2B5EF4-FFF2-40B4-BE49-F238E27FC236}">
                <a16:creationId xmlns:a16="http://schemas.microsoft.com/office/drawing/2014/main" id="{F4E7A494-011C-4FE7-BC9E-9E0B357DB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629" y="845867"/>
            <a:ext cx="1273834" cy="1273834"/>
          </a:xfrm>
          <a:prstGeom prst="rect">
            <a:avLst/>
          </a:prstGeom>
        </p:spPr>
      </p:pic>
      <p:pic>
        <p:nvPicPr>
          <p:cNvPr id="8" name="Immagine 7">
            <a:extLst>
              <a:ext uri="{FF2B5EF4-FFF2-40B4-BE49-F238E27FC236}">
                <a16:creationId xmlns:a16="http://schemas.microsoft.com/office/drawing/2014/main" id="{D831F2CB-E181-411D-BA20-3129575BC142}"/>
              </a:ext>
            </a:extLst>
          </p:cNvPr>
          <p:cNvPicPr>
            <a:picLocks noChangeAspect="1"/>
          </p:cNvPicPr>
          <p:nvPr/>
        </p:nvPicPr>
        <p:blipFill>
          <a:blip r:embed="rId4"/>
          <a:stretch>
            <a:fillRect/>
          </a:stretch>
        </p:blipFill>
        <p:spPr>
          <a:xfrm>
            <a:off x="5099229" y="6084741"/>
            <a:ext cx="2057400" cy="466425"/>
          </a:xfrm>
          <a:prstGeom prst="rect">
            <a:avLst/>
          </a:prstGeom>
        </p:spPr>
      </p:pic>
      <p:pic>
        <p:nvPicPr>
          <p:cNvPr id="10" name="Picture 2" descr="Twitter, Elon Musk e il pulsante &quot;edit&quot;: ecco cosa c'è nel futuro (a  pagamento?) del social - Agenda Digitale">
            <a:extLst>
              <a:ext uri="{FF2B5EF4-FFF2-40B4-BE49-F238E27FC236}">
                <a16:creationId xmlns:a16="http://schemas.microsoft.com/office/drawing/2014/main" id="{442ACAC9-4130-41FD-AD98-B261219A11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750" y="3147925"/>
            <a:ext cx="392173" cy="3349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Nuova funzione di Linkedin - WHYBLOG">
            <a:extLst>
              <a:ext uri="{FF2B5EF4-FFF2-40B4-BE49-F238E27FC236}">
                <a16:creationId xmlns:a16="http://schemas.microsoft.com/office/drawing/2014/main" id="{23D83F9C-2A74-4F93-A2FC-BB1412AAD9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750" y="3601972"/>
            <a:ext cx="392173" cy="3921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GitHub Logomark">
            <a:extLst>
              <a:ext uri="{FF2B5EF4-FFF2-40B4-BE49-F238E27FC236}">
                <a16:creationId xmlns:a16="http://schemas.microsoft.com/office/drawing/2014/main" id="{37593B74-4B64-4675-850E-5852490B0E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750" y="4070099"/>
            <a:ext cx="392173" cy="392173"/>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2">
            <a:extLst>
              <a:ext uri="{FF2B5EF4-FFF2-40B4-BE49-F238E27FC236}">
                <a16:creationId xmlns:a16="http://schemas.microsoft.com/office/drawing/2014/main" id="{96ED9A99-3B74-4527-9F00-F8415F06A2A9}"/>
              </a:ext>
            </a:extLst>
          </p:cNvPr>
          <p:cNvSpPr txBox="1"/>
          <p:nvPr/>
        </p:nvSpPr>
        <p:spPr>
          <a:xfrm>
            <a:off x="1073687" y="3539401"/>
            <a:ext cx="1295400" cy="544765"/>
          </a:xfrm>
          <a:prstGeom prst="rect">
            <a:avLst/>
          </a:prstGeom>
          <a:noFill/>
        </p:spPr>
        <p:txBody>
          <a:bodyPr wrap="square" lIns="182880" tIns="146304" rIns="182880" bIns="146304" rtlCol="0">
            <a:spAutoFit/>
          </a:bodyPr>
          <a:lstStyle/>
          <a:p>
            <a:pPr>
              <a:lnSpc>
                <a:spcPct val="90000"/>
              </a:lnSpc>
              <a:spcAft>
                <a:spcPts val="600"/>
              </a:spcAft>
            </a:pPr>
            <a:r>
              <a:rPr lang="it-IT" dirty="0">
                <a:hlinkClick r:id="rId8">
                  <a:extLst>
                    <a:ext uri="{A12FA001-AC4F-418D-AE19-62706E023703}">
                      <ahyp:hlinkClr xmlns:ahyp="http://schemas.microsoft.com/office/drawing/2018/hyperlinkcolor" val="tx"/>
                    </a:ext>
                  </a:extLst>
                </a:hlinkClick>
              </a:rPr>
              <a:t>LinkedIn</a:t>
            </a:r>
            <a:endParaRPr lang="it-IT" dirty="0"/>
          </a:p>
        </p:txBody>
      </p:sp>
      <p:sp>
        <p:nvSpPr>
          <p:cNvPr id="14" name="CasellaDiTesto 13">
            <a:extLst>
              <a:ext uri="{FF2B5EF4-FFF2-40B4-BE49-F238E27FC236}">
                <a16:creationId xmlns:a16="http://schemas.microsoft.com/office/drawing/2014/main" id="{5329598C-5151-463A-A55D-2B577E5B4E5E}"/>
              </a:ext>
            </a:extLst>
          </p:cNvPr>
          <p:cNvSpPr txBox="1"/>
          <p:nvPr/>
        </p:nvSpPr>
        <p:spPr>
          <a:xfrm>
            <a:off x="1073687" y="4012876"/>
            <a:ext cx="3144630" cy="544765"/>
          </a:xfrm>
          <a:prstGeom prst="rect">
            <a:avLst/>
          </a:prstGeom>
          <a:noFill/>
        </p:spPr>
        <p:txBody>
          <a:bodyPr wrap="square" lIns="182880" tIns="146304" rIns="182880" bIns="146304" rtlCol="0">
            <a:spAutoFit/>
          </a:bodyPr>
          <a:lstStyle/>
          <a:p>
            <a:pPr>
              <a:lnSpc>
                <a:spcPct val="90000"/>
              </a:lnSpc>
              <a:spcAft>
                <a:spcPts val="600"/>
              </a:spcAft>
            </a:pPr>
            <a:r>
              <a:rPr lang="it-IT" dirty="0">
                <a:hlinkClick r:id="rId9">
                  <a:extLst>
                    <a:ext uri="{A12FA001-AC4F-418D-AE19-62706E023703}">
                      <ahyp:hlinkClr xmlns:ahyp="http://schemas.microsoft.com/office/drawing/2018/hyperlinkcolor" val="tx"/>
                    </a:ext>
                  </a:extLst>
                </a:hlinkClick>
              </a:rPr>
              <a:t>https://github.com/ace68</a:t>
            </a:r>
            <a:endParaRPr lang="it-IT" dirty="0"/>
          </a:p>
        </p:txBody>
      </p:sp>
      <p:sp>
        <p:nvSpPr>
          <p:cNvPr id="15" name="CasellaDiTesto 14">
            <a:extLst>
              <a:ext uri="{FF2B5EF4-FFF2-40B4-BE49-F238E27FC236}">
                <a16:creationId xmlns:a16="http://schemas.microsoft.com/office/drawing/2014/main" id="{95283171-50B7-4096-8559-BD89D7A93C97}"/>
              </a:ext>
            </a:extLst>
          </p:cNvPr>
          <p:cNvSpPr txBox="1"/>
          <p:nvPr/>
        </p:nvSpPr>
        <p:spPr>
          <a:xfrm>
            <a:off x="1104296" y="3147442"/>
            <a:ext cx="1837426" cy="369332"/>
          </a:xfrm>
          <a:prstGeom prst="rect">
            <a:avLst/>
          </a:prstGeom>
          <a:noFill/>
        </p:spPr>
        <p:txBody>
          <a:bodyPr wrap="square" rtlCol="0">
            <a:spAutoFit/>
          </a:bodyPr>
          <a:lstStyle/>
          <a:p>
            <a:r>
              <a:rPr lang="it-IT" dirty="0"/>
              <a:t>@aacerbis</a:t>
            </a:r>
          </a:p>
        </p:txBody>
      </p:sp>
      <p:pic>
        <p:nvPicPr>
          <p:cNvPr id="16" name="Picture 2" descr="GitHub Logomark">
            <a:extLst>
              <a:ext uri="{FF2B5EF4-FFF2-40B4-BE49-F238E27FC236}">
                <a16:creationId xmlns:a16="http://schemas.microsoft.com/office/drawing/2014/main" id="{6EEA88D6-BB6F-4922-AC8A-B842616561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750" y="4637777"/>
            <a:ext cx="392173" cy="392173"/>
          </a:xfrm>
          <a:prstGeom prst="rect">
            <a:avLst/>
          </a:prstGeom>
          <a:noFill/>
          <a:extLst>
            <a:ext uri="{909E8E84-426E-40DD-AFC4-6F175D3DCCD1}">
              <a14:hiddenFill xmlns:a14="http://schemas.microsoft.com/office/drawing/2010/main">
                <a:solidFill>
                  <a:srgbClr val="FFFFFF"/>
                </a:solidFill>
              </a14:hiddenFill>
            </a:ext>
          </a:extLst>
        </p:spPr>
      </p:pic>
      <p:sp>
        <p:nvSpPr>
          <p:cNvPr id="17" name="CasellaDiTesto 16">
            <a:extLst>
              <a:ext uri="{FF2B5EF4-FFF2-40B4-BE49-F238E27FC236}">
                <a16:creationId xmlns:a16="http://schemas.microsoft.com/office/drawing/2014/main" id="{E0552FE4-F6D8-4078-9AE8-2CF91F436545}"/>
              </a:ext>
            </a:extLst>
          </p:cNvPr>
          <p:cNvSpPr txBox="1"/>
          <p:nvPr/>
        </p:nvSpPr>
        <p:spPr>
          <a:xfrm>
            <a:off x="1073687" y="4580554"/>
            <a:ext cx="3144630" cy="544765"/>
          </a:xfrm>
          <a:prstGeom prst="rect">
            <a:avLst/>
          </a:prstGeom>
          <a:noFill/>
        </p:spPr>
        <p:txBody>
          <a:bodyPr wrap="square" lIns="182880" tIns="146304" rIns="182880" bIns="146304" rtlCol="0">
            <a:spAutoFit/>
          </a:bodyPr>
          <a:lstStyle/>
          <a:p>
            <a:pPr>
              <a:lnSpc>
                <a:spcPct val="90000"/>
              </a:lnSpc>
              <a:spcAft>
                <a:spcPts val="600"/>
              </a:spcAft>
            </a:pPr>
            <a:r>
              <a:rPr lang="it-IT" dirty="0">
                <a:hlinkClick r:id="rId10">
                  <a:extLst>
                    <a:ext uri="{A12FA001-AC4F-418D-AE19-62706E023703}">
                      <ahyp:hlinkClr xmlns:ahyp="http://schemas.microsoft.com/office/drawing/2018/hyperlinkcolor" val="tx"/>
                    </a:ext>
                  </a:extLst>
                </a:hlinkClick>
              </a:rPr>
              <a:t>https://github.com/brewup</a:t>
            </a:r>
            <a:endParaRPr lang="it-IT" dirty="0"/>
          </a:p>
        </p:txBody>
      </p:sp>
      <p:pic>
        <p:nvPicPr>
          <p:cNvPr id="18" name="Picture 2" descr="GitHub Logomark">
            <a:extLst>
              <a:ext uri="{FF2B5EF4-FFF2-40B4-BE49-F238E27FC236}">
                <a16:creationId xmlns:a16="http://schemas.microsoft.com/office/drawing/2014/main" id="{90E0F28A-D7DD-4CE6-810B-185140CE26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750" y="5239890"/>
            <a:ext cx="392173" cy="392173"/>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8">
            <a:extLst>
              <a:ext uri="{FF2B5EF4-FFF2-40B4-BE49-F238E27FC236}">
                <a16:creationId xmlns:a16="http://schemas.microsoft.com/office/drawing/2014/main" id="{C35BF2C8-C770-4657-982A-34EC0FC1528C}"/>
              </a:ext>
            </a:extLst>
          </p:cNvPr>
          <p:cNvSpPr txBox="1"/>
          <p:nvPr/>
        </p:nvSpPr>
        <p:spPr>
          <a:xfrm>
            <a:off x="1073686" y="5165415"/>
            <a:ext cx="4171173" cy="544765"/>
          </a:xfrm>
          <a:prstGeom prst="rect">
            <a:avLst/>
          </a:prstGeom>
          <a:noFill/>
        </p:spPr>
        <p:txBody>
          <a:bodyPr wrap="square" lIns="182880" tIns="146304" rIns="182880" bIns="146304" rtlCol="0">
            <a:spAutoFit/>
          </a:bodyPr>
          <a:lstStyle/>
          <a:p>
            <a:pPr>
              <a:lnSpc>
                <a:spcPct val="90000"/>
              </a:lnSpc>
              <a:spcAft>
                <a:spcPts val="600"/>
              </a:spcAft>
            </a:pPr>
            <a:r>
              <a:rPr lang="it-IT" dirty="0">
                <a:hlinkClick r:id="rId11">
                  <a:extLst>
                    <a:ext uri="{A12FA001-AC4F-418D-AE19-62706E023703}">
                      <ahyp:hlinkClr xmlns:ahyp="http://schemas.microsoft.com/office/drawing/2018/hyperlinkcolor" val="tx"/>
                    </a:ext>
                  </a:extLst>
                </a:hlinkClick>
              </a:rPr>
              <a:t>https://github.com/cqrs-muflone</a:t>
            </a:r>
            <a:endParaRPr lang="it-IT" dirty="0"/>
          </a:p>
        </p:txBody>
      </p:sp>
      <p:sp>
        <p:nvSpPr>
          <p:cNvPr id="20" name="CasellaDiTesto 19">
            <a:extLst>
              <a:ext uri="{FF2B5EF4-FFF2-40B4-BE49-F238E27FC236}">
                <a16:creationId xmlns:a16="http://schemas.microsoft.com/office/drawing/2014/main" id="{8E688387-5604-41D9-A903-FA9FDB022E95}"/>
              </a:ext>
            </a:extLst>
          </p:cNvPr>
          <p:cNvSpPr txBox="1"/>
          <p:nvPr/>
        </p:nvSpPr>
        <p:spPr>
          <a:xfrm>
            <a:off x="556374" y="1689874"/>
            <a:ext cx="2804500" cy="369332"/>
          </a:xfrm>
          <a:prstGeom prst="rect">
            <a:avLst/>
          </a:prstGeom>
          <a:noFill/>
        </p:spPr>
        <p:txBody>
          <a:bodyPr wrap="square" rtlCol="0">
            <a:spAutoFit/>
          </a:bodyPr>
          <a:lstStyle/>
          <a:p>
            <a:r>
              <a:rPr lang="it-IT" dirty="0"/>
              <a:t>alberto.acerbis@intre.it</a:t>
            </a:r>
          </a:p>
        </p:txBody>
      </p:sp>
    </p:spTree>
    <p:extLst>
      <p:ext uri="{BB962C8B-B14F-4D97-AF65-F5344CB8AC3E}">
        <p14:creationId xmlns:p14="http://schemas.microsoft.com/office/powerpoint/2010/main" val="1387042289"/>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i_I3.potx" id="{FD52F983-B880-49C9-B3B0-6FED6733E74D}" vid="{161363E4-AE38-471B-A87A-D1507803A2C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DDD - Workshop</Template>
  <TotalTime>262</TotalTime>
  <Words>33</Words>
  <Application>Microsoft Office PowerPoint</Application>
  <PresentationFormat>Presentazione su schermo (4:3)</PresentationFormat>
  <Paragraphs>7</Paragraphs>
  <Slides>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Open Sans</vt:lpstr>
      <vt:lpstr>Arial</vt:lpstr>
      <vt:lpstr>Calibri</vt:lpstr>
      <vt:lpstr>Open Sans Light</vt:lpstr>
      <vt:lpstr>Tema I3</vt:lpstr>
      <vt:lpstr>Alberto Acerbis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Parliamo di DDD</dc:title>
  <dc:creator>Acerbis Alberto</dc:creator>
  <cp:lastModifiedBy>Acerbis Alberto</cp:lastModifiedBy>
  <cp:revision>2</cp:revision>
  <dcterms:created xsi:type="dcterms:W3CDTF">2022-02-16T14:43:55Z</dcterms:created>
  <dcterms:modified xsi:type="dcterms:W3CDTF">2022-04-18T17:41:12Z</dcterms:modified>
</cp:coreProperties>
</file>