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52"/>
  </p:notesMasterIdLst>
  <p:handoutMasterIdLst>
    <p:handoutMasterId r:id="rId53"/>
  </p:handoutMasterIdLst>
  <p:sldIdLst>
    <p:sldId id="256" r:id="rId2"/>
    <p:sldId id="258" r:id="rId3"/>
    <p:sldId id="257" r:id="rId4"/>
    <p:sldId id="259" r:id="rId5"/>
    <p:sldId id="282" r:id="rId6"/>
    <p:sldId id="283" r:id="rId7"/>
    <p:sldId id="284" r:id="rId8"/>
    <p:sldId id="269" r:id="rId9"/>
    <p:sldId id="285" r:id="rId10"/>
    <p:sldId id="286" r:id="rId11"/>
    <p:sldId id="287" r:id="rId12"/>
    <p:sldId id="288" r:id="rId13"/>
    <p:sldId id="290" r:id="rId14"/>
    <p:sldId id="275" r:id="rId15"/>
    <p:sldId id="291" r:id="rId16"/>
    <p:sldId id="276" r:id="rId17"/>
    <p:sldId id="292" r:id="rId18"/>
    <p:sldId id="293" r:id="rId19"/>
    <p:sldId id="294" r:id="rId20"/>
    <p:sldId id="295" r:id="rId21"/>
    <p:sldId id="296" r:id="rId22"/>
    <p:sldId id="326" r:id="rId23"/>
    <p:sldId id="325" r:id="rId24"/>
    <p:sldId id="324" r:id="rId25"/>
    <p:sldId id="298" r:id="rId26"/>
    <p:sldId id="299" r:id="rId27"/>
    <p:sldId id="306" r:id="rId28"/>
    <p:sldId id="300" r:id="rId29"/>
    <p:sldId id="301" r:id="rId30"/>
    <p:sldId id="304" r:id="rId31"/>
    <p:sldId id="303" r:id="rId32"/>
    <p:sldId id="305" r:id="rId33"/>
    <p:sldId id="307" r:id="rId34"/>
    <p:sldId id="309" r:id="rId35"/>
    <p:sldId id="310" r:id="rId36"/>
    <p:sldId id="318" r:id="rId37"/>
    <p:sldId id="319" r:id="rId38"/>
    <p:sldId id="312" r:id="rId39"/>
    <p:sldId id="311" r:id="rId40"/>
    <p:sldId id="313" r:id="rId41"/>
    <p:sldId id="314" r:id="rId42"/>
    <p:sldId id="315" r:id="rId43"/>
    <p:sldId id="316" r:id="rId44"/>
    <p:sldId id="317" r:id="rId45"/>
    <p:sldId id="320" r:id="rId46"/>
    <p:sldId id="322" r:id="rId47"/>
    <p:sldId id="328" r:id="rId48"/>
    <p:sldId id="329" r:id="rId49"/>
    <p:sldId id="330" r:id="rId50"/>
    <p:sldId id="331" r:id="rId51"/>
  </p:sldIdLst>
  <p:sldSz cx="9144000" cy="6858000" type="screen4x3"/>
  <p:notesSz cx="6858000" cy="9144000"/>
  <p:embeddedFontLst>
    <p:embeddedFont>
      <p:font typeface="Calibri" panose="020F0502020204030204" pitchFamily="34" charset="0"/>
      <p:regular r:id="rId54"/>
      <p:bold r:id="rId55"/>
      <p:italic r:id="rId56"/>
      <p:boldItalic r:id="rId57"/>
    </p:embeddedFont>
    <p:embeddedFont>
      <p:font typeface="Calibri Light" panose="020F0302020204030204" pitchFamily="34" charset="0"/>
      <p:regular r:id="rId58"/>
      <p:italic r:id="rId59"/>
    </p:embeddedFont>
    <p:embeddedFont>
      <p:font typeface="Open Sans" panose="020B0606030504020204" pitchFamily="34" charset="0"/>
      <p:regular r:id="rId60"/>
      <p:bold r:id="rId61"/>
      <p:italic r:id="rId62"/>
      <p:boldItalic r:id="rId63"/>
    </p:embeddedFont>
    <p:embeddedFont>
      <p:font typeface="Open Sans Light" panose="020B0306030504020204" pitchFamily="34" charset="0"/>
      <p:regular r:id="rId64"/>
      <p:italic r:id="rId65"/>
    </p:embeddedFont>
    <p:embeddedFont>
      <p:font typeface="Segoe UI" panose="020B0502040204020203" pitchFamily="34" charset="0"/>
      <p:regular r:id="rId66"/>
      <p:bold r:id="rId67"/>
      <p:italic r:id="rId68"/>
      <p:boldItalic r:id="rId69"/>
    </p:embeddedFont>
  </p:embeddedFontLst>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1BB"/>
    <a:srgbClr val="0C0C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A6E75D-2A04-4FBD-8243-CBD9D71F8BB2}" v="4" dt="2022-09-08T09:17:31.649"/>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906" autoAdjust="0"/>
    <p:restoredTop sz="94660"/>
  </p:normalViewPr>
  <p:slideViewPr>
    <p:cSldViewPr snapToGrid="0">
      <p:cViewPr varScale="1">
        <p:scale>
          <a:sx n="82" d="100"/>
          <a:sy n="82" d="100"/>
        </p:scale>
        <p:origin x="1046" y="-24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71" d="100"/>
          <a:sy n="71" d="100"/>
        </p:scale>
        <p:origin x="3222"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2.fntdata"/><Relationship Id="rId63" Type="http://schemas.openxmlformats.org/officeDocument/2006/relationships/font" Target="fonts/font10.fntdata"/><Relationship Id="rId68" Type="http://schemas.openxmlformats.org/officeDocument/2006/relationships/font" Target="fonts/font15.fntdata"/><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8" Type="http://schemas.openxmlformats.org/officeDocument/2006/relationships/font" Target="fonts/font5.fntdata"/><Relationship Id="rId66" Type="http://schemas.openxmlformats.org/officeDocument/2006/relationships/font" Target="fonts/font13.fntdata"/><Relationship Id="rId7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4.fntdata"/><Relationship Id="rId61"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60" Type="http://schemas.openxmlformats.org/officeDocument/2006/relationships/font" Target="fonts/font7.fntdata"/><Relationship Id="rId65" Type="http://schemas.openxmlformats.org/officeDocument/2006/relationships/font" Target="fonts/font12.fntdata"/><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3.fntdata"/><Relationship Id="rId64" Type="http://schemas.openxmlformats.org/officeDocument/2006/relationships/font" Target="fonts/font11.fntdata"/><Relationship Id="rId69" Type="http://schemas.openxmlformats.org/officeDocument/2006/relationships/font" Target="fonts/font16.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6.fntdata"/><Relationship Id="rId67" Type="http://schemas.openxmlformats.org/officeDocument/2006/relationships/font" Target="fonts/font1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fntdata"/><Relationship Id="rId62" Type="http://schemas.openxmlformats.org/officeDocument/2006/relationships/font" Target="fonts/font9.fntdata"/><Relationship Id="rId70" Type="http://schemas.openxmlformats.org/officeDocument/2006/relationships/presProps" Target="presProps.xml"/><Relationship Id="rId75"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cerbis Alberto" userId="c43ce6ec-0a23-48ba-9f21-c9649b8c8391" providerId="ADAL" clId="{04A6E75D-2A04-4FBD-8243-CBD9D71F8BB2}"/>
    <pc:docChg chg="undo custSel delSld modSld">
      <pc:chgData name="Acerbis Alberto" userId="c43ce6ec-0a23-48ba-9f21-c9649b8c8391" providerId="ADAL" clId="{04A6E75D-2A04-4FBD-8243-CBD9D71F8BB2}" dt="2022-09-08T09:27:43.691" v="2073" actId="47"/>
      <pc:docMkLst>
        <pc:docMk/>
      </pc:docMkLst>
      <pc:sldChg chg="modSp mod">
        <pc:chgData name="Acerbis Alberto" userId="c43ce6ec-0a23-48ba-9f21-c9649b8c8391" providerId="ADAL" clId="{04A6E75D-2A04-4FBD-8243-CBD9D71F8BB2}" dt="2022-09-02T06:42:16.162" v="346" actId="20577"/>
        <pc:sldMkLst>
          <pc:docMk/>
          <pc:sldMk cId="1387042289" sldId="256"/>
        </pc:sldMkLst>
        <pc:spChg chg="mod">
          <ac:chgData name="Acerbis Alberto" userId="c43ce6ec-0a23-48ba-9f21-c9649b8c8391" providerId="ADAL" clId="{04A6E75D-2A04-4FBD-8243-CBD9D71F8BB2}" dt="2022-09-02T06:42:16.162" v="346" actId="20577"/>
          <ac:spMkLst>
            <pc:docMk/>
            <pc:sldMk cId="1387042289" sldId="256"/>
            <ac:spMk id="3" creationId="{00000000-0000-0000-0000-000000000000}"/>
          </ac:spMkLst>
        </pc:spChg>
      </pc:sldChg>
      <pc:sldChg chg="modSp mod">
        <pc:chgData name="Acerbis Alberto" userId="c43ce6ec-0a23-48ba-9f21-c9649b8c8391" providerId="ADAL" clId="{04A6E75D-2A04-4FBD-8243-CBD9D71F8BB2}" dt="2022-09-02T06:41:35.068" v="313" actId="20577"/>
        <pc:sldMkLst>
          <pc:docMk/>
          <pc:sldMk cId="1690463801" sldId="257"/>
        </pc:sldMkLst>
        <pc:spChg chg="mod">
          <ac:chgData name="Acerbis Alberto" userId="c43ce6ec-0a23-48ba-9f21-c9649b8c8391" providerId="ADAL" clId="{04A6E75D-2A04-4FBD-8243-CBD9D71F8BB2}" dt="2022-09-02T06:41:35.068" v="313" actId="20577"/>
          <ac:spMkLst>
            <pc:docMk/>
            <pc:sldMk cId="1690463801" sldId="257"/>
            <ac:spMk id="2" creationId="{00000000-0000-0000-0000-000000000000}"/>
          </ac:spMkLst>
        </pc:spChg>
        <pc:spChg chg="mod">
          <ac:chgData name="Acerbis Alberto" userId="c43ce6ec-0a23-48ba-9f21-c9649b8c8391" providerId="ADAL" clId="{04A6E75D-2A04-4FBD-8243-CBD9D71F8BB2}" dt="2022-09-02T06:39:21.096" v="233" actId="20577"/>
          <ac:spMkLst>
            <pc:docMk/>
            <pc:sldMk cId="1690463801" sldId="257"/>
            <ac:spMk id="4" creationId="{00000000-0000-0000-0000-000000000000}"/>
          </ac:spMkLst>
        </pc:spChg>
      </pc:sldChg>
      <pc:sldChg chg="modSp mod">
        <pc:chgData name="Acerbis Alberto" userId="c43ce6ec-0a23-48ba-9f21-c9649b8c8391" providerId="ADAL" clId="{04A6E75D-2A04-4FBD-8243-CBD9D71F8BB2}" dt="2022-09-02T06:43:15.593" v="383" actId="20577"/>
        <pc:sldMkLst>
          <pc:docMk/>
          <pc:sldMk cId="195091932" sldId="258"/>
        </pc:sldMkLst>
        <pc:spChg chg="mod">
          <ac:chgData name="Acerbis Alberto" userId="c43ce6ec-0a23-48ba-9f21-c9649b8c8391" providerId="ADAL" clId="{04A6E75D-2A04-4FBD-8243-CBD9D71F8BB2}" dt="2022-09-02T06:43:15.593" v="383" actId="20577"/>
          <ac:spMkLst>
            <pc:docMk/>
            <pc:sldMk cId="195091932" sldId="258"/>
            <ac:spMk id="2" creationId="{00000000-0000-0000-0000-000000000000}"/>
          </ac:spMkLst>
        </pc:spChg>
        <pc:spChg chg="mod">
          <ac:chgData name="Acerbis Alberto" userId="c43ce6ec-0a23-48ba-9f21-c9649b8c8391" providerId="ADAL" clId="{04A6E75D-2A04-4FBD-8243-CBD9D71F8BB2}" dt="2022-09-02T06:42:41.410" v="360" actId="20577"/>
          <ac:spMkLst>
            <pc:docMk/>
            <pc:sldMk cId="195091932" sldId="258"/>
            <ac:spMk id="3" creationId="{00000000-0000-0000-0000-000000000000}"/>
          </ac:spMkLst>
        </pc:spChg>
      </pc:sldChg>
      <pc:sldChg chg="modSp mod">
        <pc:chgData name="Acerbis Alberto" userId="c43ce6ec-0a23-48ba-9f21-c9649b8c8391" providerId="ADAL" clId="{04A6E75D-2A04-4FBD-8243-CBD9D71F8BB2}" dt="2022-09-02T06:41:23.594" v="310" actId="20577"/>
        <pc:sldMkLst>
          <pc:docMk/>
          <pc:sldMk cId="798786565" sldId="259"/>
        </pc:sldMkLst>
        <pc:spChg chg="mod">
          <ac:chgData name="Acerbis Alberto" userId="c43ce6ec-0a23-48ba-9f21-c9649b8c8391" providerId="ADAL" clId="{04A6E75D-2A04-4FBD-8243-CBD9D71F8BB2}" dt="2022-09-02T06:40:29.877" v="275" actId="14100"/>
          <ac:spMkLst>
            <pc:docMk/>
            <pc:sldMk cId="798786565" sldId="259"/>
            <ac:spMk id="3" creationId="{00000000-0000-0000-0000-000000000000}"/>
          </ac:spMkLst>
        </pc:spChg>
        <pc:spChg chg="mod">
          <ac:chgData name="Acerbis Alberto" userId="c43ce6ec-0a23-48ba-9f21-c9649b8c8391" providerId="ADAL" clId="{04A6E75D-2A04-4FBD-8243-CBD9D71F8BB2}" dt="2022-09-02T06:41:23.594" v="310" actId="20577"/>
          <ac:spMkLst>
            <pc:docMk/>
            <pc:sldMk cId="798786565" sldId="259"/>
            <ac:spMk id="10" creationId="{7F792701-7675-4291-9B34-A35C80D74063}"/>
          </ac:spMkLst>
        </pc:spChg>
      </pc:sldChg>
      <pc:sldChg chg="modSp mod">
        <pc:chgData name="Acerbis Alberto" userId="c43ce6ec-0a23-48ba-9f21-c9649b8c8391" providerId="ADAL" clId="{04A6E75D-2A04-4FBD-8243-CBD9D71F8BB2}" dt="2022-09-02T06:55:56.630" v="1677" actId="20577"/>
        <pc:sldMkLst>
          <pc:docMk/>
          <pc:sldMk cId="3575578196" sldId="269"/>
        </pc:sldMkLst>
        <pc:spChg chg="mod">
          <ac:chgData name="Acerbis Alberto" userId="c43ce6ec-0a23-48ba-9f21-c9649b8c8391" providerId="ADAL" clId="{04A6E75D-2A04-4FBD-8243-CBD9D71F8BB2}" dt="2022-09-02T06:55:56.630" v="1677" actId="20577"/>
          <ac:spMkLst>
            <pc:docMk/>
            <pc:sldMk cId="3575578196" sldId="269"/>
            <ac:spMk id="5" creationId="{00000000-0000-0000-0000-000000000000}"/>
          </ac:spMkLst>
        </pc:spChg>
      </pc:sldChg>
      <pc:sldChg chg="delSp modSp mod">
        <pc:chgData name="Acerbis Alberto" userId="c43ce6ec-0a23-48ba-9f21-c9649b8c8391" providerId="ADAL" clId="{04A6E75D-2A04-4FBD-8243-CBD9D71F8BB2}" dt="2022-09-05T12:37:50.456" v="1916"/>
        <pc:sldMkLst>
          <pc:docMk/>
          <pc:sldMk cId="2461102118" sldId="275"/>
        </pc:sldMkLst>
        <pc:spChg chg="del">
          <ac:chgData name="Acerbis Alberto" userId="c43ce6ec-0a23-48ba-9f21-c9649b8c8391" providerId="ADAL" clId="{04A6E75D-2A04-4FBD-8243-CBD9D71F8BB2}" dt="2022-09-05T12:37:46.622" v="1915" actId="478"/>
          <ac:spMkLst>
            <pc:docMk/>
            <pc:sldMk cId="2461102118" sldId="275"/>
            <ac:spMk id="2" creationId="{00000000-0000-0000-0000-000000000000}"/>
          </ac:spMkLst>
        </pc:spChg>
        <pc:spChg chg="mod">
          <ac:chgData name="Acerbis Alberto" userId="c43ce6ec-0a23-48ba-9f21-c9649b8c8391" providerId="ADAL" clId="{04A6E75D-2A04-4FBD-8243-CBD9D71F8BB2}" dt="2022-09-05T12:37:50.456" v="1916"/>
          <ac:spMkLst>
            <pc:docMk/>
            <pc:sldMk cId="2461102118" sldId="275"/>
            <ac:spMk id="4" creationId="{00000000-0000-0000-0000-000000000000}"/>
          </ac:spMkLst>
        </pc:spChg>
      </pc:sldChg>
      <pc:sldChg chg="modSp mod">
        <pc:chgData name="Acerbis Alberto" userId="c43ce6ec-0a23-48ba-9f21-c9649b8c8391" providerId="ADAL" clId="{04A6E75D-2A04-4FBD-8243-CBD9D71F8BB2}" dt="2022-09-05T12:40:50.671" v="1930"/>
        <pc:sldMkLst>
          <pc:docMk/>
          <pc:sldMk cId="1527247695" sldId="276"/>
        </pc:sldMkLst>
        <pc:spChg chg="mod">
          <ac:chgData name="Acerbis Alberto" userId="c43ce6ec-0a23-48ba-9f21-c9649b8c8391" providerId="ADAL" clId="{04A6E75D-2A04-4FBD-8243-CBD9D71F8BB2}" dt="2022-09-05T12:40:50.671" v="1930"/>
          <ac:spMkLst>
            <pc:docMk/>
            <pc:sldMk cId="1527247695" sldId="276"/>
            <ac:spMk id="2" creationId="{00000000-0000-0000-0000-000000000000}"/>
          </ac:spMkLst>
        </pc:spChg>
      </pc:sldChg>
      <pc:sldChg chg="modSp mod">
        <pc:chgData name="Acerbis Alberto" userId="c43ce6ec-0a23-48ba-9f21-c9649b8c8391" providerId="ADAL" clId="{04A6E75D-2A04-4FBD-8243-CBD9D71F8BB2}" dt="2022-09-02T06:45:32.885" v="655" actId="20577"/>
        <pc:sldMkLst>
          <pc:docMk/>
          <pc:sldMk cId="3382354298" sldId="282"/>
        </pc:sldMkLst>
        <pc:spChg chg="mod">
          <ac:chgData name="Acerbis Alberto" userId="c43ce6ec-0a23-48ba-9f21-c9649b8c8391" providerId="ADAL" clId="{04A6E75D-2A04-4FBD-8243-CBD9D71F8BB2}" dt="2022-09-02T06:45:32.885" v="655" actId="20577"/>
          <ac:spMkLst>
            <pc:docMk/>
            <pc:sldMk cId="3382354298" sldId="282"/>
            <ac:spMk id="10" creationId="{7F792701-7675-4291-9B34-A35C80D74063}"/>
          </ac:spMkLst>
        </pc:spChg>
      </pc:sldChg>
      <pc:sldChg chg="modSp mod">
        <pc:chgData name="Acerbis Alberto" userId="c43ce6ec-0a23-48ba-9f21-c9649b8c8391" providerId="ADAL" clId="{04A6E75D-2A04-4FBD-8243-CBD9D71F8BB2}" dt="2022-09-02T06:49:02.789" v="1100" actId="20577"/>
        <pc:sldMkLst>
          <pc:docMk/>
          <pc:sldMk cId="154654135" sldId="283"/>
        </pc:sldMkLst>
        <pc:spChg chg="mod">
          <ac:chgData name="Acerbis Alberto" userId="c43ce6ec-0a23-48ba-9f21-c9649b8c8391" providerId="ADAL" clId="{04A6E75D-2A04-4FBD-8243-CBD9D71F8BB2}" dt="2022-09-02T06:49:02.789" v="1100" actId="20577"/>
          <ac:spMkLst>
            <pc:docMk/>
            <pc:sldMk cId="154654135" sldId="283"/>
            <ac:spMk id="10" creationId="{7F792701-7675-4291-9B34-A35C80D74063}"/>
          </ac:spMkLst>
        </pc:spChg>
      </pc:sldChg>
      <pc:sldChg chg="modSp mod">
        <pc:chgData name="Acerbis Alberto" userId="c43ce6ec-0a23-48ba-9f21-c9649b8c8391" providerId="ADAL" clId="{04A6E75D-2A04-4FBD-8243-CBD9D71F8BB2}" dt="2022-09-02T06:52:14.351" v="1485" actId="20577"/>
        <pc:sldMkLst>
          <pc:docMk/>
          <pc:sldMk cId="2060070015" sldId="284"/>
        </pc:sldMkLst>
        <pc:spChg chg="mod">
          <ac:chgData name="Acerbis Alberto" userId="c43ce6ec-0a23-48ba-9f21-c9649b8c8391" providerId="ADAL" clId="{04A6E75D-2A04-4FBD-8243-CBD9D71F8BB2}" dt="2022-09-02T06:52:14.351" v="1485" actId="20577"/>
          <ac:spMkLst>
            <pc:docMk/>
            <pc:sldMk cId="2060070015" sldId="284"/>
            <ac:spMk id="10" creationId="{7F792701-7675-4291-9B34-A35C80D74063}"/>
          </ac:spMkLst>
        </pc:spChg>
      </pc:sldChg>
      <pc:sldChg chg="modSp mod">
        <pc:chgData name="Acerbis Alberto" userId="c43ce6ec-0a23-48ba-9f21-c9649b8c8391" providerId="ADAL" clId="{04A6E75D-2A04-4FBD-8243-CBD9D71F8BB2}" dt="2022-09-02T06:58:20.210" v="1871" actId="20577"/>
        <pc:sldMkLst>
          <pc:docMk/>
          <pc:sldMk cId="3468571656" sldId="285"/>
        </pc:sldMkLst>
        <pc:spChg chg="mod">
          <ac:chgData name="Acerbis Alberto" userId="c43ce6ec-0a23-48ba-9f21-c9649b8c8391" providerId="ADAL" clId="{04A6E75D-2A04-4FBD-8243-CBD9D71F8BB2}" dt="2022-09-02T06:58:20.210" v="1871" actId="20577"/>
          <ac:spMkLst>
            <pc:docMk/>
            <pc:sldMk cId="3468571656" sldId="285"/>
            <ac:spMk id="10" creationId="{7F792701-7675-4291-9B34-A35C80D74063}"/>
          </ac:spMkLst>
        </pc:spChg>
      </pc:sldChg>
      <pc:sldChg chg="modSp mod">
        <pc:chgData name="Acerbis Alberto" userId="c43ce6ec-0a23-48ba-9f21-c9649b8c8391" providerId="ADAL" clId="{04A6E75D-2A04-4FBD-8243-CBD9D71F8BB2}" dt="2022-09-05T12:35:47.677" v="1872"/>
        <pc:sldMkLst>
          <pc:docMk/>
          <pc:sldMk cId="4214959300" sldId="286"/>
        </pc:sldMkLst>
        <pc:spChg chg="mod">
          <ac:chgData name="Acerbis Alberto" userId="c43ce6ec-0a23-48ba-9f21-c9649b8c8391" providerId="ADAL" clId="{04A6E75D-2A04-4FBD-8243-CBD9D71F8BB2}" dt="2022-09-05T12:35:47.677" v="1872"/>
          <ac:spMkLst>
            <pc:docMk/>
            <pc:sldMk cId="4214959300" sldId="286"/>
            <ac:spMk id="10" creationId="{7F792701-7675-4291-9B34-A35C80D74063}"/>
          </ac:spMkLst>
        </pc:spChg>
      </pc:sldChg>
      <pc:sldChg chg="modSp mod">
        <pc:chgData name="Acerbis Alberto" userId="c43ce6ec-0a23-48ba-9f21-c9649b8c8391" providerId="ADAL" clId="{04A6E75D-2A04-4FBD-8243-CBD9D71F8BB2}" dt="2022-09-05T12:36:16.872" v="1873"/>
        <pc:sldMkLst>
          <pc:docMk/>
          <pc:sldMk cId="1759625501" sldId="287"/>
        </pc:sldMkLst>
        <pc:spChg chg="mod">
          <ac:chgData name="Acerbis Alberto" userId="c43ce6ec-0a23-48ba-9f21-c9649b8c8391" providerId="ADAL" clId="{04A6E75D-2A04-4FBD-8243-CBD9D71F8BB2}" dt="2022-09-05T12:36:16.872" v="1873"/>
          <ac:spMkLst>
            <pc:docMk/>
            <pc:sldMk cId="1759625501" sldId="287"/>
            <ac:spMk id="10" creationId="{7F792701-7675-4291-9B34-A35C80D74063}"/>
          </ac:spMkLst>
        </pc:spChg>
      </pc:sldChg>
      <pc:sldChg chg="modSp mod">
        <pc:chgData name="Acerbis Alberto" userId="c43ce6ec-0a23-48ba-9f21-c9649b8c8391" providerId="ADAL" clId="{04A6E75D-2A04-4FBD-8243-CBD9D71F8BB2}" dt="2022-09-05T12:36:44.463" v="1885" actId="20577"/>
        <pc:sldMkLst>
          <pc:docMk/>
          <pc:sldMk cId="2900761902" sldId="288"/>
        </pc:sldMkLst>
        <pc:spChg chg="mod">
          <ac:chgData name="Acerbis Alberto" userId="c43ce6ec-0a23-48ba-9f21-c9649b8c8391" providerId="ADAL" clId="{04A6E75D-2A04-4FBD-8243-CBD9D71F8BB2}" dt="2022-09-05T12:36:44.463" v="1885" actId="20577"/>
          <ac:spMkLst>
            <pc:docMk/>
            <pc:sldMk cId="2900761902" sldId="288"/>
            <ac:spMk id="10" creationId="{7F792701-7675-4291-9B34-A35C80D74063}"/>
          </ac:spMkLst>
        </pc:spChg>
      </pc:sldChg>
      <pc:sldChg chg="modSp mod">
        <pc:chgData name="Acerbis Alberto" userId="c43ce6ec-0a23-48ba-9f21-c9649b8c8391" providerId="ADAL" clId="{04A6E75D-2A04-4FBD-8243-CBD9D71F8BB2}" dt="2022-09-05T12:37:25.124" v="1914" actId="20577"/>
        <pc:sldMkLst>
          <pc:docMk/>
          <pc:sldMk cId="162260155" sldId="290"/>
        </pc:sldMkLst>
        <pc:spChg chg="mod">
          <ac:chgData name="Acerbis Alberto" userId="c43ce6ec-0a23-48ba-9f21-c9649b8c8391" providerId="ADAL" clId="{04A6E75D-2A04-4FBD-8243-CBD9D71F8BB2}" dt="2022-09-05T12:37:25.124" v="1914" actId="20577"/>
          <ac:spMkLst>
            <pc:docMk/>
            <pc:sldMk cId="162260155" sldId="290"/>
            <ac:spMk id="3" creationId="{00000000-0000-0000-0000-000000000000}"/>
          </ac:spMkLst>
        </pc:spChg>
        <pc:spChg chg="mod">
          <ac:chgData name="Acerbis Alberto" userId="c43ce6ec-0a23-48ba-9f21-c9649b8c8391" providerId="ADAL" clId="{04A6E75D-2A04-4FBD-8243-CBD9D71F8BB2}" dt="2022-09-05T12:37:05.389" v="1886"/>
          <ac:spMkLst>
            <pc:docMk/>
            <pc:sldMk cId="162260155" sldId="290"/>
            <ac:spMk id="5" creationId="{00000000-0000-0000-0000-000000000000}"/>
          </ac:spMkLst>
        </pc:spChg>
      </pc:sldChg>
      <pc:sldChg chg="modSp mod">
        <pc:chgData name="Acerbis Alberto" userId="c43ce6ec-0a23-48ba-9f21-c9649b8c8391" providerId="ADAL" clId="{04A6E75D-2A04-4FBD-8243-CBD9D71F8BB2}" dt="2022-09-05T12:40:28.648" v="1929"/>
        <pc:sldMkLst>
          <pc:docMk/>
          <pc:sldMk cId="2399015610" sldId="291"/>
        </pc:sldMkLst>
        <pc:spChg chg="mod">
          <ac:chgData name="Acerbis Alberto" userId="c43ce6ec-0a23-48ba-9f21-c9649b8c8391" providerId="ADAL" clId="{04A6E75D-2A04-4FBD-8243-CBD9D71F8BB2}" dt="2022-09-05T12:40:28.648" v="1929"/>
          <ac:spMkLst>
            <pc:docMk/>
            <pc:sldMk cId="2399015610" sldId="291"/>
            <ac:spMk id="5" creationId="{00000000-0000-0000-0000-000000000000}"/>
          </ac:spMkLst>
        </pc:spChg>
      </pc:sldChg>
      <pc:sldChg chg="modSp mod">
        <pc:chgData name="Acerbis Alberto" userId="c43ce6ec-0a23-48ba-9f21-c9649b8c8391" providerId="ADAL" clId="{04A6E75D-2A04-4FBD-8243-CBD9D71F8BB2}" dt="2022-09-08T08:55:20.359" v="1937" actId="6549"/>
        <pc:sldMkLst>
          <pc:docMk/>
          <pc:sldMk cId="3864586171" sldId="292"/>
        </pc:sldMkLst>
        <pc:spChg chg="mod">
          <ac:chgData name="Acerbis Alberto" userId="c43ce6ec-0a23-48ba-9f21-c9649b8c8391" providerId="ADAL" clId="{04A6E75D-2A04-4FBD-8243-CBD9D71F8BB2}" dt="2022-09-08T08:55:20.359" v="1937" actId="6549"/>
          <ac:spMkLst>
            <pc:docMk/>
            <pc:sldMk cId="3864586171" sldId="292"/>
            <ac:spMk id="5" creationId="{00000000-0000-0000-0000-000000000000}"/>
          </ac:spMkLst>
        </pc:spChg>
      </pc:sldChg>
      <pc:sldChg chg="modSp mod">
        <pc:chgData name="Acerbis Alberto" userId="c43ce6ec-0a23-48ba-9f21-c9649b8c8391" providerId="ADAL" clId="{04A6E75D-2A04-4FBD-8243-CBD9D71F8BB2}" dt="2022-09-08T08:57:18.239" v="1945" actId="6549"/>
        <pc:sldMkLst>
          <pc:docMk/>
          <pc:sldMk cId="1118441474" sldId="293"/>
        </pc:sldMkLst>
        <pc:spChg chg="mod">
          <ac:chgData name="Acerbis Alberto" userId="c43ce6ec-0a23-48ba-9f21-c9649b8c8391" providerId="ADAL" clId="{04A6E75D-2A04-4FBD-8243-CBD9D71F8BB2}" dt="2022-09-08T08:57:18.239" v="1945" actId="6549"/>
          <ac:spMkLst>
            <pc:docMk/>
            <pc:sldMk cId="1118441474" sldId="293"/>
            <ac:spMk id="5" creationId="{00000000-0000-0000-0000-000000000000}"/>
          </ac:spMkLst>
        </pc:spChg>
      </pc:sldChg>
      <pc:sldChg chg="modSp mod">
        <pc:chgData name="Acerbis Alberto" userId="c43ce6ec-0a23-48ba-9f21-c9649b8c8391" providerId="ADAL" clId="{04A6E75D-2A04-4FBD-8243-CBD9D71F8BB2}" dt="2022-09-08T08:58:11.287" v="1948"/>
        <pc:sldMkLst>
          <pc:docMk/>
          <pc:sldMk cId="761875262" sldId="294"/>
        </pc:sldMkLst>
        <pc:spChg chg="mod">
          <ac:chgData name="Acerbis Alberto" userId="c43ce6ec-0a23-48ba-9f21-c9649b8c8391" providerId="ADAL" clId="{04A6E75D-2A04-4FBD-8243-CBD9D71F8BB2}" dt="2022-09-08T08:58:11.287" v="1948"/>
          <ac:spMkLst>
            <pc:docMk/>
            <pc:sldMk cId="761875262" sldId="294"/>
            <ac:spMk id="2" creationId="{00000000-0000-0000-0000-000000000000}"/>
          </ac:spMkLst>
        </pc:spChg>
      </pc:sldChg>
      <pc:sldChg chg="modSp mod">
        <pc:chgData name="Acerbis Alberto" userId="c43ce6ec-0a23-48ba-9f21-c9649b8c8391" providerId="ADAL" clId="{04A6E75D-2A04-4FBD-8243-CBD9D71F8BB2}" dt="2022-09-08T09:00:16.699" v="1954"/>
        <pc:sldMkLst>
          <pc:docMk/>
          <pc:sldMk cId="1305677037" sldId="295"/>
        </pc:sldMkLst>
        <pc:spChg chg="mod">
          <ac:chgData name="Acerbis Alberto" userId="c43ce6ec-0a23-48ba-9f21-c9649b8c8391" providerId="ADAL" clId="{04A6E75D-2A04-4FBD-8243-CBD9D71F8BB2}" dt="2022-09-08T09:00:16.699" v="1954"/>
          <ac:spMkLst>
            <pc:docMk/>
            <pc:sldMk cId="1305677037" sldId="295"/>
            <ac:spMk id="5" creationId="{00000000-0000-0000-0000-000000000000}"/>
          </ac:spMkLst>
        </pc:spChg>
      </pc:sldChg>
      <pc:sldChg chg="modSp mod">
        <pc:chgData name="Acerbis Alberto" userId="c43ce6ec-0a23-48ba-9f21-c9649b8c8391" providerId="ADAL" clId="{04A6E75D-2A04-4FBD-8243-CBD9D71F8BB2}" dt="2022-09-08T09:00:54.020" v="1958"/>
        <pc:sldMkLst>
          <pc:docMk/>
          <pc:sldMk cId="2933253340" sldId="296"/>
        </pc:sldMkLst>
        <pc:spChg chg="mod">
          <ac:chgData name="Acerbis Alberto" userId="c43ce6ec-0a23-48ba-9f21-c9649b8c8391" providerId="ADAL" clId="{04A6E75D-2A04-4FBD-8243-CBD9D71F8BB2}" dt="2022-09-08T09:00:54.020" v="1958"/>
          <ac:spMkLst>
            <pc:docMk/>
            <pc:sldMk cId="2933253340" sldId="296"/>
            <ac:spMk id="5" creationId="{00000000-0000-0000-0000-000000000000}"/>
          </ac:spMkLst>
        </pc:spChg>
      </pc:sldChg>
      <pc:sldChg chg="modSp mod">
        <pc:chgData name="Acerbis Alberto" userId="c43ce6ec-0a23-48ba-9f21-c9649b8c8391" providerId="ADAL" clId="{04A6E75D-2A04-4FBD-8243-CBD9D71F8BB2}" dt="2022-09-08T09:05:43.686" v="1982"/>
        <pc:sldMkLst>
          <pc:docMk/>
          <pc:sldMk cId="1292084336" sldId="298"/>
        </pc:sldMkLst>
        <pc:spChg chg="mod">
          <ac:chgData name="Acerbis Alberto" userId="c43ce6ec-0a23-48ba-9f21-c9649b8c8391" providerId="ADAL" clId="{04A6E75D-2A04-4FBD-8243-CBD9D71F8BB2}" dt="2022-09-08T09:05:43.686" v="1982"/>
          <ac:spMkLst>
            <pc:docMk/>
            <pc:sldMk cId="1292084336" sldId="298"/>
            <ac:spMk id="5" creationId="{00000000-0000-0000-0000-000000000000}"/>
          </ac:spMkLst>
        </pc:spChg>
      </pc:sldChg>
      <pc:sldChg chg="modSp mod">
        <pc:chgData name="Acerbis Alberto" userId="c43ce6ec-0a23-48ba-9f21-c9649b8c8391" providerId="ADAL" clId="{04A6E75D-2A04-4FBD-8243-CBD9D71F8BB2}" dt="2022-09-08T09:07:02.038" v="1987"/>
        <pc:sldMkLst>
          <pc:docMk/>
          <pc:sldMk cId="2771603736" sldId="299"/>
        </pc:sldMkLst>
        <pc:spChg chg="mod">
          <ac:chgData name="Acerbis Alberto" userId="c43ce6ec-0a23-48ba-9f21-c9649b8c8391" providerId="ADAL" clId="{04A6E75D-2A04-4FBD-8243-CBD9D71F8BB2}" dt="2022-09-08T09:07:02.038" v="1987"/>
          <ac:spMkLst>
            <pc:docMk/>
            <pc:sldMk cId="2771603736" sldId="299"/>
            <ac:spMk id="5" creationId="{00000000-0000-0000-0000-000000000000}"/>
          </ac:spMkLst>
        </pc:spChg>
      </pc:sldChg>
      <pc:sldChg chg="modSp mod">
        <pc:chgData name="Acerbis Alberto" userId="c43ce6ec-0a23-48ba-9f21-c9649b8c8391" providerId="ADAL" clId="{04A6E75D-2A04-4FBD-8243-CBD9D71F8BB2}" dt="2022-09-08T09:08:26.961" v="1992"/>
        <pc:sldMkLst>
          <pc:docMk/>
          <pc:sldMk cId="477035204" sldId="300"/>
        </pc:sldMkLst>
        <pc:spChg chg="mod">
          <ac:chgData name="Acerbis Alberto" userId="c43ce6ec-0a23-48ba-9f21-c9649b8c8391" providerId="ADAL" clId="{04A6E75D-2A04-4FBD-8243-CBD9D71F8BB2}" dt="2022-09-08T09:08:26.961" v="1992"/>
          <ac:spMkLst>
            <pc:docMk/>
            <pc:sldMk cId="477035204" sldId="300"/>
            <ac:spMk id="5" creationId="{00000000-0000-0000-0000-000000000000}"/>
          </ac:spMkLst>
        </pc:spChg>
      </pc:sldChg>
      <pc:sldChg chg="modSp mod">
        <pc:chgData name="Acerbis Alberto" userId="c43ce6ec-0a23-48ba-9f21-c9649b8c8391" providerId="ADAL" clId="{04A6E75D-2A04-4FBD-8243-CBD9D71F8BB2}" dt="2022-09-08T09:09:37.365" v="1998" actId="20577"/>
        <pc:sldMkLst>
          <pc:docMk/>
          <pc:sldMk cId="286038253" sldId="301"/>
        </pc:sldMkLst>
        <pc:spChg chg="mod">
          <ac:chgData name="Acerbis Alberto" userId="c43ce6ec-0a23-48ba-9f21-c9649b8c8391" providerId="ADAL" clId="{04A6E75D-2A04-4FBD-8243-CBD9D71F8BB2}" dt="2022-09-08T09:09:37.365" v="1998" actId="20577"/>
          <ac:spMkLst>
            <pc:docMk/>
            <pc:sldMk cId="286038253" sldId="301"/>
            <ac:spMk id="5" creationId="{00000000-0000-0000-0000-000000000000}"/>
          </ac:spMkLst>
        </pc:spChg>
      </pc:sldChg>
      <pc:sldChg chg="modSp mod">
        <pc:chgData name="Acerbis Alberto" userId="c43ce6ec-0a23-48ba-9f21-c9649b8c8391" providerId="ADAL" clId="{04A6E75D-2A04-4FBD-8243-CBD9D71F8BB2}" dt="2022-09-08T09:11:08.430" v="2005"/>
        <pc:sldMkLst>
          <pc:docMk/>
          <pc:sldMk cId="3572358780" sldId="303"/>
        </pc:sldMkLst>
        <pc:spChg chg="mod">
          <ac:chgData name="Acerbis Alberto" userId="c43ce6ec-0a23-48ba-9f21-c9649b8c8391" providerId="ADAL" clId="{04A6E75D-2A04-4FBD-8243-CBD9D71F8BB2}" dt="2022-09-08T09:11:08.430" v="2005"/>
          <ac:spMkLst>
            <pc:docMk/>
            <pc:sldMk cId="3572358780" sldId="303"/>
            <ac:spMk id="5" creationId="{00000000-0000-0000-0000-000000000000}"/>
          </ac:spMkLst>
        </pc:spChg>
      </pc:sldChg>
      <pc:sldChg chg="modSp mod">
        <pc:chgData name="Acerbis Alberto" userId="c43ce6ec-0a23-48ba-9f21-c9649b8c8391" providerId="ADAL" clId="{04A6E75D-2A04-4FBD-8243-CBD9D71F8BB2}" dt="2022-09-08T09:10:16.327" v="2002"/>
        <pc:sldMkLst>
          <pc:docMk/>
          <pc:sldMk cId="637374023" sldId="304"/>
        </pc:sldMkLst>
        <pc:spChg chg="mod">
          <ac:chgData name="Acerbis Alberto" userId="c43ce6ec-0a23-48ba-9f21-c9649b8c8391" providerId="ADAL" clId="{04A6E75D-2A04-4FBD-8243-CBD9D71F8BB2}" dt="2022-09-08T09:10:16.327" v="2002"/>
          <ac:spMkLst>
            <pc:docMk/>
            <pc:sldMk cId="637374023" sldId="304"/>
            <ac:spMk id="8" creationId="{D45EA5AE-2928-1C9D-B7F6-AD33B2B0C3DD}"/>
          </ac:spMkLst>
        </pc:spChg>
      </pc:sldChg>
      <pc:sldChg chg="modSp mod">
        <pc:chgData name="Acerbis Alberto" userId="c43ce6ec-0a23-48ba-9f21-c9649b8c8391" providerId="ADAL" clId="{04A6E75D-2A04-4FBD-8243-CBD9D71F8BB2}" dt="2022-09-08T09:12:07.959" v="2011" actId="6549"/>
        <pc:sldMkLst>
          <pc:docMk/>
          <pc:sldMk cId="4104726327" sldId="305"/>
        </pc:sldMkLst>
        <pc:spChg chg="mod">
          <ac:chgData name="Acerbis Alberto" userId="c43ce6ec-0a23-48ba-9f21-c9649b8c8391" providerId="ADAL" clId="{04A6E75D-2A04-4FBD-8243-CBD9D71F8BB2}" dt="2022-09-08T09:12:07.959" v="2011" actId="6549"/>
          <ac:spMkLst>
            <pc:docMk/>
            <pc:sldMk cId="4104726327" sldId="305"/>
            <ac:spMk id="7" creationId="{B8BFD1D0-0C1C-2306-1DDD-1C40B7A85BD8}"/>
          </ac:spMkLst>
        </pc:spChg>
      </pc:sldChg>
      <pc:sldChg chg="modSp mod">
        <pc:chgData name="Acerbis Alberto" userId="c43ce6ec-0a23-48ba-9f21-c9649b8c8391" providerId="ADAL" clId="{04A6E75D-2A04-4FBD-8243-CBD9D71F8BB2}" dt="2022-09-08T09:07:39.080" v="1989"/>
        <pc:sldMkLst>
          <pc:docMk/>
          <pc:sldMk cId="2504843193" sldId="306"/>
        </pc:sldMkLst>
        <pc:spChg chg="mod">
          <ac:chgData name="Acerbis Alberto" userId="c43ce6ec-0a23-48ba-9f21-c9649b8c8391" providerId="ADAL" clId="{04A6E75D-2A04-4FBD-8243-CBD9D71F8BB2}" dt="2022-09-08T09:07:39.080" v="1989"/>
          <ac:spMkLst>
            <pc:docMk/>
            <pc:sldMk cId="2504843193" sldId="306"/>
            <ac:spMk id="5" creationId="{00000000-0000-0000-0000-000000000000}"/>
          </ac:spMkLst>
        </pc:spChg>
      </pc:sldChg>
      <pc:sldChg chg="modSp mod">
        <pc:chgData name="Acerbis Alberto" userId="c43ce6ec-0a23-48ba-9f21-c9649b8c8391" providerId="ADAL" clId="{04A6E75D-2A04-4FBD-8243-CBD9D71F8BB2}" dt="2022-09-08T09:13:14.119" v="2017" actId="6549"/>
        <pc:sldMkLst>
          <pc:docMk/>
          <pc:sldMk cId="3750145744" sldId="307"/>
        </pc:sldMkLst>
        <pc:spChg chg="mod">
          <ac:chgData name="Acerbis Alberto" userId="c43ce6ec-0a23-48ba-9f21-c9649b8c8391" providerId="ADAL" clId="{04A6E75D-2A04-4FBD-8243-CBD9D71F8BB2}" dt="2022-09-08T09:13:14.119" v="2017" actId="6549"/>
          <ac:spMkLst>
            <pc:docMk/>
            <pc:sldMk cId="3750145744" sldId="307"/>
            <ac:spMk id="7" creationId="{B8BFD1D0-0C1C-2306-1DDD-1C40B7A85BD8}"/>
          </ac:spMkLst>
        </pc:spChg>
      </pc:sldChg>
      <pc:sldChg chg="modSp mod">
        <pc:chgData name="Acerbis Alberto" userId="c43ce6ec-0a23-48ba-9f21-c9649b8c8391" providerId="ADAL" clId="{04A6E75D-2A04-4FBD-8243-CBD9D71F8BB2}" dt="2022-09-08T09:13:32.504" v="2018"/>
        <pc:sldMkLst>
          <pc:docMk/>
          <pc:sldMk cId="1666861767" sldId="309"/>
        </pc:sldMkLst>
        <pc:spChg chg="mod">
          <ac:chgData name="Acerbis Alberto" userId="c43ce6ec-0a23-48ba-9f21-c9649b8c8391" providerId="ADAL" clId="{04A6E75D-2A04-4FBD-8243-CBD9D71F8BB2}" dt="2022-09-08T09:13:32.504" v="2018"/>
          <ac:spMkLst>
            <pc:docMk/>
            <pc:sldMk cId="1666861767" sldId="309"/>
            <ac:spMk id="8" creationId="{350515C8-A15E-0ACF-1BC7-A78B008ABDE6}"/>
          </ac:spMkLst>
        </pc:spChg>
      </pc:sldChg>
      <pc:sldChg chg="modSp mod">
        <pc:chgData name="Acerbis Alberto" userId="c43ce6ec-0a23-48ba-9f21-c9649b8c8391" providerId="ADAL" clId="{04A6E75D-2A04-4FBD-8243-CBD9D71F8BB2}" dt="2022-09-08T09:15:36.897" v="2024"/>
        <pc:sldMkLst>
          <pc:docMk/>
          <pc:sldMk cId="2954453822" sldId="310"/>
        </pc:sldMkLst>
        <pc:spChg chg="mod">
          <ac:chgData name="Acerbis Alberto" userId="c43ce6ec-0a23-48ba-9f21-c9649b8c8391" providerId="ADAL" clId="{04A6E75D-2A04-4FBD-8243-CBD9D71F8BB2}" dt="2022-09-08T09:15:36.897" v="2024"/>
          <ac:spMkLst>
            <pc:docMk/>
            <pc:sldMk cId="2954453822" sldId="310"/>
            <ac:spMk id="7" creationId="{B8BFD1D0-0C1C-2306-1DDD-1C40B7A85BD8}"/>
          </ac:spMkLst>
        </pc:spChg>
      </pc:sldChg>
      <pc:sldChg chg="modSp">
        <pc:chgData name="Acerbis Alberto" userId="c43ce6ec-0a23-48ba-9f21-c9649b8c8391" providerId="ADAL" clId="{04A6E75D-2A04-4FBD-8243-CBD9D71F8BB2}" dt="2022-09-08T09:17:31.648" v="2029"/>
        <pc:sldMkLst>
          <pc:docMk/>
          <pc:sldMk cId="1585887131" sldId="311"/>
        </pc:sldMkLst>
        <pc:graphicFrameChg chg="mod">
          <ac:chgData name="Acerbis Alberto" userId="c43ce6ec-0a23-48ba-9f21-c9649b8c8391" providerId="ADAL" clId="{04A6E75D-2A04-4FBD-8243-CBD9D71F8BB2}" dt="2022-09-08T09:17:31.648" v="2029"/>
          <ac:graphicFrameMkLst>
            <pc:docMk/>
            <pc:sldMk cId="1585887131" sldId="311"/>
            <ac:graphicFrameMk id="9" creationId="{D3CB633B-D0CE-357B-66E4-45B5BD336857}"/>
          </ac:graphicFrameMkLst>
        </pc:graphicFrameChg>
      </pc:sldChg>
      <pc:sldChg chg="modSp mod">
        <pc:chgData name="Acerbis Alberto" userId="c43ce6ec-0a23-48ba-9f21-c9649b8c8391" providerId="ADAL" clId="{04A6E75D-2A04-4FBD-8243-CBD9D71F8BB2}" dt="2022-09-08T09:16:11.169" v="2025"/>
        <pc:sldMkLst>
          <pc:docMk/>
          <pc:sldMk cId="3119231350" sldId="312"/>
        </pc:sldMkLst>
        <pc:spChg chg="mod">
          <ac:chgData name="Acerbis Alberto" userId="c43ce6ec-0a23-48ba-9f21-c9649b8c8391" providerId="ADAL" clId="{04A6E75D-2A04-4FBD-8243-CBD9D71F8BB2}" dt="2022-09-08T09:16:11.169" v="2025"/>
          <ac:spMkLst>
            <pc:docMk/>
            <pc:sldMk cId="3119231350" sldId="312"/>
            <ac:spMk id="8" creationId="{350515C8-A15E-0ACF-1BC7-A78B008ABDE6}"/>
          </ac:spMkLst>
        </pc:spChg>
      </pc:sldChg>
      <pc:sldChg chg="modSp mod">
        <pc:chgData name="Acerbis Alberto" userId="c43ce6ec-0a23-48ba-9f21-c9649b8c8391" providerId="ADAL" clId="{04A6E75D-2A04-4FBD-8243-CBD9D71F8BB2}" dt="2022-09-08T09:19:02.609" v="2034"/>
        <pc:sldMkLst>
          <pc:docMk/>
          <pc:sldMk cId="3546206575" sldId="313"/>
        </pc:sldMkLst>
        <pc:spChg chg="mod">
          <ac:chgData name="Acerbis Alberto" userId="c43ce6ec-0a23-48ba-9f21-c9649b8c8391" providerId="ADAL" clId="{04A6E75D-2A04-4FBD-8243-CBD9D71F8BB2}" dt="2022-09-08T09:19:02.609" v="2034"/>
          <ac:spMkLst>
            <pc:docMk/>
            <pc:sldMk cId="3546206575" sldId="313"/>
            <ac:spMk id="8" creationId="{350515C8-A15E-0ACF-1BC7-A78B008ABDE6}"/>
          </ac:spMkLst>
        </pc:spChg>
      </pc:sldChg>
      <pc:sldChg chg="modSp mod">
        <pc:chgData name="Acerbis Alberto" userId="c43ce6ec-0a23-48ba-9f21-c9649b8c8391" providerId="ADAL" clId="{04A6E75D-2A04-4FBD-8243-CBD9D71F8BB2}" dt="2022-09-08T09:20:33.292" v="2048" actId="6549"/>
        <pc:sldMkLst>
          <pc:docMk/>
          <pc:sldMk cId="2071350934" sldId="314"/>
        </pc:sldMkLst>
        <pc:spChg chg="mod">
          <ac:chgData name="Acerbis Alberto" userId="c43ce6ec-0a23-48ba-9f21-c9649b8c8391" providerId="ADAL" clId="{04A6E75D-2A04-4FBD-8243-CBD9D71F8BB2}" dt="2022-09-08T09:20:33.292" v="2048" actId="6549"/>
          <ac:spMkLst>
            <pc:docMk/>
            <pc:sldMk cId="2071350934" sldId="314"/>
            <ac:spMk id="8" creationId="{350515C8-A15E-0ACF-1BC7-A78B008ABDE6}"/>
          </ac:spMkLst>
        </pc:spChg>
      </pc:sldChg>
      <pc:sldChg chg="modSp mod">
        <pc:chgData name="Acerbis Alberto" userId="c43ce6ec-0a23-48ba-9f21-c9649b8c8391" providerId="ADAL" clId="{04A6E75D-2A04-4FBD-8243-CBD9D71F8BB2}" dt="2022-09-08T09:21:15.619" v="2052" actId="20577"/>
        <pc:sldMkLst>
          <pc:docMk/>
          <pc:sldMk cId="641275590" sldId="315"/>
        </pc:sldMkLst>
        <pc:spChg chg="mod">
          <ac:chgData name="Acerbis Alberto" userId="c43ce6ec-0a23-48ba-9f21-c9649b8c8391" providerId="ADAL" clId="{04A6E75D-2A04-4FBD-8243-CBD9D71F8BB2}" dt="2022-09-08T09:21:15.619" v="2052" actId="20577"/>
          <ac:spMkLst>
            <pc:docMk/>
            <pc:sldMk cId="641275590" sldId="315"/>
            <ac:spMk id="8" creationId="{350515C8-A15E-0ACF-1BC7-A78B008ABDE6}"/>
          </ac:spMkLst>
        </pc:spChg>
      </pc:sldChg>
      <pc:sldChg chg="modSp mod">
        <pc:chgData name="Acerbis Alberto" userId="c43ce6ec-0a23-48ba-9f21-c9649b8c8391" providerId="ADAL" clId="{04A6E75D-2A04-4FBD-8243-CBD9D71F8BB2}" dt="2022-09-08T09:22:17.657" v="2055"/>
        <pc:sldMkLst>
          <pc:docMk/>
          <pc:sldMk cId="79396267" sldId="316"/>
        </pc:sldMkLst>
        <pc:spChg chg="mod">
          <ac:chgData name="Acerbis Alberto" userId="c43ce6ec-0a23-48ba-9f21-c9649b8c8391" providerId="ADAL" clId="{04A6E75D-2A04-4FBD-8243-CBD9D71F8BB2}" dt="2022-09-08T09:22:17.657" v="2055"/>
          <ac:spMkLst>
            <pc:docMk/>
            <pc:sldMk cId="79396267" sldId="316"/>
            <ac:spMk id="7" creationId="{B8BFD1D0-0C1C-2306-1DDD-1C40B7A85BD8}"/>
          </ac:spMkLst>
        </pc:spChg>
      </pc:sldChg>
      <pc:sldChg chg="modSp mod">
        <pc:chgData name="Acerbis Alberto" userId="c43ce6ec-0a23-48ba-9f21-c9649b8c8391" providerId="ADAL" clId="{04A6E75D-2A04-4FBD-8243-CBD9D71F8BB2}" dt="2022-09-08T09:23:37.247" v="2059"/>
        <pc:sldMkLst>
          <pc:docMk/>
          <pc:sldMk cId="2190460423" sldId="317"/>
        </pc:sldMkLst>
        <pc:spChg chg="mod">
          <ac:chgData name="Acerbis Alberto" userId="c43ce6ec-0a23-48ba-9f21-c9649b8c8391" providerId="ADAL" clId="{04A6E75D-2A04-4FBD-8243-CBD9D71F8BB2}" dt="2022-09-08T09:23:37.247" v="2059"/>
          <ac:spMkLst>
            <pc:docMk/>
            <pc:sldMk cId="2190460423" sldId="317"/>
            <ac:spMk id="7" creationId="{B8BFD1D0-0C1C-2306-1DDD-1C40B7A85BD8}"/>
          </ac:spMkLst>
        </pc:spChg>
      </pc:sldChg>
      <pc:sldChg chg="modSp mod">
        <pc:chgData name="Acerbis Alberto" userId="c43ce6ec-0a23-48ba-9f21-c9649b8c8391" providerId="ADAL" clId="{04A6E75D-2A04-4FBD-8243-CBD9D71F8BB2}" dt="2022-09-08T09:23:59.673" v="2060"/>
        <pc:sldMkLst>
          <pc:docMk/>
          <pc:sldMk cId="3151482449" sldId="320"/>
        </pc:sldMkLst>
        <pc:spChg chg="mod">
          <ac:chgData name="Acerbis Alberto" userId="c43ce6ec-0a23-48ba-9f21-c9649b8c8391" providerId="ADAL" clId="{04A6E75D-2A04-4FBD-8243-CBD9D71F8BB2}" dt="2022-09-08T09:23:59.673" v="2060"/>
          <ac:spMkLst>
            <pc:docMk/>
            <pc:sldMk cId="3151482449" sldId="320"/>
            <ac:spMk id="7" creationId="{B8BFD1D0-0C1C-2306-1DDD-1C40B7A85BD8}"/>
          </ac:spMkLst>
        </pc:spChg>
      </pc:sldChg>
      <pc:sldChg chg="modSp mod">
        <pc:chgData name="Acerbis Alberto" userId="c43ce6ec-0a23-48ba-9f21-c9649b8c8391" providerId="ADAL" clId="{04A6E75D-2A04-4FBD-8243-CBD9D71F8BB2}" dt="2022-09-08T09:24:50.338" v="2063"/>
        <pc:sldMkLst>
          <pc:docMk/>
          <pc:sldMk cId="3056356023" sldId="322"/>
        </pc:sldMkLst>
        <pc:spChg chg="mod">
          <ac:chgData name="Acerbis Alberto" userId="c43ce6ec-0a23-48ba-9f21-c9649b8c8391" providerId="ADAL" clId="{04A6E75D-2A04-4FBD-8243-CBD9D71F8BB2}" dt="2022-09-08T09:24:50.338" v="2063"/>
          <ac:spMkLst>
            <pc:docMk/>
            <pc:sldMk cId="3056356023" sldId="322"/>
            <ac:spMk id="8" creationId="{350515C8-A15E-0ACF-1BC7-A78B008ABDE6}"/>
          </ac:spMkLst>
        </pc:spChg>
      </pc:sldChg>
      <pc:sldChg chg="modSp mod">
        <pc:chgData name="Acerbis Alberto" userId="c43ce6ec-0a23-48ba-9f21-c9649b8c8391" providerId="ADAL" clId="{04A6E75D-2A04-4FBD-8243-CBD9D71F8BB2}" dt="2022-09-08T09:03:53.365" v="1974"/>
        <pc:sldMkLst>
          <pc:docMk/>
          <pc:sldMk cId="1236749506" sldId="324"/>
        </pc:sldMkLst>
        <pc:spChg chg="mod">
          <ac:chgData name="Acerbis Alberto" userId="c43ce6ec-0a23-48ba-9f21-c9649b8c8391" providerId="ADAL" clId="{04A6E75D-2A04-4FBD-8243-CBD9D71F8BB2}" dt="2022-09-08T09:03:53.365" v="1974"/>
          <ac:spMkLst>
            <pc:docMk/>
            <pc:sldMk cId="1236749506" sldId="324"/>
            <ac:spMk id="5" creationId="{00000000-0000-0000-0000-000000000000}"/>
          </ac:spMkLst>
        </pc:spChg>
      </pc:sldChg>
      <pc:sldChg chg="modSp mod">
        <pc:chgData name="Acerbis Alberto" userId="c43ce6ec-0a23-48ba-9f21-c9649b8c8391" providerId="ADAL" clId="{04A6E75D-2A04-4FBD-8243-CBD9D71F8BB2}" dt="2022-09-08T09:02:35.273" v="1966" actId="27636"/>
        <pc:sldMkLst>
          <pc:docMk/>
          <pc:sldMk cId="2587555499" sldId="325"/>
        </pc:sldMkLst>
        <pc:spChg chg="mod">
          <ac:chgData name="Acerbis Alberto" userId="c43ce6ec-0a23-48ba-9f21-c9649b8c8391" providerId="ADAL" clId="{04A6E75D-2A04-4FBD-8243-CBD9D71F8BB2}" dt="2022-09-08T09:02:35.273" v="1966" actId="27636"/>
          <ac:spMkLst>
            <pc:docMk/>
            <pc:sldMk cId="2587555499" sldId="325"/>
            <ac:spMk id="8" creationId="{D45EA5AE-2928-1C9D-B7F6-AD33B2B0C3DD}"/>
          </ac:spMkLst>
        </pc:spChg>
      </pc:sldChg>
      <pc:sldChg chg="modSp mod">
        <pc:chgData name="Acerbis Alberto" userId="c43ce6ec-0a23-48ba-9f21-c9649b8c8391" providerId="ADAL" clId="{04A6E75D-2A04-4FBD-8243-CBD9D71F8BB2}" dt="2022-09-08T09:02:07.887" v="1964"/>
        <pc:sldMkLst>
          <pc:docMk/>
          <pc:sldMk cId="3808027985" sldId="326"/>
        </pc:sldMkLst>
        <pc:spChg chg="mod">
          <ac:chgData name="Acerbis Alberto" userId="c43ce6ec-0a23-48ba-9f21-c9649b8c8391" providerId="ADAL" clId="{04A6E75D-2A04-4FBD-8243-CBD9D71F8BB2}" dt="2022-09-08T09:02:07.887" v="1964"/>
          <ac:spMkLst>
            <pc:docMk/>
            <pc:sldMk cId="3808027985" sldId="326"/>
            <ac:spMk id="5" creationId="{090501AC-6920-137E-D0AE-20516F0CEE5E}"/>
          </ac:spMkLst>
        </pc:spChg>
      </pc:sldChg>
      <pc:sldChg chg="modSp mod">
        <pc:chgData name="Acerbis Alberto" userId="c43ce6ec-0a23-48ba-9f21-c9649b8c8391" providerId="ADAL" clId="{04A6E75D-2A04-4FBD-8243-CBD9D71F8BB2}" dt="2022-09-08T09:25:26.554" v="2065"/>
        <pc:sldMkLst>
          <pc:docMk/>
          <pc:sldMk cId="257037202" sldId="328"/>
        </pc:sldMkLst>
        <pc:spChg chg="mod">
          <ac:chgData name="Acerbis Alberto" userId="c43ce6ec-0a23-48ba-9f21-c9649b8c8391" providerId="ADAL" clId="{04A6E75D-2A04-4FBD-8243-CBD9D71F8BB2}" dt="2022-09-08T09:25:26.554" v="2065"/>
          <ac:spMkLst>
            <pc:docMk/>
            <pc:sldMk cId="257037202" sldId="328"/>
            <ac:spMk id="8" creationId="{350515C8-A15E-0ACF-1BC7-A78B008ABDE6}"/>
          </ac:spMkLst>
        </pc:spChg>
      </pc:sldChg>
      <pc:sldChg chg="modSp mod">
        <pc:chgData name="Acerbis Alberto" userId="c43ce6ec-0a23-48ba-9f21-c9649b8c8391" providerId="ADAL" clId="{04A6E75D-2A04-4FBD-8243-CBD9D71F8BB2}" dt="2022-09-08T09:27:15.245" v="2071" actId="20577"/>
        <pc:sldMkLst>
          <pc:docMk/>
          <pc:sldMk cId="3825084840" sldId="330"/>
        </pc:sldMkLst>
        <pc:spChg chg="mod">
          <ac:chgData name="Acerbis Alberto" userId="c43ce6ec-0a23-48ba-9f21-c9649b8c8391" providerId="ADAL" clId="{04A6E75D-2A04-4FBD-8243-CBD9D71F8BB2}" dt="2022-09-08T09:27:15.245" v="2071" actId="20577"/>
          <ac:spMkLst>
            <pc:docMk/>
            <pc:sldMk cId="3825084840" sldId="330"/>
            <ac:spMk id="7" creationId="{B8BFD1D0-0C1C-2306-1DDD-1C40B7A85BD8}"/>
          </ac:spMkLst>
        </pc:spChg>
      </pc:sldChg>
      <pc:sldChg chg="modSp mod">
        <pc:chgData name="Acerbis Alberto" userId="c43ce6ec-0a23-48ba-9f21-c9649b8c8391" providerId="ADAL" clId="{04A6E75D-2A04-4FBD-8243-CBD9D71F8BB2}" dt="2022-09-08T09:27:34.900" v="2072"/>
        <pc:sldMkLst>
          <pc:docMk/>
          <pc:sldMk cId="926868338" sldId="331"/>
        </pc:sldMkLst>
        <pc:spChg chg="mod">
          <ac:chgData name="Acerbis Alberto" userId="c43ce6ec-0a23-48ba-9f21-c9649b8c8391" providerId="ADAL" clId="{04A6E75D-2A04-4FBD-8243-CBD9D71F8BB2}" dt="2022-09-08T09:27:34.900" v="2072"/>
          <ac:spMkLst>
            <pc:docMk/>
            <pc:sldMk cId="926868338" sldId="331"/>
            <ac:spMk id="7" creationId="{B8BFD1D0-0C1C-2306-1DDD-1C40B7A85BD8}"/>
          </ac:spMkLst>
        </pc:spChg>
      </pc:sldChg>
      <pc:sldChg chg="del">
        <pc:chgData name="Acerbis Alberto" userId="c43ce6ec-0a23-48ba-9f21-c9649b8c8391" providerId="ADAL" clId="{04A6E75D-2A04-4FBD-8243-CBD9D71F8BB2}" dt="2022-09-08T09:27:43.691" v="2073" actId="47"/>
        <pc:sldMkLst>
          <pc:docMk/>
          <pc:sldMk cId="3430815090" sldId="332"/>
        </pc:sldMkLst>
      </pc:sldChg>
    </pc:docChg>
  </pc:docChgLst>
  <pc:docChgLst>
    <pc:chgData name="Acerbis Alberto" userId="c43ce6ec-0a23-48ba-9f21-c9649b8c8391" providerId="ADAL" clId="{598326B6-0C07-4493-B4C6-33F480A6FB1E}"/>
    <pc:docChg chg="undo custSel addSld delSld modSld">
      <pc:chgData name="Acerbis Alberto" userId="c43ce6ec-0a23-48ba-9f21-c9649b8c8391" providerId="ADAL" clId="{598326B6-0C07-4493-B4C6-33F480A6FB1E}" dt="2022-09-02T06:20:20.574" v="22799" actId="20577"/>
      <pc:docMkLst>
        <pc:docMk/>
      </pc:docMkLst>
      <pc:sldChg chg="modSp mod">
        <pc:chgData name="Acerbis Alberto" userId="c43ce6ec-0a23-48ba-9f21-c9649b8c8391" providerId="ADAL" clId="{598326B6-0C07-4493-B4C6-33F480A6FB1E}" dt="2022-08-31T06:02:31.538" v="20483" actId="14100"/>
        <pc:sldMkLst>
          <pc:docMk/>
          <pc:sldMk cId="1387042289" sldId="256"/>
        </pc:sldMkLst>
        <pc:spChg chg="mod">
          <ac:chgData name="Acerbis Alberto" userId="c43ce6ec-0a23-48ba-9f21-c9649b8c8391" providerId="ADAL" clId="{598326B6-0C07-4493-B4C6-33F480A6FB1E}" dt="2022-08-31T06:02:31.538" v="20483" actId="14100"/>
          <ac:spMkLst>
            <pc:docMk/>
            <pc:sldMk cId="1387042289" sldId="256"/>
            <ac:spMk id="3" creationId="{00000000-0000-0000-0000-000000000000}"/>
          </ac:spMkLst>
        </pc:spChg>
      </pc:sldChg>
      <pc:sldChg chg="addSp delSp modSp mod">
        <pc:chgData name="Acerbis Alberto" userId="c43ce6ec-0a23-48ba-9f21-c9649b8c8391" providerId="ADAL" clId="{598326B6-0C07-4493-B4C6-33F480A6FB1E}" dt="2022-08-30T06:15:09.784" v="1651" actId="1076"/>
        <pc:sldMkLst>
          <pc:docMk/>
          <pc:sldMk cId="3575578196" sldId="269"/>
        </pc:sldMkLst>
        <pc:spChg chg="del">
          <ac:chgData name="Acerbis Alberto" userId="c43ce6ec-0a23-48ba-9f21-c9649b8c8391" providerId="ADAL" clId="{598326B6-0C07-4493-B4C6-33F480A6FB1E}" dt="2022-08-30T06:12:25.464" v="1392" actId="478"/>
          <ac:spMkLst>
            <pc:docMk/>
            <pc:sldMk cId="3575578196" sldId="269"/>
            <ac:spMk id="2" creationId="{00000000-0000-0000-0000-000000000000}"/>
          </ac:spMkLst>
        </pc:spChg>
        <pc:spChg chg="mod">
          <ac:chgData name="Acerbis Alberto" userId="c43ce6ec-0a23-48ba-9f21-c9649b8c8391" providerId="ADAL" clId="{598326B6-0C07-4493-B4C6-33F480A6FB1E}" dt="2022-08-30T06:11:49.592" v="1388" actId="20577"/>
          <ac:spMkLst>
            <pc:docMk/>
            <pc:sldMk cId="3575578196" sldId="269"/>
            <ac:spMk id="3" creationId="{00000000-0000-0000-0000-000000000000}"/>
          </ac:spMkLst>
        </pc:spChg>
        <pc:spChg chg="del">
          <ac:chgData name="Acerbis Alberto" userId="c43ce6ec-0a23-48ba-9f21-c9649b8c8391" providerId="ADAL" clId="{598326B6-0C07-4493-B4C6-33F480A6FB1E}" dt="2022-08-30T06:12:17.089" v="1389" actId="478"/>
          <ac:spMkLst>
            <pc:docMk/>
            <pc:sldMk cId="3575578196" sldId="269"/>
            <ac:spMk id="4" creationId="{00000000-0000-0000-0000-000000000000}"/>
          </ac:spMkLst>
        </pc:spChg>
        <pc:spChg chg="mod">
          <ac:chgData name="Acerbis Alberto" userId="c43ce6ec-0a23-48ba-9f21-c9649b8c8391" providerId="ADAL" clId="{598326B6-0C07-4493-B4C6-33F480A6FB1E}" dt="2022-08-30T06:15:09.784" v="1651" actId="1076"/>
          <ac:spMkLst>
            <pc:docMk/>
            <pc:sldMk cId="3575578196" sldId="269"/>
            <ac:spMk id="5" creationId="{00000000-0000-0000-0000-000000000000}"/>
          </ac:spMkLst>
        </pc:spChg>
        <pc:spChg chg="add del mod">
          <ac:chgData name="Acerbis Alberto" userId="c43ce6ec-0a23-48ba-9f21-c9649b8c8391" providerId="ADAL" clId="{598326B6-0C07-4493-B4C6-33F480A6FB1E}" dt="2022-08-30T06:12:18.979" v="1390" actId="478"/>
          <ac:spMkLst>
            <pc:docMk/>
            <pc:sldMk cId="3575578196" sldId="269"/>
            <ac:spMk id="7" creationId="{64E4CE8F-6186-4E6E-148B-1723F57B1A5F}"/>
          </ac:spMkLst>
        </pc:spChg>
        <pc:spChg chg="add del mod">
          <ac:chgData name="Acerbis Alberto" userId="c43ce6ec-0a23-48ba-9f21-c9649b8c8391" providerId="ADAL" clId="{598326B6-0C07-4493-B4C6-33F480A6FB1E}" dt="2022-08-30T06:15:04.590" v="1650" actId="478"/>
          <ac:spMkLst>
            <pc:docMk/>
            <pc:sldMk cId="3575578196" sldId="269"/>
            <ac:spMk id="8" creationId="{E383D71B-6A00-183F-A643-A8DF6271C8B6}"/>
          </ac:spMkLst>
        </pc:spChg>
      </pc:sldChg>
      <pc:sldChg chg="addSp delSp modSp mod setBg">
        <pc:chgData name="Acerbis Alberto" userId="c43ce6ec-0a23-48ba-9f21-c9649b8c8391" providerId="ADAL" clId="{598326B6-0C07-4493-B4C6-33F480A6FB1E}" dt="2022-08-30T06:41:23.534" v="4302" actId="20577"/>
        <pc:sldMkLst>
          <pc:docMk/>
          <pc:sldMk cId="2461102118" sldId="275"/>
        </pc:sldMkLst>
        <pc:spChg chg="mod ord">
          <ac:chgData name="Acerbis Alberto" userId="c43ce6ec-0a23-48ba-9f21-c9649b8c8391" providerId="ADAL" clId="{598326B6-0C07-4493-B4C6-33F480A6FB1E}" dt="2022-08-30T06:37:56.230" v="3956" actId="26606"/>
          <ac:spMkLst>
            <pc:docMk/>
            <pc:sldMk cId="2461102118" sldId="275"/>
            <ac:spMk id="2" creationId="{00000000-0000-0000-0000-000000000000}"/>
          </ac:spMkLst>
        </pc:spChg>
        <pc:spChg chg="mod">
          <ac:chgData name="Acerbis Alberto" userId="c43ce6ec-0a23-48ba-9f21-c9649b8c8391" providerId="ADAL" clId="{598326B6-0C07-4493-B4C6-33F480A6FB1E}" dt="2022-08-30T06:38:28.745" v="3976" actId="14100"/>
          <ac:spMkLst>
            <pc:docMk/>
            <pc:sldMk cId="2461102118" sldId="275"/>
            <ac:spMk id="3" creationId="{00000000-0000-0000-0000-000000000000}"/>
          </ac:spMkLst>
        </pc:spChg>
        <pc:spChg chg="mod">
          <ac:chgData name="Acerbis Alberto" userId="c43ce6ec-0a23-48ba-9f21-c9649b8c8391" providerId="ADAL" clId="{598326B6-0C07-4493-B4C6-33F480A6FB1E}" dt="2022-08-30T06:41:23.534" v="4302" actId="20577"/>
          <ac:spMkLst>
            <pc:docMk/>
            <pc:sldMk cId="2461102118" sldId="275"/>
            <ac:spMk id="4" creationId="{00000000-0000-0000-0000-000000000000}"/>
          </ac:spMkLst>
        </pc:spChg>
        <pc:spChg chg="add del mod">
          <ac:chgData name="Acerbis Alberto" userId="c43ce6ec-0a23-48ba-9f21-c9649b8c8391" providerId="ADAL" clId="{598326B6-0C07-4493-B4C6-33F480A6FB1E}" dt="2022-08-30T06:38:07.464" v="3959"/>
          <ac:spMkLst>
            <pc:docMk/>
            <pc:sldMk cId="2461102118" sldId="275"/>
            <ac:spMk id="7" creationId="{B0F07742-784F-22D9-1C30-A285F0DEE8A6}"/>
          </ac:spMkLst>
        </pc:spChg>
        <pc:spChg chg="add del">
          <ac:chgData name="Acerbis Alberto" userId="c43ce6ec-0a23-48ba-9f21-c9649b8c8391" providerId="ADAL" clId="{598326B6-0C07-4493-B4C6-33F480A6FB1E}" dt="2022-08-30T06:37:50.959" v="3954" actId="26606"/>
          <ac:spMkLst>
            <pc:docMk/>
            <pc:sldMk cId="2461102118" sldId="275"/>
            <ac:spMk id="1031" creationId="{201CC55D-ED54-4C5C-95E6-10947BD1103B}"/>
          </ac:spMkLst>
        </pc:spChg>
        <pc:spChg chg="add del">
          <ac:chgData name="Acerbis Alberto" userId="c43ce6ec-0a23-48ba-9f21-c9649b8c8391" providerId="ADAL" clId="{598326B6-0C07-4493-B4C6-33F480A6FB1E}" dt="2022-08-30T06:37:50.959" v="3954" actId="26606"/>
          <ac:spMkLst>
            <pc:docMk/>
            <pc:sldMk cId="2461102118" sldId="275"/>
            <ac:spMk id="1037" creationId="{3873B707-463F-40B0-8227-E8CC6C67EB25}"/>
          </ac:spMkLst>
        </pc:spChg>
        <pc:spChg chg="add del">
          <ac:chgData name="Acerbis Alberto" userId="c43ce6ec-0a23-48ba-9f21-c9649b8c8391" providerId="ADAL" clId="{598326B6-0C07-4493-B4C6-33F480A6FB1E}" dt="2022-08-30T06:37:50.959" v="3954" actId="26606"/>
          <ac:spMkLst>
            <pc:docMk/>
            <pc:sldMk cId="2461102118" sldId="275"/>
            <ac:spMk id="1039" creationId="{C13237C8-E62C-4F0D-A318-BD6FB6C2D138}"/>
          </ac:spMkLst>
        </pc:spChg>
        <pc:spChg chg="add del">
          <ac:chgData name="Acerbis Alberto" userId="c43ce6ec-0a23-48ba-9f21-c9649b8c8391" providerId="ADAL" clId="{598326B6-0C07-4493-B4C6-33F480A6FB1E}" dt="2022-08-30T06:37:50.959" v="3954" actId="26606"/>
          <ac:spMkLst>
            <pc:docMk/>
            <pc:sldMk cId="2461102118" sldId="275"/>
            <ac:spMk id="1041" creationId="{19C9EAEA-39D0-4B0E-A0EB-51E7B26740B1}"/>
          </ac:spMkLst>
        </pc:spChg>
        <pc:spChg chg="add del">
          <ac:chgData name="Acerbis Alberto" userId="c43ce6ec-0a23-48ba-9f21-c9649b8c8391" providerId="ADAL" clId="{598326B6-0C07-4493-B4C6-33F480A6FB1E}" dt="2022-08-30T06:37:56.230" v="3956" actId="26606"/>
          <ac:spMkLst>
            <pc:docMk/>
            <pc:sldMk cId="2461102118" sldId="275"/>
            <ac:spMk id="1056" creationId="{9D3A9E89-033E-4C4A-8C41-416DABFFD307}"/>
          </ac:spMkLst>
        </pc:spChg>
        <pc:spChg chg="add del">
          <ac:chgData name="Acerbis Alberto" userId="c43ce6ec-0a23-48ba-9f21-c9649b8c8391" providerId="ADAL" clId="{598326B6-0C07-4493-B4C6-33F480A6FB1E}" dt="2022-08-30T06:37:56.230" v="3956" actId="26606"/>
          <ac:spMkLst>
            <pc:docMk/>
            <pc:sldMk cId="2461102118" sldId="275"/>
            <ac:spMk id="1057" creationId="{78907291-9D6D-4740-81DB-441477BCA279}"/>
          </ac:spMkLst>
        </pc:spChg>
        <pc:spChg chg="add del">
          <ac:chgData name="Acerbis Alberto" userId="c43ce6ec-0a23-48ba-9f21-c9649b8c8391" providerId="ADAL" clId="{598326B6-0C07-4493-B4C6-33F480A6FB1E}" dt="2022-08-30T06:37:56.230" v="3956" actId="26606"/>
          <ac:spMkLst>
            <pc:docMk/>
            <pc:sldMk cId="2461102118" sldId="275"/>
            <ac:spMk id="1058" creationId="{86293361-111E-427D-8E5B-256944AC8395}"/>
          </ac:spMkLst>
        </pc:spChg>
        <pc:grpChg chg="add del">
          <ac:chgData name="Acerbis Alberto" userId="c43ce6ec-0a23-48ba-9f21-c9649b8c8391" providerId="ADAL" clId="{598326B6-0C07-4493-B4C6-33F480A6FB1E}" dt="2022-08-30T06:37:50.959" v="3954" actId="26606"/>
          <ac:grpSpMkLst>
            <pc:docMk/>
            <pc:sldMk cId="2461102118" sldId="275"/>
            <ac:grpSpMk id="1033" creationId="{1DE889C7-FAD6-4397-98E2-05D503484459}"/>
          </ac:grpSpMkLst>
        </pc:grpChg>
        <pc:grpChg chg="add del">
          <ac:chgData name="Acerbis Alberto" userId="c43ce6ec-0a23-48ba-9f21-c9649b8c8391" providerId="ADAL" clId="{598326B6-0C07-4493-B4C6-33F480A6FB1E}" dt="2022-08-30T06:37:56.230" v="3956" actId="26606"/>
          <ac:grpSpMkLst>
            <pc:docMk/>
            <pc:sldMk cId="2461102118" sldId="275"/>
            <ac:grpSpMk id="1059" creationId="{579F5594-0641-40AA-B0F0-BE8D212ACF7E}"/>
          </ac:grpSpMkLst>
        </pc:grpChg>
        <pc:picChg chg="del">
          <ac:chgData name="Acerbis Alberto" userId="c43ce6ec-0a23-48ba-9f21-c9649b8c8391" providerId="ADAL" clId="{598326B6-0C07-4493-B4C6-33F480A6FB1E}" dt="2022-08-30T06:37:30.935" v="3951" actId="478"/>
          <ac:picMkLst>
            <pc:docMk/>
            <pc:sldMk cId="2461102118" sldId="275"/>
            <ac:picMk id="6" creationId="{00000000-0000-0000-0000-000000000000}"/>
          </ac:picMkLst>
        </pc:picChg>
        <pc:picChg chg="add del mod">
          <ac:chgData name="Acerbis Alberto" userId="c43ce6ec-0a23-48ba-9f21-c9649b8c8391" providerId="ADAL" clId="{598326B6-0C07-4493-B4C6-33F480A6FB1E}" dt="2022-08-30T06:38:01.098" v="3957"/>
          <ac:picMkLst>
            <pc:docMk/>
            <pc:sldMk cId="2461102118" sldId="275"/>
            <ac:picMk id="1026" creationId="{A7D73D07-FDE3-B37D-80C3-8D5AFCFD2F64}"/>
          </ac:picMkLst>
        </pc:picChg>
        <pc:picChg chg="add mod">
          <ac:chgData name="Acerbis Alberto" userId="c43ce6ec-0a23-48ba-9f21-c9649b8c8391" providerId="ADAL" clId="{598326B6-0C07-4493-B4C6-33F480A6FB1E}" dt="2022-08-30T06:38:07.464" v="3959"/>
          <ac:picMkLst>
            <pc:docMk/>
            <pc:sldMk cId="2461102118" sldId="275"/>
            <ac:picMk id="1028" creationId="{7844A1C9-81FA-9CCE-2A2F-A66F9B26162A}"/>
          </ac:picMkLst>
        </pc:picChg>
      </pc:sldChg>
      <pc:sldChg chg="addSp delSp modSp mod setBg">
        <pc:chgData name="Acerbis Alberto" userId="c43ce6ec-0a23-48ba-9f21-c9649b8c8391" providerId="ADAL" clId="{598326B6-0C07-4493-B4C6-33F480A6FB1E}" dt="2022-08-30T06:52:12.149" v="5430" actId="478"/>
        <pc:sldMkLst>
          <pc:docMk/>
          <pc:sldMk cId="1527247695" sldId="276"/>
        </pc:sldMkLst>
        <pc:spChg chg="mod ord">
          <ac:chgData name="Acerbis Alberto" userId="c43ce6ec-0a23-48ba-9f21-c9649b8c8391" providerId="ADAL" clId="{598326B6-0C07-4493-B4C6-33F480A6FB1E}" dt="2022-08-30T06:51:41.322" v="5427" actId="20577"/>
          <ac:spMkLst>
            <pc:docMk/>
            <pc:sldMk cId="1527247695" sldId="276"/>
            <ac:spMk id="2" creationId="{00000000-0000-0000-0000-000000000000}"/>
          </ac:spMkLst>
        </pc:spChg>
        <pc:spChg chg="mod ord">
          <ac:chgData name="Acerbis Alberto" userId="c43ce6ec-0a23-48ba-9f21-c9649b8c8391" providerId="ADAL" clId="{598326B6-0C07-4493-B4C6-33F480A6FB1E}" dt="2022-08-30T06:49:10.100" v="5088" actId="26606"/>
          <ac:spMkLst>
            <pc:docMk/>
            <pc:sldMk cId="1527247695" sldId="276"/>
            <ac:spMk id="3" creationId="{00000000-0000-0000-0000-000000000000}"/>
          </ac:spMkLst>
        </pc:spChg>
        <pc:spChg chg="mod">
          <ac:chgData name="Acerbis Alberto" userId="c43ce6ec-0a23-48ba-9f21-c9649b8c8391" providerId="ADAL" clId="{598326B6-0C07-4493-B4C6-33F480A6FB1E}" dt="2022-08-30T06:49:42.906" v="5112" actId="14100"/>
          <ac:spMkLst>
            <pc:docMk/>
            <pc:sldMk cId="1527247695" sldId="276"/>
            <ac:spMk id="4" creationId="{00000000-0000-0000-0000-000000000000}"/>
          </ac:spMkLst>
        </pc:spChg>
        <pc:spChg chg="add del mod">
          <ac:chgData name="Acerbis Alberto" userId="c43ce6ec-0a23-48ba-9f21-c9649b8c8391" providerId="ADAL" clId="{598326B6-0C07-4493-B4C6-33F480A6FB1E}" dt="2022-08-30T06:49:16.987" v="5089" actId="478"/>
          <ac:spMkLst>
            <pc:docMk/>
            <pc:sldMk cId="1527247695" sldId="276"/>
            <ac:spMk id="7" creationId="{19EE5FEC-0AD2-2DAA-3FDE-FD073F6A259D}"/>
          </ac:spMkLst>
        </pc:spChg>
        <pc:spChg chg="add del">
          <ac:chgData name="Acerbis Alberto" userId="c43ce6ec-0a23-48ba-9f21-c9649b8c8391" providerId="ADAL" clId="{598326B6-0C07-4493-B4C6-33F480A6FB1E}" dt="2022-08-30T06:49:10.100" v="5088" actId="26606"/>
          <ac:spMkLst>
            <pc:docMk/>
            <pc:sldMk cId="1527247695" sldId="276"/>
            <ac:spMk id="2055" creationId="{2550BE34-C2B8-49B8-8519-67A8CAD51AE9}"/>
          </ac:spMkLst>
        </pc:spChg>
        <pc:spChg chg="add del">
          <ac:chgData name="Acerbis Alberto" userId="c43ce6ec-0a23-48ba-9f21-c9649b8c8391" providerId="ADAL" clId="{598326B6-0C07-4493-B4C6-33F480A6FB1E}" dt="2022-08-30T06:49:10.100" v="5088" actId="26606"/>
          <ac:spMkLst>
            <pc:docMk/>
            <pc:sldMk cId="1527247695" sldId="276"/>
            <ac:spMk id="2057" creationId="{A7457DD9-5A45-400A-AB4B-4B4EDECA25F1}"/>
          </ac:spMkLst>
        </pc:spChg>
        <pc:spChg chg="add del">
          <ac:chgData name="Acerbis Alberto" userId="c43ce6ec-0a23-48ba-9f21-c9649b8c8391" providerId="ADAL" clId="{598326B6-0C07-4493-B4C6-33F480A6FB1E}" dt="2022-08-30T06:49:10.100" v="5088" actId="26606"/>
          <ac:spMkLst>
            <pc:docMk/>
            <pc:sldMk cId="1527247695" sldId="276"/>
            <ac:spMk id="2059" creationId="{441CF7D6-A660-431A-B0BB-140A0D5556B6}"/>
          </ac:spMkLst>
        </pc:spChg>
        <pc:spChg chg="add del">
          <ac:chgData name="Acerbis Alberto" userId="c43ce6ec-0a23-48ba-9f21-c9649b8c8391" providerId="ADAL" clId="{598326B6-0C07-4493-B4C6-33F480A6FB1E}" dt="2022-08-30T06:49:10.100" v="5088" actId="26606"/>
          <ac:spMkLst>
            <pc:docMk/>
            <pc:sldMk cId="1527247695" sldId="276"/>
            <ac:spMk id="2061" creationId="{0570A85B-3810-4F95-97B0-CBF4CCDB381C}"/>
          </ac:spMkLst>
        </pc:spChg>
        <pc:picChg chg="del">
          <ac:chgData name="Acerbis Alberto" userId="c43ce6ec-0a23-48ba-9f21-c9649b8c8391" providerId="ADAL" clId="{598326B6-0C07-4493-B4C6-33F480A6FB1E}" dt="2022-08-30T06:48:46.180" v="5078" actId="478"/>
          <ac:picMkLst>
            <pc:docMk/>
            <pc:sldMk cId="1527247695" sldId="276"/>
            <ac:picMk id="6" creationId="{00000000-0000-0000-0000-000000000000}"/>
          </ac:picMkLst>
        </pc:picChg>
        <pc:picChg chg="add mod">
          <ac:chgData name="Acerbis Alberto" userId="c43ce6ec-0a23-48ba-9f21-c9649b8c8391" providerId="ADAL" clId="{598326B6-0C07-4493-B4C6-33F480A6FB1E}" dt="2022-08-30T06:49:10.100" v="5088" actId="26606"/>
          <ac:picMkLst>
            <pc:docMk/>
            <pc:sldMk cId="1527247695" sldId="276"/>
            <ac:picMk id="2050" creationId="{47B6599E-FC6A-DAFC-6B94-DDAF5E62BC82}"/>
          </ac:picMkLst>
        </pc:picChg>
        <pc:picChg chg="add del">
          <ac:chgData name="Acerbis Alberto" userId="c43ce6ec-0a23-48ba-9f21-c9649b8c8391" providerId="ADAL" clId="{598326B6-0C07-4493-B4C6-33F480A6FB1E}" dt="2022-08-30T06:52:12.149" v="5430" actId="478"/>
          <ac:picMkLst>
            <pc:docMk/>
            <pc:sldMk cId="1527247695" sldId="276"/>
            <ac:picMk id="2052" creationId="{173E6CA7-0B1F-35DD-4349-E815D1A1E945}"/>
          </ac:picMkLst>
        </pc:picChg>
      </pc:sldChg>
      <pc:sldChg chg="del">
        <pc:chgData name="Acerbis Alberto" userId="c43ce6ec-0a23-48ba-9f21-c9649b8c8391" providerId="ADAL" clId="{598326B6-0C07-4493-B4C6-33F480A6FB1E}" dt="2022-08-30T13:51:21.799" v="20048" actId="47"/>
        <pc:sldMkLst>
          <pc:docMk/>
          <pc:sldMk cId="192365046" sldId="280"/>
        </pc:sldMkLst>
      </pc:sldChg>
      <pc:sldChg chg="modSp mod">
        <pc:chgData name="Acerbis Alberto" userId="c43ce6ec-0a23-48ba-9f21-c9649b8c8391" providerId="ADAL" clId="{598326B6-0C07-4493-B4C6-33F480A6FB1E}" dt="2022-08-29T06:48:21.799" v="371" actId="20577"/>
        <pc:sldMkLst>
          <pc:docMk/>
          <pc:sldMk cId="3382354298" sldId="282"/>
        </pc:sldMkLst>
        <pc:spChg chg="mod">
          <ac:chgData name="Acerbis Alberto" userId="c43ce6ec-0a23-48ba-9f21-c9649b8c8391" providerId="ADAL" clId="{598326B6-0C07-4493-B4C6-33F480A6FB1E}" dt="2022-08-29T06:48:21.799" v="371" actId="20577"/>
          <ac:spMkLst>
            <pc:docMk/>
            <pc:sldMk cId="3382354298" sldId="282"/>
            <ac:spMk id="10" creationId="{7F792701-7675-4291-9B34-A35C80D74063}"/>
          </ac:spMkLst>
        </pc:spChg>
      </pc:sldChg>
      <pc:sldChg chg="modSp mod">
        <pc:chgData name="Acerbis Alberto" userId="c43ce6ec-0a23-48ba-9f21-c9649b8c8391" providerId="ADAL" clId="{598326B6-0C07-4493-B4C6-33F480A6FB1E}" dt="2022-08-29T06:53:33.728" v="937" actId="20577"/>
        <pc:sldMkLst>
          <pc:docMk/>
          <pc:sldMk cId="154654135" sldId="283"/>
        </pc:sldMkLst>
        <pc:spChg chg="mod">
          <ac:chgData name="Acerbis Alberto" userId="c43ce6ec-0a23-48ba-9f21-c9649b8c8391" providerId="ADAL" clId="{598326B6-0C07-4493-B4C6-33F480A6FB1E}" dt="2022-08-29T06:53:33.728" v="937" actId="20577"/>
          <ac:spMkLst>
            <pc:docMk/>
            <pc:sldMk cId="154654135" sldId="283"/>
            <ac:spMk id="10" creationId="{7F792701-7675-4291-9B34-A35C80D74063}"/>
          </ac:spMkLst>
        </pc:spChg>
      </pc:sldChg>
      <pc:sldChg chg="modSp mod">
        <pc:chgData name="Acerbis Alberto" userId="c43ce6ec-0a23-48ba-9f21-c9649b8c8391" providerId="ADAL" clId="{598326B6-0C07-4493-B4C6-33F480A6FB1E}" dt="2022-08-29T06:57:12.930" v="1366" actId="20577"/>
        <pc:sldMkLst>
          <pc:docMk/>
          <pc:sldMk cId="2060070015" sldId="284"/>
        </pc:sldMkLst>
        <pc:spChg chg="mod">
          <ac:chgData name="Acerbis Alberto" userId="c43ce6ec-0a23-48ba-9f21-c9649b8c8391" providerId="ADAL" clId="{598326B6-0C07-4493-B4C6-33F480A6FB1E}" dt="2022-08-29T06:57:12.930" v="1366" actId="20577"/>
          <ac:spMkLst>
            <pc:docMk/>
            <pc:sldMk cId="2060070015" sldId="284"/>
            <ac:spMk id="10" creationId="{7F792701-7675-4291-9B34-A35C80D74063}"/>
          </ac:spMkLst>
        </pc:spChg>
      </pc:sldChg>
      <pc:sldChg chg="modSp add mod">
        <pc:chgData name="Acerbis Alberto" userId="c43ce6ec-0a23-48ba-9f21-c9649b8c8391" providerId="ADAL" clId="{598326B6-0C07-4493-B4C6-33F480A6FB1E}" dt="2022-08-30T06:18:17.834" v="1977" actId="1076"/>
        <pc:sldMkLst>
          <pc:docMk/>
          <pc:sldMk cId="3468571656" sldId="285"/>
        </pc:sldMkLst>
        <pc:spChg chg="mod">
          <ac:chgData name="Acerbis Alberto" userId="c43ce6ec-0a23-48ba-9f21-c9649b8c8391" providerId="ADAL" clId="{598326B6-0C07-4493-B4C6-33F480A6FB1E}" dt="2022-08-30T06:15:51.150" v="1691" actId="20577"/>
          <ac:spMkLst>
            <pc:docMk/>
            <pc:sldMk cId="3468571656" sldId="285"/>
            <ac:spMk id="3" creationId="{00000000-0000-0000-0000-000000000000}"/>
          </ac:spMkLst>
        </pc:spChg>
        <pc:spChg chg="mod">
          <ac:chgData name="Acerbis Alberto" userId="c43ce6ec-0a23-48ba-9f21-c9649b8c8391" providerId="ADAL" clId="{598326B6-0C07-4493-B4C6-33F480A6FB1E}" dt="2022-08-30T06:18:17.834" v="1977" actId="1076"/>
          <ac:spMkLst>
            <pc:docMk/>
            <pc:sldMk cId="3468571656" sldId="285"/>
            <ac:spMk id="10" creationId="{7F792701-7675-4291-9B34-A35C80D74063}"/>
          </ac:spMkLst>
        </pc:spChg>
      </pc:sldChg>
      <pc:sldChg chg="modSp add mod">
        <pc:chgData name="Acerbis Alberto" userId="c43ce6ec-0a23-48ba-9f21-c9649b8c8391" providerId="ADAL" clId="{598326B6-0C07-4493-B4C6-33F480A6FB1E}" dt="2022-08-30T06:20:22.115" v="2247" actId="20577"/>
        <pc:sldMkLst>
          <pc:docMk/>
          <pc:sldMk cId="4214959300" sldId="286"/>
        </pc:sldMkLst>
        <pc:spChg chg="mod">
          <ac:chgData name="Acerbis Alberto" userId="c43ce6ec-0a23-48ba-9f21-c9649b8c8391" providerId="ADAL" clId="{598326B6-0C07-4493-B4C6-33F480A6FB1E}" dt="2022-08-30T06:20:22.115" v="2247" actId="20577"/>
          <ac:spMkLst>
            <pc:docMk/>
            <pc:sldMk cId="4214959300" sldId="286"/>
            <ac:spMk id="10" creationId="{7F792701-7675-4291-9B34-A35C80D74063}"/>
          </ac:spMkLst>
        </pc:spChg>
      </pc:sldChg>
      <pc:sldChg chg="modSp add mod">
        <pc:chgData name="Acerbis Alberto" userId="c43ce6ec-0a23-48ba-9f21-c9649b8c8391" providerId="ADAL" clId="{598326B6-0C07-4493-B4C6-33F480A6FB1E}" dt="2022-08-30T06:23:48.504" v="2681" actId="20577"/>
        <pc:sldMkLst>
          <pc:docMk/>
          <pc:sldMk cId="1759625501" sldId="287"/>
        </pc:sldMkLst>
        <pc:spChg chg="mod">
          <ac:chgData name="Acerbis Alberto" userId="c43ce6ec-0a23-48ba-9f21-c9649b8c8391" providerId="ADAL" clId="{598326B6-0C07-4493-B4C6-33F480A6FB1E}" dt="2022-08-30T06:23:48.504" v="2681" actId="20577"/>
          <ac:spMkLst>
            <pc:docMk/>
            <pc:sldMk cId="1759625501" sldId="287"/>
            <ac:spMk id="10" creationId="{7F792701-7675-4291-9B34-A35C80D74063}"/>
          </ac:spMkLst>
        </pc:spChg>
      </pc:sldChg>
      <pc:sldChg chg="modSp add mod">
        <pc:chgData name="Acerbis Alberto" userId="c43ce6ec-0a23-48ba-9f21-c9649b8c8391" providerId="ADAL" clId="{598326B6-0C07-4493-B4C6-33F480A6FB1E}" dt="2022-08-30T06:27:36.675" v="3260" actId="20577"/>
        <pc:sldMkLst>
          <pc:docMk/>
          <pc:sldMk cId="2900761902" sldId="288"/>
        </pc:sldMkLst>
        <pc:spChg chg="mod">
          <ac:chgData name="Acerbis Alberto" userId="c43ce6ec-0a23-48ba-9f21-c9649b8c8391" providerId="ADAL" clId="{598326B6-0C07-4493-B4C6-33F480A6FB1E}" dt="2022-08-30T06:27:36.675" v="3260" actId="20577"/>
          <ac:spMkLst>
            <pc:docMk/>
            <pc:sldMk cId="2900761902" sldId="288"/>
            <ac:spMk id="10" creationId="{7F792701-7675-4291-9B34-A35C80D74063}"/>
          </ac:spMkLst>
        </pc:spChg>
      </pc:sldChg>
      <pc:sldChg chg="add del">
        <pc:chgData name="Acerbis Alberto" userId="c43ce6ec-0a23-48ba-9f21-c9649b8c8391" providerId="ADAL" clId="{598326B6-0C07-4493-B4C6-33F480A6FB1E}" dt="2022-08-30T06:28:41.173" v="3263" actId="47"/>
        <pc:sldMkLst>
          <pc:docMk/>
          <pc:sldMk cId="3727282345" sldId="289"/>
        </pc:sldMkLst>
      </pc:sldChg>
      <pc:sldChg chg="modSp add mod">
        <pc:chgData name="Acerbis Alberto" userId="c43ce6ec-0a23-48ba-9f21-c9649b8c8391" providerId="ADAL" clId="{598326B6-0C07-4493-B4C6-33F480A6FB1E}" dt="2022-08-30T06:36:36.159" v="3950" actId="1076"/>
        <pc:sldMkLst>
          <pc:docMk/>
          <pc:sldMk cId="162260155" sldId="290"/>
        </pc:sldMkLst>
        <pc:spChg chg="mod">
          <ac:chgData name="Acerbis Alberto" userId="c43ce6ec-0a23-48ba-9f21-c9649b8c8391" providerId="ADAL" clId="{598326B6-0C07-4493-B4C6-33F480A6FB1E}" dt="2022-08-30T06:29:08.913" v="3294" actId="255"/>
          <ac:spMkLst>
            <pc:docMk/>
            <pc:sldMk cId="162260155" sldId="290"/>
            <ac:spMk id="3" creationId="{00000000-0000-0000-0000-000000000000}"/>
          </ac:spMkLst>
        </pc:spChg>
        <pc:spChg chg="mod">
          <ac:chgData name="Acerbis Alberto" userId="c43ce6ec-0a23-48ba-9f21-c9649b8c8391" providerId="ADAL" clId="{598326B6-0C07-4493-B4C6-33F480A6FB1E}" dt="2022-08-30T06:36:36.159" v="3950" actId="1076"/>
          <ac:spMkLst>
            <pc:docMk/>
            <pc:sldMk cId="162260155" sldId="290"/>
            <ac:spMk id="5" creationId="{00000000-0000-0000-0000-000000000000}"/>
          </ac:spMkLst>
        </pc:spChg>
      </pc:sldChg>
      <pc:sldChg chg="modSp add mod">
        <pc:chgData name="Acerbis Alberto" userId="c43ce6ec-0a23-48ba-9f21-c9649b8c8391" providerId="ADAL" clId="{598326B6-0C07-4493-B4C6-33F480A6FB1E}" dt="2022-08-30T06:52:48.474" v="5441" actId="14100"/>
        <pc:sldMkLst>
          <pc:docMk/>
          <pc:sldMk cId="2399015610" sldId="291"/>
        </pc:sldMkLst>
        <pc:spChg chg="mod">
          <ac:chgData name="Acerbis Alberto" userId="c43ce6ec-0a23-48ba-9f21-c9649b8c8391" providerId="ADAL" clId="{598326B6-0C07-4493-B4C6-33F480A6FB1E}" dt="2022-08-30T06:52:48.474" v="5441" actId="14100"/>
          <ac:spMkLst>
            <pc:docMk/>
            <pc:sldMk cId="2399015610" sldId="291"/>
            <ac:spMk id="3" creationId="{00000000-0000-0000-0000-000000000000}"/>
          </ac:spMkLst>
        </pc:spChg>
        <pc:spChg chg="mod">
          <ac:chgData name="Acerbis Alberto" userId="c43ce6ec-0a23-48ba-9f21-c9649b8c8391" providerId="ADAL" clId="{598326B6-0C07-4493-B4C6-33F480A6FB1E}" dt="2022-08-30T06:47:38.998" v="5077" actId="113"/>
          <ac:spMkLst>
            <pc:docMk/>
            <pc:sldMk cId="2399015610" sldId="291"/>
            <ac:spMk id="5" creationId="{00000000-0000-0000-0000-000000000000}"/>
          </ac:spMkLst>
        </pc:spChg>
      </pc:sldChg>
      <pc:sldChg chg="modSp add mod">
        <pc:chgData name="Acerbis Alberto" userId="c43ce6ec-0a23-48ba-9f21-c9649b8c8391" providerId="ADAL" clId="{598326B6-0C07-4493-B4C6-33F480A6FB1E}" dt="2022-08-30T06:59:52.680" v="6097" actId="1076"/>
        <pc:sldMkLst>
          <pc:docMk/>
          <pc:sldMk cId="3864586171" sldId="292"/>
        </pc:sldMkLst>
        <pc:spChg chg="mod">
          <ac:chgData name="Acerbis Alberto" userId="c43ce6ec-0a23-48ba-9f21-c9649b8c8391" providerId="ADAL" clId="{598326B6-0C07-4493-B4C6-33F480A6FB1E}" dt="2022-08-30T06:52:40.348" v="5440" actId="14100"/>
          <ac:spMkLst>
            <pc:docMk/>
            <pc:sldMk cId="3864586171" sldId="292"/>
            <ac:spMk id="3" creationId="{00000000-0000-0000-0000-000000000000}"/>
          </ac:spMkLst>
        </pc:spChg>
        <pc:spChg chg="mod">
          <ac:chgData name="Acerbis Alberto" userId="c43ce6ec-0a23-48ba-9f21-c9649b8c8391" providerId="ADAL" clId="{598326B6-0C07-4493-B4C6-33F480A6FB1E}" dt="2022-08-30T06:59:52.680" v="6097" actId="1076"/>
          <ac:spMkLst>
            <pc:docMk/>
            <pc:sldMk cId="3864586171" sldId="292"/>
            <ac:spMk id="5" creationId="{00000000-0000-0000-0000-000000000000}"/>
          </ac:spMkLst>
        </pc:spChg>
      </pc:sldChg>
      <pc:sldChg chg="modSp add mod">
        <pc:chgData name="Acerbis Alberto" userId="c43ce6ec-0a23-48ba-9f21-c9649b8c8391" providerId="ADAL" clId="{598326B6-0C07-4493-B4C6-33F480A6FB1E}" dt="2022-08-30T07:13:49.221" v="6831" actId="20577"/>
        <pc:sldMkLst>
          <pc:docMk/>
          <pc:sldMk cId="1118441474" sldId="293"/>
        </pc:sldMkLst>
        <pc:spChg chg="mod">
          <ac:chgData name="Acerbis Alberto" userId="c43ce6ec-0a23-48ba-9f21-c9649b8c8391" providerId="ADAL" clId="{598326B6-0C07-4493-B4C6-33F480A6FB1E}" dt="2022-08-30T07:13:49.221" v="6831" actId="20577"/>
          <ac:spMkLst>
            <pc:docMk/>
            <pc:sldMk cId="1118441474" sldId="293"/>
            <ac:spMk id="5" creationId="{00000000-0000-0000-0000-000000000000}"/>
          </ac:spMkLst>
        </pc:spChg>
      </pc:sldChg>
      <pc:sldChg chg="addSp delSp modSp add mod setBg">
        <pc:chgData name="Acerbis Alberto" userId="c43ce6ec-0a23-48ba-9f21-c9649b8c8391" providerId="ADAL" clId="{598326B6-0C07-4493-B4C6-33F480A6FB1E}" dt="2022-08-30T07:20:33.338" v="7475" actId="20577"/>
        <pc:sldMkLst>
          <pc:docMk/>
          <pc:sldMk cId="761875262" sldId="294"/>
        </pc:sldMkLst>
        <pc:spChg chg="mod ord">
          <ac:chgData name="Acerbis Alberto" userId="c43ce6ec-0a23-48ba-9f21-c9649b8c8391" providerId="ADAL" clId="{598326B6-0C07-4493-B4C6-33F480A6FB1E}" dt="2022-08-30T07:20:33.338" v="7475" actId="20577"/>
          <ac:spMkLst>
            <pc:docMk/>
            <pc:sldMk cId="761875262" sldId="294"/>
            <ac:spMk id="2" creationId="{00000000-0000-0000-0000-000000000000}"/>
          </ac:spMkLst>
        </pc:spChg>
        <pc:spChg chg="del mod ord">
          <ac:chgData name="Acerbis Alberto" userId="c43ce6ec-0a23-48ba-9f21-c9649b8c8391" providerId="ADAL" clId="{598326B6-0C07-4493-B4C6-33F480A6FB1E}" dt="2022-08-30T07:18:07.952" v="7199" actId="478"/>
          <ac:spMkLst>
            <pc:docMk/>
            <pc:sldMk cId="761875262" sldId="294"/>
            <ac:spMk id="3" creationId="{00000000-0000-0000-0000-000000000000}"/>
          </ac:spMkLst>
        </pc:spChg>
        <pc:spChg chg="mod">
          <ac:chgData name="Acerbis Alberto" userId="c43ce6ec-0a23-48ba-9f21-c9649b8c8391" providerId="ADAL" clId="{598326B6-0C07-4493-B4C6-33F480A6FB1E}" dt="2022-08-30T07:15:15.193" v="6851" actId="26606"/>
          <ac:spMkLst>
            <pc:docMk/>
            <pc:sldMk cId="761875262" sldId="294"/>
            <ac:spMk id="4" creationId="{00000000-0000-0000-0000-000000000000}"/>
          </ac:spMkLst>
        </pc:spChg>
        <pc:picChg chg="del">
          <ac:chgData name="Acerbis Alberto" userId="c43ce6ec-0a23-48ba-9f21-c9649b8c8391" providerId="ADAL" clId="{598326B6-0C07-4493-B4C6-33F480A6FB1E}" dt="2022-08-30T07:15:09.093" v="6848" actId="478"/>
          <ac:picMkLst>
            <pc:docMk/>
            <pc:sldMk cId="761875262" sldId="294"/>
            <ac:picMk id="2050" creationId="{47B6599E-FC6A-DAFC-6B94-DDAF5E62BC82}"/>
          </ac:picMkLst>
        </pc:picChg>
        <pc:picChg chg="add mod">
          <ac:chgData name="Acerbis Alberto" userId="c43ce6ec-0a23-48ba-9f21-c9649b8c8391" providerId="ADAL" clId="{598326B6-0C07-4493-B4C6-33F480A6FB1E}" dt="2022-08-30T07:15:15.193" v="6851" actId="26606"/>
          <ac:picMkLst>
            <pc:docMk/>
            <pc:sldMk cId="761875262" sldId="294"/>
            <ac:picMk id="3074" creationId="{5B3338AE-B46A-CA4B-6F07-5442C64552C7}"/>
          </ac:picMkLst>
        </pc:picChg>
        <pc:cxnChg chg="add">
          <ac:chgData name="Acerbis Alberto" userId="c43ce6ec-0a23-48ba-9f21-c9649b8c8391" providerId="ADAL" clId="{598326B6-0C07-4493-B4C6-33F480A6FB1E}" dt="2022-08-30T07:15:15.193" v="6851" actId="26606"/>
          <ac:cxnSpMkLst>
            <pc:docMk/>
            <pc:sldMk cId="761875262" sldId="294"/>
            <ac:cxnSpMk id="3079" creationId="{A7F400EE-A8A5-48AF-B4D6-291B52C6F0B0}"/>
          </ac:cxnSpMkLst>
        </pc:cxnChg>
      </pc:sldChg>
      <pc:sldChg chg="modSp add mod">
        <pc:chgData name="Acerbis Alberto" userId="c43ce6ec-0a23-48ba-9f21-c9649b8c8391" providerId="ADAL" clId="{598326B6-0C07-4493-B4C6-33F480A6FB1E}" dt="2022-08-31T06:03:51.086" v="20487" actId="20577"/>
        <pc:sldMkLst>
          <pc:docMk/>
          <pc:sldMk cId="1305677037" sldId="295"/>
        </pc:sldMkLst>
        <pc:spChg chg="mod">
          <ac:chgData name="Acerbis Alberto" userId="c43ce6ec-0a23-48ba-9f21-c9649b8c8391" providerId="ADAL" clId="{598326B6-0C07-4493-B4C6-33F480A6FB1E}" dt="2022-08-30T07:21:18.827" v="7480" actId="20577"/>
          <ac:spMkLst>
            <pc:docMk/>
            <pc:sldMk cId="1305677037" sldId="295"/>
            <ac:spMk id="3" creationId="{00000000-0000-0000-0000-000000000000}"/>
          </ac:spMkLst>
        </pc:spChg>
        <pc:spChg chg="mod">
          <ac:chgData name="Acerbis Alberto" userId="c43ce6ec-0a23-48ba-9f21-c9649b8c8391" providerId="ADAL" clId="{598326B6-0C07-4493-B4C6-33F480A6FB1E}" dt="2022-08-31T06:03:51.086" v="20487" actId="20577"/>
          <ac:spMkLst>
            <pc:docMk/>
            <pc:sldMk cId="1305677037" sldId="295"/>
            <ac:spMk id="5" creationId="{00000000-0000-0000-0000-000000000000}"/>
          </ac:spMkLst>
        </pc:spChg>
      </pc:sldChg>
      <pc:sldChg chg="addSp modSp add mod setBg">
        <pc:chgData name="Acerbis Alberto" userId="c43ce6ec-0a23-48ba-9f21-c9649b8c8391" providerId="ADAL" clId="{598326B6-0C07-4493-B4C6-33F480A6FB1E}" dt="2022-08-30T07:39:20.168" v="8712" actId="20577"/>
        <pc:sldMkLst>
          <pc:docMk/>
          <pc:sldMk cId="2933253340" sldId="296"/>
        </pc:sldMkLst>
        <pc:spChg chg="mod">
          <ac:chgData name="Acerbis Alberto" userId="c43ce6ec-0a23-48ba-9f21-c9649b8c8391" providerId="ADAL" clId="{598326B6-0C07-4493-B4C6-33F480A6FB1E}" dt="2022-08-30T07:39:20.168" v="8712" actId="20577"/>
          <ac:spMkLst>
            <pc:docMk/>
            <pc:sldMk cId="2933253340" sldId="296"/>
            <ac:spMk id="3" creationId="{00000000-0000-0000-0000-000000000000}"/>
          </ac:spMkLst>
        </pc:spChg>
        <pc:spChg chg="mod">
          <ac:chgData name="Acerbis Alberto" userId="c43ce6ec-0a23-48ba-9f21-c9649b8c8391" providerId="ADAL" clId="{598326B6-0C07-4493-B4C6-33F480A6FB1E}" dt="2022-08-30T07:38:54.462" v="8701" actId="26606"/>
          <ac:spMkLst>
            <pc:docMk/>
            <pc:sldMk cId="2933253340" sldId="296"/>
            <ac:spMk id="5" creationId="{00000000-0000-0000-0000-000000000000}"/>
          </ac:spMkLst>
        </pc:spChg>
        <pc:spChg chg="add">
          <ac:chgData name="Acerbis Alberto" userId="c43ce6ec-0a23-48ba-9f21-c9649b8c8391" providerId="ADAL" clId="{598326B6-0C07-4493-B4C6-33F480A6FB1E}" dt="2022-08-30T07:38:54.462" v="8701" actId="26606"/>
          <ac:spMkLst>
            <pc:docMk/>
            <pc:sldMk cId="2933253340" sldId="296"/>
            <ac:spMk id="10" creationId="{2550BE34-C2B8-49B8-8519-67A8CAD51AE9}"/>
          </ac:spMkLst>
        </pc:spChg>
        <pc:spChg chg="add">
          <ac:chgData name="Acerbis Alberto" userId="c43ce6ec-0a23-48ba-9f21-c9649b8c8391" providerId="ADAL" clId="{598326B6-0C07-4493-B4C6-33F480A6FB1E}" dt="2022-08-30T07:38:54.462" v="8701" actId="26606"/>
          <ac:spMkLst>
            <pc:docMk/>
            <pc:sldMk cId="2933253340" sldId="296"/>
            <ac:spMk id="12" creationId="{A7457DD9-5A45-400A-AB4B-4B4EDECA25F1}"/>
          </ac:spMkLst>
        </pc:spChg>
        <pc:spChg chg="add">
          <ac:chgData name="Acerbis Alberto" userId="c43ce6ec-0a23-48ba-9f21-c9649b8c8391" providerId="ADAL" clId="{598326B6-0C07-4493-B4C6-33F480A6FB1E}" dt="2022-08-30T07:38:54.462" v="8701" actId="26606"/>
          <ac:spMkLst>
            <pc:docMk/>
            <pc:sldMk cId="2933253340" sldId="296"/>
            <ac:spMk id="14" creationId="{441CF7D6-A660-431A-B0BB-140A0D5556B6}"/>
          </ac:spMkLst>
        </pc:spChg>
        <pc:spChg chg="add">
          <ac:chgData name="Acerbis Alberto" userId="c43ce6ec-0a23-48ba-9f21-c9649b8c8391" providerId="ADAL" clId="{598326B6-0C07-4493-B4C6-33F480A6FB1E}" dt="2022-08-30T07:38:54.462" v="8701" actId="26606"/>
          <ac:spMkLst>
            <pc:docMk/>
            <pc:sldMk cId="2933253340" sldId="296"/>
            <ac:spMk id="16" creationId="{0570A85B-3810-4F95-97B0-CBF4CCDB381C}"/>
          </ac:spMkLst>
        </pc:spChg>
        <pc:picChg chg="add mod">
          <ac:chgData name="Acerbis Alberto" userId="c43ce6ec-0a23-48ba-9f21-c9649b8c8391" providerId="ADAL" clId="{598326B6-0C07-4493-B4C6-33F480A6FB1E}" dt="2022-08-30T07:38:54.462" v="8701" actId="26606"/>
          <ac:picMkLst>
            <pc:docMk/>
            <pc:sldMk cId="2933253340" sldId="296"/>
            <ac:picMk id="4" creationId="{B9AD0808-5948-9461-EF88-A8206FCBE6AA}"/>
          </ac:picMkLst>
        </pc:picChg>
      </pc:sldChg>
      <pc:sldChg chg="addSp delSp modSp add del mod setBg delDesignElem">
        <pc:chgData name="Acerbis Alberto" userId="c43ce6ec-0a23-48ba-9f21-c9649b8c8391" providerId="ADAL" clId="{598326B6-0C07-4493-B4C6-33F480A6FB1E}" dt="2022-08-31T06:18:15.505" v="21731" actId="47"/>
        <pc:sldMkLst>
          <pc:docMk/>
          <pc:sldMk cId="1723642471" sldId="297"/>
        </pc:sldMkLst>
        <pc:spChg chg="mod">
          <ac:chgData name="Acerbis Alberto" userId="c43ce6ec-0a23-48ba-9f21-c9649b8c8391" providerId="ADAL" clId="{598326B6-0C07-4493-B4C6-33F480A6FB1E}" dt="2022-08-30T07:40:51.142" v="8767" actId="20577"/>
          <ac:spMkLst>
            <pc:docMk/>
            <pc:sldMk cId="1723642471" sldId="297"/>
            <ac:spMk id="3" creationId="{00000000-0000-0000-0000-000000000000}"/>
          </ac:spMkLst>
        </pc:spChg>
        <pc:spChg chg="mod">
          <ac:chgData name="Acerbis Alberto" userId="c43ce6ec-0a23-48ba-9f21-c9649b8c8391" providerId="ADAL" clId="{598326B6-0C07-4493-B4C6-33F480A6FB1E}" dt="2022-08-30T07:47:54.371" v="9293" actId="20577"/>
          <ac:spMkLst>
            <pc:docMk/>
            <pc:sldMk cId="1723642471" sldId="297"/>
            <ac:spMk id="5" creationId="{00000000-0000-0000-0000-000000000000}"/>
          </ac:spMkLst>
        </pc:spChg>
        <pc:spChg chg="del">
          <ac:chgData name="Acerbis Alberto" userId="c43ce6ec-0a23-48ba-9f21-c9649b8c8391" providerId="ADAL" clId="{598326B6-0C07-4493-B4C6-33F480A6FB1E}" dt="2022-08-30T07:40:00.552" v="8714"/>
          <ac:spMkLst>
            <pc:docMk/>
            <pc:sldMk cId="1723642471" sldId="297"/>
            <ac:spMk id="10" creationId="{2550BE34-C2B8-49B8-8519-67A8CAD51AE9}"/>
          </ac:spMkLst>
        </pc:spChg>
        <pc:spChg chg="add">
          <ac:chgData name="Acerbis Alberto" userId="c43ce6ec-0a23-48ba-9f21-c9649b8c8391" providerId="ADAL" clId="{598326B6-0C07-4493-B4C6-33F480A6FB1E}" dt="2022-08-30T07:40:33.455" v="8741" actId="26606"/>
          <ac:spMkLst>
            <pc:docMk/>
            <pc:sldMk cId="1723642471" sldId="297"/>
            <ac:spMk id="11" creationId="{5E39A796-BE83-48B1-B33F-35C4A32AAB57}"/>
          </ac:spMkLst>
        </pc:spChg>
        <pc:spChg chg="del">
          <ac:chgData name="Acerbis Alberto" userId="c43ce6ec-0a23-48ba-9f21-c9649b8c8391" providerId="ADAL" clId="{598326B6-0C07-4493-B4C6-33F480A6FB1E}" dt="2022-08-30T07:40:00.552" v="8714"/>
          <ac:spMkLst>
            <pc:docMk/>
            <pc:sldMk cId="1723642471" sldId="297"/>
            <ac:spMk id="12" creationId="{A7457DD9-5A45-400A-AB4B-4B4EDECA25F1}"/>
          </ac:spMkLst>
        </pc:spChg>
        <pc:spChg chg="add">
          <ac:chgData name="Acerbis Alberto" userId="c43ce6ec-0a23-48ba-9f21-c9649b8c8391" providerId="ADAL" clId="{598326B6-0C07-4493-B4C6-33F480A6FB1E}" dt="2022-08-30T07:40:33.455" v="8741" actId="26606"/>
          <ac:spMkLst>
            <pc:docMk/>
            <pc:sldMk cId="1723642471" sldId="297"/>
            <ac:spMk id="13" creationId="{72F84B47-E267-4194-8194-831DB7B5547F}"/>
          </ac:spMkLst>
        </pc:spChg>
        <pc:spChg chg="del">
          <ac:chgData name="Acerbis Alberto" userId="c43ce6ec-0a23-48ba-9f21-c9649b8c8391" providerId="ADAL" clId="{598326B6-0C07-4493-B4C6-33F480A6FB1E}" dt="2022-08-30T07:40:00.552" v="8714"/>
          <ac:spMkLst>
            <pc:docMk/>
            <pc:sldMk cId="1723642471" sldId="297"/>
            <ac:spMk id="14" creationId="{441CF7D6-A660-431A-B0BB-140A0D5556B6}"/>
          </ac:spMkLst>
        </pc:spChg>
        <pc:spChg chg="del">
          <ac:chgData name="Acerbis Alberto" userId="c43ce6ec-0a23-48ba-9f21-c9649b8c8391" providerId="ADAL" clId="{598326B6-0C07-4493-B4C6-33F480A6FB1E}" dt="2022-08-30T07:40:00.552" v="8714"/>
          <ac:spMkLst>
            <pc:docMk/>
            <pc:sldMk cId="1723642471" sldId="297"/>
            <ac:spMk id="16" creationId="{0570A85B-3810-4F95-97B0-CBF4CCDB381C}"/>
          </ac:spMkLst>
        </pc:spChg>
        <pc:picChg chg="del">
          <ac:chgData name="Acerbis Alberto" userId="c43ce6ec-0a23-48ba-9f21-c9649b8c8391" providerId="ADAL" clId="{598326B6-0C07-4493-B4C6-33F480A6FB1E}" dt="2022-08-30T07:40:26.064" v="8737" actId="478"/>
          <ac:picMkLst>
            <pc:docMk/>
            <pc:sldMk cId="1723642471" sldId="297"/>
            <ac:picMk id="4" creationId="{B9AD0808-5948-9461-EF88-A8206FCBE6AA}"/>
          </ac:picMkLst>
        </pc:picChg>
        <pc:picChg chg="add mod">
          <ac:chgData name="Acerbis Alberto" userId="c43ce6ec-0a23-48ba-9f21-c9649b8c8391" providerId="ADAL" clId="{598326B6-0C07-4493-B4C6-33F480A6FB1E}" dt="2022-08-30T07:40:33.455" v="8741" actId="26606"/>
          <ac:picMkLst>
            <pc:docMk/>
            <pc:sldMk cId="1723642471" sldId="297"/>
            <ac:picMk id="6" creationId="{1E034302-2A65-A7D1-6FF5-EEDF9FDBAB93}"/>
          </ac:picMkLst>
        </pc:picChg>
      </pc:sldChg>
      <pc:sldChg chg="modSp add mod">
        <pc:chgData name="Acerbis Alberto" userId="c43ce6ec-0a23-48ba-9f21-c9649b8c8391" providerId="ADAL" clId="{598326B6-0C07-4493-B4C6-33F480A6FB1E}" dt="2022-08-30T10:47:55.360" v="17115" actId="1076"/>
        <pc:sldMkLst>
          <pc:docMk/>
          <pc:sldMk cId="1292084336" sldId="298"/>
        </pc:sldMkLst>
        <pc:spChg chg="mod">
          <ac:chgData name="Acerbis Alberto" userId="c43ce6ec-0a23-48ba-9f21-c9649b8c8391" providerId="ADAL" clId="{598326B6-0C07-4493-B4C6-33F480A6FB1E}" dt="2022-08-30T07:50:35.468" v="9310" actId="20577"/>
          <ac:spMkLst>
            <pc:docMk/>
            <pc:sldMk cId="1292084336" sldId="298"/>
            <ac:spMk id="3" creationId="{00000000-0000-0000-0000-000000000000}"/>
          </ac:spMkLst>
        </pc:spChg>
        <pc:spChg chg="mod">
          <ac:chgData name="Acerbis Alberto" userId="c43ce6ec-0a23-48ba-9f21-c9649b8c8391" providerId="ADAL" clId="{598326B6-0C07-4493-B4C6-33F480A6FB1E}" dt="2022-08-30T10:47:55.360" v="17115" actId="1076"/>
          <ac:spMkLst>
            <pc:docMk/>
            <pc:sldMk cId="1292084336" sldId="298"/>
            <ac:spMk id="5" creationId="{00000000-0000-0000-0000-000000000000}"/>
          </ac:spMkLst>
        </pc:spChg>
      </pc:sldChg>
      <pc:sldChg chg="modSp add mod">
        <pc:chgData name="Acerbis Alberto" userId="c43ce6ec-0a23-48ba-9f21-c9649b8c8391" providerId="ADAL" clId="{598326B6-0C07-4493-B4C6-33F480A6FB1E}" dt="2022-08-30T08:04:48.978" v="10500" actId="1076"/>
        <pc:sldMkLst>
          <pc:docMk/>
          <pc:sldMk cId="2771603736" sldId="299"/>
        </pc:sldMkLst>
        <pc:spChg chg="mod">
          <ac:chgData name="Acerbis Alberto" userId="c43ce6ec-0a23-48ba-9f21-c9649b8c8391" providerId="ADAL" clId="{598326B6-0C07-4493-B4C6-33F480A6FB1E}" dt="2022-08-30T07:56:13.371" v="9884" actId="20577"/>
          <ac:spMkLst>
            <pc:docMk/>
            <pc:sldMk cId="2771603736" sldId="299"/>
            <ac:spMk id="3" creationId="{00000000-0000-0000-0000-000000000000}"/>
          </ac:spMkLst>
        </pc:spChg>
        <pc:spChg chg="mod">
          <ac:chgData name="Acerbis Alberto" userId="c43ce6ec-0a23-48ba-9f21-c9649b8c8391" providerId="ADAL" clId="{598326B6-0C07-4493-B4C6-33F480A6FB1E}" dt="2022-08-30T08:04:48.978" v="10500" actId="1076"/>
          <ac:spMkLst>
            <pc:docMk/>
            <pc:sldMk cId="2771603736" sldId="299"/>
            <ac:spMk id="5" creationId="{00000000-0000-0000-0000-000000000000}"/>
          </ac:spMkLst>
        </pc:spChg>
      </pc:sldChg>
      <pc:sldChg chg="modSp add mod">
        <pc:chgData name="Acerbis Alberto" userId="c43ce6ec-0a23-48ba-9f21-c9649b8c8391" providerId="ADAL" clId="{598326B6-0C07-4493-B4C6-33F480A6FB1E}" dt="2022-08-30T08:41:33.044" v="13232" actId="6549"/>
        <pc:sldMkLst>
          <pc:docMk/>
          <pc:sldMk cId="477035204" sldId="300"/>
        </pc:sldMkLst>
        <pc:spChg chg="mod">
          <ac:chgData name="Acerbis Alberto" userId="c43ce6ec-0a23-48ba-9f21-c9649b8c8391" providerId="ADAL" clId="{598326B6-0C07-4493-B4C6-33F480A6FB1E}" dt="2022-08-30T08:41:29.318" v="13231" actId="20577"/>
          <ac:spMkLst>
            <pc:docMk/>
            <pc:sldMk cId="477035204" sldId="300"/>
            <ac:spMk id="3" creationId="{00000000-0000-0000-0000-000000000000}"/>
          </ac:spMkLst>
        </pc:spChg>
        <pc:spChg chg="mod">
          <ac:chgData name="Acerbis Alberto" userId="c43ce6ec-0a23-48ba-9f21-c9649b8c8391" providerId="ADAL" clId="{598326B6-0C07-4493-B4C6-33F480A6FB1E}" dt="2022-08-30T08:41:33.044" v="13232" actId="6549"/>
          <ac:spMkLst>
            <pc:docMk/>
            <pc:sldMk cId="477035204" sldId="300"/>
            <ac:spMk id="5" creationId="{00000000-0000-0000-0000-000000000000}"/>
          </ac:spMkLst>
        </pc:spChg>
      </pc:sldChg>
      <pc:sldChg chg="modSp add del mod">
        <pc:chgData name="Acerbis Alberto" userId="c43ce6ec-0a23-48ba-9f21-c9649b8c8391" providerId="ADAL" clId="{598326B6-0C07-4493-B4C6-33F480A6FB1E}" dt="2022-08-30T08:07:30.529" v="10519" actId="47"/>
        <pc:sldMkLst>
          <pc:docMk/>
          <pc:sldMk cId="1882179349" sldId="300"/>
        </pc:sldMkLst>
        <pc:spChg chg="mod">
          <ac:chgData name="Acerbis Alberto" userId="c43ce6ec-0a23-48ba-9f21-c9649b8c8391" providerId="ADAL" clId="{598326B6-0C07-4493-B4C6-33F480A6FB1E}" dt="2022-08-30T08:07:20.100" v="10518" actId="20577"/>
          <ac:spMkLst>
            <pc:docMk/>
            <pc:sldMk cId="1882179349" sldId="300"/>
            <ac:spMk id="3" creationId="{00000000-0000-0000-0000-000000000000}"/>
          </ac:spMkLst>
        </pc:spChg>
      </pc:sldChg>
      <pc:sldChg chg="modSp add mod">
        <pc:chgData name="Acerbis Alberto" userId="c43ce6ec-0a23-48ba-9f21-c9649b8c8391" providerId="ADAL" clId="{598326B6-0C07-4493-B4C6-33F480A6FB1E}" dt="2022-08-30T08:45:35.309" v="13708" actId="6549"/>
        <pc:sldMkLst>
          <pc:docMk/>
          <pc:sldMk cId="286038253" sldId="301"/>
        </pc:sldMkLst>
        <pc:spChg chg="mod">
          <ac:chgData name="Acerbis Alberto" userId="c43ce6ec-0a23-48ba-9f21-c9649b8c8391" providerId="ADAL" clId="{598326B6-0C07-4493-B4C6-33F480A6FB1E}" dt="2022-08-30T08:45:31.852" v="13707" actId="20577"/>
          <ac:spMkLst>
            <pc:docMk/>
            <pc:sldMk cId="286038253" sldId="301"/>
            <ac:spMk id="3" creationId="{00000000-0000-0000-0000-000000000000}"/>
          </ac:spMkLst>
        </pc:spChg>
        <pc:spChg chg="mod">
          <ac:chgData name="Acerbis Alberto" userId="c43ce6ec-0a23-48ba-9f21-c9649b8c8391" providerId="ADAL" clId="{598326B6-0C07-4493-B4C6-33F480A6FB1E}" dt="2022-08-30T08:45:35.309" v="13708" actId="6549"/>
          <ac:spMkLst>
            <pc:docMk/>
            <pc:sldMk cId="286038253" sldId="301"/>
            <ac:spMk id="5" creationId="{00000000-0000-0000-0000-000000000000}"/>
          </ac:spMkLst>
        </pc:spChg>
      </pc:sldChg>
      <pc:sldChg chg="addSp delSp modSp add del mod setBg">
        <pc:chgData name="Acerbis Alberto" userId="c43ce6ec-0a23-48ba-9f21-c9649b8c8391" providerId="ADAL" clId="{598326B6-0C07-4493-B4C6-33F480A6FB1E}" dt="2022-08-30T08:39:33.575" v="13212" actId="47"/>
        <pc:sldMkLst>
          <pc:docMk/>
          <pc:sldMk cId="3320788147" sldId="302"/>
        </pc:sldMkLst>
        <pc:spChg chg="mod">
          <ac:chgData name="Acerbis Alberto" userId="c43ce6ec-0a23-48ba-9f21-c9649b8c8391" providerId="ADAL" clId="{598326B6-0C07-4493-B4C6-33F480A6FB1E}" dt="2022-08-30T08:30:56.549" v="12502" actId="20577"/>
          <ac:spMkLst>
            <pc:docMk/>
            <pc:sldMk cId="3320788147" sldId="302"/>
            <ac:spMk id="3" creationId="{00000000-0000-0000-0000-000000000000}"/>
          </ac:spMkLst>
        </pc:spChg>
        <pc:spChg chg="mod">
          <ac:chgData name="Acerbis Alberto" userId="c43ce6ec-0a23-48ba-9f21-c9649b8c8391" providerId="ADAL" clId="{598326B6-0C07-4493-B4C6-33F480A6FB1E}" dt="2022-08-30T08:31:00.260" v="12503" actId="6549"/>
          <ac:spMkLst>
            <pc:docMk/>
            <pc:sldMk cId="3320788147" sldId="302"/>
            <ac:spMk id="5" creationId="{00000000-0000-0000-0000-000000000000}"/>
          </ac:spMkLst>
        </pc:spChg>
        <pc:spChg chg="add del">
          <ac:chgData name="Acerbis Alberto" userId="c43ce6ec-0a23-48ba-9f21-c9649b8c8391" providerId="ADAL" clId="{598326B6-0C07-4493-B4C6-33F480A6FB1E}" dt="2022-08-30T08:25:52.601" v="12229" actId="26606"/>
          <ac:spMkLst>
            <pc:docMk/>
            <pc:sldMk cId="3320788147" sldId="302"/>
            <ac:spMk id="10" creationId="{0288C6B4-AFC3-407F-A595-EFFD38D4CCAF}"/>
          </ac:spMkLst>
        </pc:spChg>
        <pc:spChg chg="add del">
          <ac:chgData name="Acerbis Alberto" userId="c43ce6ec-0a23-48ba-9f21-c9649b8c8391" providerId="ADAL" clId="{598326B6-0C07-4493-B4C6-33F480A6FB1E}" dt="2022-08-30T08:25:52.601" v="12229" actId="26606"/>
          <ac:spMkLst>
            <pc:docMk/>
            <pc:sldMk cId="3320788147" sldId="302"/>
            <ac:spMk id="12" creationId="{CF236821-17FE-429B-8D2C-08E13A64EA40}"/>
          </ac:spMkLst>
        </pc:spChg>
        <pc:spChg chg="add del">
          <ac:chgData name="Acerbis Alberto" userId="c43ce6ec-0a23-48ba-9f21-c9649b8c8391" providerId="ADAL" clId="{598326B6-0C07-4493-B4C6-33F480A6FB1E}" dt="2022-08-30T08:25:52.601" v="12229" actId="26606"/>
          <ac:spMkLst>
            <pc:docMk/>
            <pc:sldMk cId="3320788147" sldId="302"/>
            <ac:spMk id="14" creationId="{C0BDBCD2-E081-43AB-9119-C55465E59757}"/>
          </ac:spMkLst>
        </pc:spChg>
        <pc:spChg chg="add del">
          <ac:chgData name="Acerbis Alberto" userId="c43ce6ec-0a23-48ba-9f21-c9649b8c8391" providerId="ADAL" clId="{598326B6-0C07-4493-B4C6-33F480A6FB1E}" dt="2022-08-30T08:25:52.601" v="12229" actId="26606"/>
          <ac:spMkLst>
            <pc:docMk/>
            <pc:sldMk cId="3320788147" sldId="302"/>
            <ac:spMk id="16" creationId="{98E79BE4-34FE-485A-98A5-92CE8F7C4743}"/>
          </ac:spMkLst>
        </pc:spChg>
        <pc:spChg chg="add del">
          <ac:chgData name="Acerbis Alberto" userId="c43ce6ec-0a23-48ba-9f21-c9649b8c8391" providerId="ADAL" clId="{598326B6-0C07-4493-B4C6-33F480A6FB1E}" dt="2022-08-30T08:25:52.601" v="12229" actId="26606"/>
          <ac:spMkLst>
            <pc:docMk/>
            <pc:sldMk cId="3320788147" sldId="302"/>
            <ac:spMk id="18" creationId="{7A5F0580-5EE9-419F-96EE-B6529EF6E7D0}"/>
          </ac:spMkLst>
        </pc:spChg>
        <pc:spChg chg="add del">
          <ac:chgData name="Acerbis Alberto" userId="c43ce6ec-0a23-48ba-9f21-c9649b8c8391" providerId="ADAL" clId="{598326B6-0C07-4493-B4C6-33F480A6FB1E}" dt="2022-08-30T08:26:03.647" v="12231" actId="26606"/>
          <ac:spMkLst>
            <pc:docMk/>
            <pc:sldMk cId="3320788147" sldId="302"/>
            <ac:spMk id="20" creationId="{DBC6133C-0615-4CE4-9132-37E609A9BDFA}"/>
          </ac:spMkLst>
        </pc:spChg>
        <pc:spChg chg="add del">
          <ac:chgData name="Acerbis Alberto" userId="c43ce6ec-0a23-48ba-9f21-c9649b8c8391" providerId="ADAL" clId="{598326B6-0C07-4493-B4C6-33F480A6FB1E}" dt="2022-08-30T08:26:03.647" v="12231" actId="26606"/>
          <ac:spMkLst>
            <pc:docMk/>
            <pc:sldMk cId="3320788147" sldId="302"/>
            <ac:spMk id="21" creationId="{169CC832-2974-4E8D-90ED-3E2941BA7336}"/>
          </ac:spMkLst>
        </pc:spChg>
        <pc:spChg chg="add del">
          <ac:chgData name="Acerbis Alberto" userId="c43ce6ec-0a23-48ba-9f21-c9649b8c8391" providerId="ADAL" clId="{598326B6-0C07-4493-B4C6-33F480A6FB1E}" dt="2022-08-30T08:26:03.647" v="12231" actId="26606"/>
          <ac:spMkLst>
            <pc:docMk/>
            <pc:sldMk cId="3320788147" sldId="302"/>
            <ac:spMk id="22" creationId="{55222F96-971A-4F90-B841-6BAB416C7AC1}"/>
          </ac:spMkLst>
        </pc:spChg>
        <pc:spChg chg="add del">
          <ac:chgData name="Acerbis Alberto" userId="c43ce6ec-0a23-48ba-9f21-c9649b8c8391" providerId="ADAL" clId="{598326B6-0C07-4493-B4C6-33F480A6FB1E}" dt="2022-08-30T08:26:03.647" v="12231" actId="26606"/>
          <ac:spMkLst>
            <pc:docMk/>
            <pc:sldMk cId="3320788147" sldId="302"/>
            <ac:spMk id="23" creationId="{08980754-6F4B-43C9-B9BE-127B6BED6586}"/>
          </ac:spMkLst>
        </pc:spChg>
        <pc:spChg chg="add del">
          <ac:chgData name="Acerbis Alberto" userId="c43ce6ec-0a23-48ba-9f21-c9649b8c8391" providerId="ADAL" clId="{598326B6-0C07-4493-B4C6-33F480A6FB1E}" dt="2022-08-30T08:26:03.647" v="12231" actId="26606"/>
          <ac:spMkLst>
            <pc:docMk/>
            <pc:sldMk cId="3320788147" sldId="302"/>
            <ac:spMk id="24" creationId="{2C1BBA94-3F40-40AA-8BB9-E69E25E537C1}"/>
          </ac:spMkLst>
        </pc:spChg>
        <pc:spChg chg="add">
          <ac:chgData name="Acerbis Alberto" userId="c43ce6ec-0a23-48ba-9f21-c9649b8c8391" providerId="ADAL" clId="{598326B6-0C07-4493-B4C6-33F480A6FB1E}" dt="2022-08-30T08:26:03.651" v="12232" actId="26606"/>
          <ac:spMkLst>
            <pc:docMk/>
            <pc:sldMk cId="3320788147" sldId="302"/>
            <ac:spMk id="26" creationId="{5E39A796-BE83-48B1-B33F-35C4A32AAB57}"/>
          </ac:spMkLst>
        </pc:spChg>
        <pc:spChg chg="add">
          <ac:chgData name="Acerbis Alberto" userId="c43ce6ec-0a23-48ba-9f21-c9649b8c8391" providerId="ADAL" clId="{598326B6-0C07-4493-B4C6-33F480A6FB1E}" dt="2022-08-30T08:26:03.651" v="12232" actId="26606"/>
          <ac:spMkLst>
            <pc:docMk/>
            <pc:sldMk cId="3320788147" sldId="302"/>
            <ac:spMk id="27" creationId="{72F84B47-E267-4194-8194-831DB7B5547F}"/>
          </ac:spMkLst>
        </pc:spChg>
        <pc:picChg chg="add mod">
          <ac:chgData name="Acerbis Alberto" userId="c43ce6ec-0a23-48ba-9f21-c9649b8c8391" providerId="ADAL" clId="{598326B6-0C07-4493-B4C6-33F480A6FB1E}" dt="2022-08-30T08:26:03.651" v="12232" actId="26606"/>
          <ac:picMkLst>
            <pc:docMk/>
            <pc:sldMk cId="3320788147" sldId="302"/>
            <ac:picMk id="4" creationId="{FBC62CB8-3BFC-359C-5EC8-803C9FCD5F68}"/>
          </ac:picMkLst>
        </pc:picChg>
      </pc:sldChg>
      <pc:sldChg chg="addSp delSp modSp add mod setBg delDesignElem">
        <pc:chgData name="Acerbis Alberto" userId="c43ce6ec-0a23-48ba-9f21-c9649b8c8391" providerId="ADAL" clId="{598326B6-0C07-4493-B4C6-33F480A6FB1E}" dt="2022-08-30T08:38:00.073" v="13193" actId="20577"/>
        <pc:sldMkLst>
          <pc:docMk/>
          <pc:sldMk cId="3572358780" sldId="303"/>
        </pc:sldMkLst>
        <pc:spChg chg="mod">
          <ac:chgData name="Acerbis Alberto" userId="c43ce6ec-0a23-48ba-9f21-c9649b8c8391" providerId="ADAL" clId="{598326B6-0C07-4493-B4C6-33F480A6FB1E}" dt="2022-08-30T08:31:10.993" v="12515" actId="20577"/>
          <ac:spMkLst>
            <pc:docMk/>
            <pc:sldMk cId="3572358780" sldId="303"/>
            <ac:spMk id="3" creationId="{00000000-0000-0000-0000-000000000000}"/>
          </ac:spMkLst>
        </pc:spChg>
        <pc:spChg chg="mod">
          <ac:chgData name="Acerbis Alberto" userId="c43ce6ec-0a23-48ba-9f21-c9649b8c8391" providerId="ADAL" clId="{598326B6-0C07-4493-B4C6-33F480A6FB1E}" dt="2022-08-30T08:38:00.073" v="13193" actId="20577"/>
          <ac:spMkLst>
            <pc:docMk/>
            <pc:sldMk cId="3572358780" sldId="303"/>
            <ac:spMk id="5" creationId="{00000000-0000-0000-0000-000000000000}"/>
          </ac:spMkLst>
        </pc:spChg>
        <pc:spChg chg="del">
          <ac:chgData name="Acerbis Alberto" userId="c43ce6ec-0a23-48ba-9f21-c9649b8c8391" providerId="ADAL" clId="{598326B6-0C07-4493-B4C6-33F480A6FB1E}" dt="2022-08-30T08:28:59.085" v="12465"/>
          <ac:spMkLst>
            <pc:docMk/>
            <pc:sldMk cId="3572358780" sldId="303"/>
            <ac:spMk id="26" creationId="{5E39A796-BE83-48B1-B33F-35C4A32AAB57}"/>
          </ac:spMkLst>
        </pc:spChg>
        <pc:spChg chg="del">
          <ac:chgData name="Acerbis Alberto" userId="c43ce6ec-0a23-48ba-9f21-c9649b8c8391" providerId="ADAL" clId="{598326B6-0C07-4493-B4C6-33F480A6FB1E}" dt="2022-08-30T08:28:59.085" v="12465"/>
          <ac:spMkLst>
            <pc:docMk/>
            <pc:sldMk cId="3572358780" sldId="303"/>
            <ac:spMk id="27" creationId="{72F84B47-E267-4194-8194-831DB7B5547F}"/>
          </ac:spMkLst>
        </pc:spChg>
        <pc:picChg chg="del">
          <ac:chgData name="Acerbis Alberto" userId="c43ce6ec-0a23-48ba-9f21-c9649b8c8391" providerId="ADAL" clId="{598326B6-0C07-4493-B4C6-33F480A6FB1E}" dt="2022-08-30T08:30:09.648" v="12478" actId="478"/>
          <ac:picMkLst>
            <pc:docMk/>
            <pc:sldMk cId="3572358780" sldId="303"/>
            <ac:picMk id="4" creationId="{FBC62CB8-3BFC-359C-5EC8-803C9FCD5F68}"/>
          </ac:picMkLst>
        </pc:picChg>
        <pc:picChg chg="add mod">
          <ac:chgData name="Acerbis Alberto" userId="c43ce6ec-0a23-48ba-9f21-c9649b8c8391" providerId="ADAL" clId="{598326B6-0C07-4493-B4C6-33F480A6FB1E}" dt="2022-08-30T08:30:16.438" v="12480" actId="1076"/>
          <ac:picMkLst>
            <pc:docMk/>
            <pc:sldMk cId="3572358780" sldId="303"/>
            <ac:picMk id="6" creationId="{5D8A094C-57E3-514C-E586-D0DEA86B1199}"/>
          </ac:picMkLst>
        </pc:picChg>
      </pc:sldChg>
      <pc:sldChg chg="addSp delSp modSp add mod">
        <pc:chgData name="Acerbis Alberto" userId="c43ce6ec-0a23-48ba-9f21-c9649b8c8391" providerId="ADAL" clId="{598326B6-0C07-4493-B4C6-33F480A6FB1E}" dt="2022-08-30T08:39:26.334" v="13211" actId="1076"/>
        <pc:sldMkLst>
          <pc:docMk/>
          <pc:sldMk cId="637374023" sldId="304"/>
        </pc:sldMkLst>
        <pc:spChg chg="mod">
          <ac:chgData name="Acerbis Alberto" userId="c43ce6ec-0a23-48ba-9f21-c9649b8c8391" providerId="ADAL" clId="{598326B6-0C07-4493-B4C6-33F480A6FB1E}" dt="2022-08-30T08:38:57.096" v="13203" actId="20577"/>
          <ac:spMkLst>
            <pc:docMk/>
            <pc:sldMk cId="637374023" sldId="304"/>
            <ac:spMk id="3" creationId="{00000000-0000-0000-0000-000000000000}"/>
          </ac:spMkLst>
        </pc:spChg>
        <pc:spChg chg="del">
          <ac:chgData name="Acerbis Alberto" userId="c43ce6ec-0a23-48ba-9f21-c9649b8c8391" providerId="ADAL" clId="{598326B6-0C07-4493-B4C6-33F480A6FB1E}" dt="2022-08-30T08:39:08.490" v="13204" actId="478"/>
          <ac:spMkLst>
            <pc:docMk/>
            <pc:sldMk cId="637374023" sldId="304"/>
            <ac:spMk id="5" creationId="{00000000-0000-0000-0000-000000000000}"/>
          </ac:spMkLst>
        </pc:spChg>
        <pc:spChg chg="add del mod">
          <ac:chgData name="Acerbis Alberto" userId="c43ce6ec-0a23-48ba-9f21-c9649b8c8391" providerId="ADAL" clId="{598326B6-0C07-4493-B4C6-33F480A6FB1E}" dt="2022-08-30T08:39:11.792" v="13205" actId="478"/>
          <ac:spMkLst>
            <pc:docMk/>
            <pc:sldMk cId="637374023" sldId="304"/>
            <ac:spMk id="7" creationId="{47B7310E-9A5C-FFE0-1778-C7C144983EBA}"/>
          </ac:spMkLst>
        </pc:spChg>
        <pc:spChg chg="add mod">
          <ac:chgData name="Acerbis Alberto" userId="c43ce6ec-0a23-48ba-9f21-c9649b8c8391" providerId="ADAL" clId="{598326B6-0C07-4493-B4C6-33F480A6FB1E}" dt="2022-08-30T08:39:26.334" v="13211" actId="1076"/>
          <ac:spMkLst>
            <pc:docMk/>
            <pc:sldMk cId="637374023" sldId="304"/>
            <ac:spMk id="8" creationId="{D45EA5AE-2928-1C9D-B7F6-AD33B2B0C3DD}"/>
          </ac:spMkLst>
        </pc:spChg>
        <pc:picChg chg="add mod">
          <ac:chgData name="Acerbis Alberto" userId="c43ce6ec-0a23-48ba-9f21-c9649b8c8391" providerId="ADAL" clId="{598326B6-0C07-4493-B4C6-33F480A6FB1E}" dt="2022-08-30T08:38:44.993" v="13197" actId="14100"/>
          <ac:picMkLst>
            <pc:docMk/>
            <pc:sldMk cId="637374023" sldId="304"/>
            <ac:picMk id="2" creationId="{4C5208C4-9E94-79D1-3674-B006FE0265EC}"/>
          </ac:picMkLst>
        </pc:picChg>
        <pc:picChg chg="del">
          <ac:chgData name="Acerbis Alberto" userId="c43ce6ec-0a23-48ba-9f21-c9649b8c8391" providerId="ADAL" clId="{598326B6-0C07-4493-B4C6-33F480A6FB1E}" dt="2022-08-30T08:38:34.992" v="13195" actId="478"/>
          <ac:picMkLst>
            <pc:docMk/>
            <pc:sldMk cId="637374023" sldId="304"/>
            <ac:picMk id="6" creationId="{5D8A094C-57E3-514C-E586-D0DEA86B1199}"/>
          </ac:picMkLst>
        </pc:picChg>
      </pc:sldChg>
      <pc:sldChg chg="addSp delSp modSp add mod">
        <pc:chgData name="Acerbis Alberto" userId="c43ce6ec-0a23-48ba-9f21-c9649b8c8391" providerId="ADAL" clId="{598326B6-0C07-4493-B4C6-33F480A6FB1E}" dt="2022-08-30T08:50:36.706" v="14354" actId="1076"/>
        <pc:sldMkLst>
          <pc:docMk/>
          <pc:sldMk cId="4104726327" sldId="305"/>
        </pc:sldMkLst>
        <pc:spChg chg="mod">
          <ac:chgData name="Acerbis Alberto" userId="c43ce6ec-0a23-48ba-9f21-c9649b8c8391" providerId="ADAL" clId="{598326B6-0C07-4493-B4C6-33F480A6FB1E}" dt="2022-08-30T08:40:29.834" v="13220" actId="20577"/>
          <ac:spMkLst>
            <pc:docMk/>
            <pc:sldMk cId="4104726327" sldId="305"/>
            <ac:spMk id="3" creationId="{00000000-0000-0000-0000-000000000000}"/>
          </ac:spMkLst>
        </pc:spChg>
        <pc:spChg chg="add del mod">
          <ac:chgData name="Acerbis Alberto" userId="c43ce6ec-0a23-48ba-9f21-c9649b8c8391" providerId="ADAL" clId="{598326B6-0C07-4493-B4C6-33F480A6FB1E}" dt="2022-08-30T08:45:57.822" v="13711" actId="478"/>
          <ac:spMkLst>
            <pc:docMk/>
            <pc:sldMk cId="4104726327" sldId="305"/>
            <ac:spMk id="4" creationId="{0EE8D302-D1ED-C0ED-407B-83E3FD782A7A}"/>
          </ac:spMkLst>
        </pc:spChg>
        <pc:spChg chg="del mod">
          <ac:chgData name="Acerbis Alberto" userId="c43ce6ec-0a23-48ba-9f21-c9649b8c8391" providerId="ADAL" clId="{598326B6-0C07-4493-B4C6-33F480A6FB1E}" dt="2022-08-30T08:45:54.876" v="13710" actId="478"/>
          <ac:spMkLst>
            <pc:docMk/>
            <pc:sldMk cId="4104726327" sldId="305"/>
            <ac:spMk id="5" creationId="{00000000-0000-0000-0000-000000000000}"/>
          </ac:spMkLst>
        </pc:spChg>
        <pc:spChg chg="add mod">
          <ac:chgData name="Acerbis Alberto" userId="c43ce6ec-0a23-48ba-9f21-c9649b8c8391" providerId="ADAL" clId="{598326B6-0C07-4493-B4C6-33F480A6FB1E}" dt="2022-08-30T08:50:36.706" v="14354" actId="1076"/>
          <ac:spMkLst>
            <pc:docMk/>
            <pc:sldMk cId="4104726327" sldId="305"/>
            <ac:spMk id="7" creationId="{B8BFD1D0-0C1C-2306-1DDD-1C40B7A85BD8}"/>
          </ac:spMkLst>
        </pc:spChg>
        <pc:picChg chg="del">
          <ac:chgData name="Acerbis Alberto" userId="c43ce6ec-0a23-48ba-9f21-c9649b8c8391" providerId="ADAL" clId="{598326B6-0C07-4493-B4C6-33F480A6FB1E}" dt="2022-08-30T08:45:42.179" v="13709" actId="478"/>
          <ac:picMkLst>
            <pc:docMk/>
            <pc:sldMk cId="4104726327" sldId="305"/>
            <ac:picMk id="6" creationId="{5D8A094C-57E3-514C-E586-D0DEA86B1199}"/>
          </ac:picMkLst>
        </pc:picChg>
      </pc:sldChg>
      <pc:sldChg chg="modSp add mod">
        <pc:chgData name="Acerbis Alberto" userId="c43ce6ec-0a23-48ba-9f21-c9649b8c8391" providerId="ADAL" clId="{598326B6-0C07-4493-B4C6-33F480A6FB1E}" dt="2022-08-30T08:45:21.132" v="13693" actId="1076"/>
        <pc:sldMkLst>
          <pc:docMk/>
          <pc:sldMk cId="2504843193" sldId="306"/>
        </pc:sldMkLst>
        <pc:spChg chg="mod">
          <ac:chgData name="Acerbis Alberto" userId="c43ce6ec-0a23-48ba-9f21-c9649b8c8391" providerId="ADAL" clId="{598326B6-0C07-4493-B4C6-33F480A6FB1E}" dt="2022-08-30T08:45:21.132" v="13693" actId="1076"/>
          <ac:spMkLst>
            <pc:docMk/>
            <pc:sldMk cId="2504843193" sldId="306"/>
            <ac:spMk id="5" creationId="{00000000-0000-0000-0000-000000000000}"/>
          </ac:spMkLst>
        </pc:spChg>
      </pc:sldChg>
      <pc:sldChg chg="addSp delSp modSp add mod">
        <pc:chgData name="Acerbis Alberto" userId="c43ce6ec-0a23-48ba-9f21-c9649b8c8391" providerId="ADAL" clId="{598326B6-0C07-4493-B4C6-33F480A6FB1E}" dt="2022-08-30T09:00:48.170" v="14882" actId="478"/>
        <pc:sldMkLst>
          <pc:docMk/>
          <pc:sldMk cId="3750145744" sldId="307"/>
        </pc:sldMkLst>
        <pc:spChg chg="mod">
          <ac:chgData name="Acerbis Alberto" userId="c43ce6ec-0a23-48ba-9f21-c9649b8c8391" providerId="ADAL" clId="{598326B6-0C07-4493-B4C6-33F480A6FB1E}" dt="2022-08-30T08:50:54.091" v="14365" actId="20577"/>
          <ac:spMkLst>
            <pc:docMk/>
            <pc:sldMk cId="3750145744" sldId="307"/>
            <ac:spMk id="3" creationId="{00000000-0000-0000-0000-000000000000}"/>
          </ac:spMkLst>
        </pc:spChg>
        <pc:spChg chg="add del">
          <ac:chgData name="Acerbis Alberto" userId="c43ce6ec-0a23-48ba-9f21-c9649b8c8391" providerId="ADAL" clId="{598326B6-0C07-4493-B4C6-33F480A6FB1E}" dt="2022-08-30T09:00:48.170" v="14882" actId="478"/>
          <ac:spMkLst>
            <pc:docMk/>
            <pc:sldMk cId="3750145744" sldId="307"/>
            <ac:spMk id="4" creationId="{520FF885-420D-C036-5C35-00174EE17193}"/>
          </ac:spMkLst>
        </pc:spChg>
        <pc:spChg chg="mod">
          <ac:chgData name="Acerbis Alberto" userId="c43ce6ec-0a23-48ba-9f21-c9649b8c8391" providerId="ADAL" clId="{598326B6-0C07-4493-B4C6-33F480A6FB1E}" dt="2022-08-30T08:54:56.546" v="14880" actId="1076"/>
          <ac:spMkLst>
            <pc:docMk/>
            <pc:sldMk cId="3750145744" sldId="307"/>
            <ac:spMk id="7" creationId="{B8BFD1D0-0C1C-2306-1DDD-1C40B7A85BD8}"/>
          </ac:spMkLst>
        </pc:spChg>
      </pc:sldChg>
      <pc:sldChg chg="addSp modSp add del mod">
        <pc:chgData name="Acerbis Alberto" userId="c43ce6ec-0a23-48ba-9f21-c9649b8c8391" providerId="ADAL" clId="{598326B6-0C07-4493-B4C6-33F480A6FB1E}" dt="2022-08-30T09:06:54.699" v="15406" actId="47"/>
        <pc:sldMkLst>
          <pc:docMk/>
          <pc:sldMk cId="3527169757" sldId="308"/>
        </pc:sldMkLst>
        <pc:spChg chg="mod">
          <ac:chgData name="Acerbis Alberto" userId="c43ce6ec-0a23-48ba-9f21-c9649b8c8391" providerId="ADAL" clId="{598326B6-0C07-4493-B4C6-33F480A6FB1E}" dt="2022-08-30T09:01:02.259" v="14891" actId="20577"/>
          <ac:spMkLst>
            <pc:docMk/>
            <pc:sldMk cId="3527169757" sldId="308"/>
            <ac:spMk id="3" creationId="{00000000-0000-0000-0000-000000000000}"/>
          </ac:spMkLst>
        </pc:spChg>
        <pc:spChg chg="mod">
          <ac:chgData name="Acerbis Alberto" userId="c43ce6ec-0a23-48ba-9f21-c9649b8c8391" providerId="ADAL" clId="{598326B6-0C07-4493-B4C6-33F480A6FB1E}" dt="2022-08-30T09:06:30.240" v="15392" actId="14100"/>
          <ac:spMkLst>
            <pc:docMk/>
            <pc:sldMk cId="3527169757" sldId="308"/>
            <ac:spMk id="7" creationId="{B8BFD1D0-0C1C-2306-1DDD-1C40B7A85BD8}"/>
          </ac:spMkLst>
        </pc:spChg>
        <pc:picChg chg="add mod">
          <ac:chgData name="Acerbis Alberto" userId="c43ce6ec-0a23-48ba-9f21-c9649b8c8391" providerId="ADAL" clId="{598326B6-0C07-4493-B4C6-33F480A6FB1E}" dt="2022-08-30T09:05:44.864" v="15384" actId="1076"/>
          <ac:picMkLst>
            <pc:docMk/>
            <pc:sldMk cId="3527169757" sldId="308"/>
            <ac:picMk id="4" creationId="{D5B40334-79BB-8F59-F362-5ECE60B798BA}"/>
          </ac:picMkLst>
        </pc:picChg>
      </pc:sldChg>
      <pc:sldChg chg="addSp delSp modSp add mod">
        <pc:chgData name="Acerbis Alberto" userId="c43ce6ec-0a23-48ba-9f21-c9649b8c8391" providerId="ADAL" clId="{598326B6-0C07-4493-B4C6-33F480A6FB1E}" dt="2022-08-30T09:06:50.108" v="15405" actId="20577"/>
        <pc:sldMkLst>
          <pc:docMk/>
          <pc:sldMk cId="1666861767" sldId="309"/>
        </pc:sldMkLst>
        <pc:spChg chg="mod">
          <ac:chgData name="Acerbis Alberto" userId="c43ce6ec-0a23-48ba-9f21-c9649b8c8391" providerId="ADAL" clId="{598326B6-0C07-4493-B4C6-33F480A6FB1E}" dt="2022-08-30T09:06:50.108" v="15405" actId="20577"/>
          <ac:spMkLst>
            <pc:docMk/>
            <pc:sldMk cId="1666861767" sldId="309"/>
            <ac:spMk id="3" creationId="{00000000-0000-0000-0000-000000000000}"/>
          </ac:spMkLst>
        </pc:spChg>
        <pc:spChg chg="del">
          <ac:chgData name="Acerbis Alberto" userId="c43ce6ec-0a23-48ba-9f21-c9649b8c8391" providerId="ADAL" clId="{598326B6-0C07-4493-B4C6-33F480A6FB1E}" dt="2022-08-30T09:06:36.444" v="15393" actId="478"/>
          <ac:spMkLst>
            <pc:docMk/>
            <pc:sldMk cId="1666861767" sldId="309"/>
            <ac:spMk id="5" creationId="{00000000-0000-0000-0000-000000000000}"/>
          </ac:spMkLst>
        </pc:spChg>
        <pc:spChg chg="add del mod">
          <ac:chgData name="Acerbis Alberto" userId="c43ce6ec-0a23-48ba-9f21-c9649b8c8391" providerId="ADAL" clId="{598326B6-0C07-4493-B4C6-33F480A6FB1E}" dt="2022-08-30T09:06:40.110" v="15394" actId="478"/>
          <ac:spMkLst>
            <pc:docMk/>
            <pc:sldMk cId="1666861767" sldId="309"/>
            <ac:spMk id="7" creationId="{6BF386FE-AB3F-288B-C501-2B35139A1ECD}"/>
          </ac:spMkLst>
        </pc:spChg>
        <pc:spChg chg="add mod">
          <ac:chgData name="Acerbis Alberto" userId="c43ce6ec-0a23-48ba-9f21-c9649b8c8391" providerId="ADAL" clId="{598326B6-0C07-4493-B4C6-33F480A6FB1E}" dt="2022-08-30T09:06:45.810" v="15397" actId="14100"/>
          <ac:spMkLst>
            <pc:docMk/>
            <pc:sldMk cId="1666861767" sldId="309"/>
            <ac:spMk id="8" creationId="{350515C8-A15E-0ACF-1BC7-A78B008ABDE6}"/>
          </ac:spMkLst>
        </pc:spChg>
        <pc:picChg chg="add mod">
          <ac:chgData name="Acerbis Alberto" userId="c43ce6ec-0a23-48ba-9f21-c9649b8c8391" providerId="ADAL" clId="{598326B6-0C07-4493-B4C6-33F480A6FB1E}" dt="2022-08-30T09:06:20.560" v="15390" actId="1076"/>
          <ac:picMkLst>
            <pc:docMk/>
            <pc:sldMk cId="1666861767" sldId="309"/>
            <ac:picMk id="2" creationId="{A3C563DC-AE62-3FD0-0D21-3F37AC4D0365}"/>
          </ac:picMkLst>
        </pc:picChg>
        <pc:picChg chg="del">
          <ac:chgData name="Acerbis Alberto" userId="c43ce6ec-0a23-48ba-9f21-c9649b8c8391" providerId="ADAL" clId="{598326B6-0C07-4493-B4C6-33F480A6FB1E}" dt="2022-08-30T09:06:07.753" v="15386" actId="478"/>
          <ac:picMkLst>
            <pc:docMk/>
            <pc:sldMk cId="1666861767" sldId="309"/>
            <ac:picMk id="6" creationId="{5D8A094C-57E3-514C-E586-D0DEA86B1199}"/>
          </ac:picMkLst>
        </pc:picChg>
      </pc:sldChg>
      <pc:sldChg chg="add del">
        <pc:chgData name="Acerbis Alberto" userId="c43ce6ec-0a23-48ba-9f21-c9649b8c8391" providerId="ADAL" clId="{598326B6-0C07-4493-B4C6-33F480A6FB1E}" dt="2022-08-30T09:08:27.507" v="15408" actId="47"/>
        <pc:sldMkLst>
          <pc:docMk/>
          <pc:sldMk cId="675751102" sldId="310"/>
        </pc:sldMkLst>
      </pc:sldChg>
      <pc:sldChg chg="modSp add mod">
        <pc:chgData name="Acerbis Alberto" userId="c43ce6ec-0a23-48ba-9f21-c9649b8c8391" providerId="ADAL" clId="{598326B6-0C07-4493-B4C6-33F480A6FB1E}" dt="2022-08-30T09:17:50.719" v="16293" actId="6549"/>
        <pc:sldMkLst>
          <pc:docMk/>
          <pc:sldMk cId="2954453822" sldId="310"/>
        </pc:sldMkLst>
        <pc:spChg chg="mod">
          <ac:chgData name="Acerbis Alberto" userId="c43ce6ec-0a23-48ba-9f21-c9649b8c8391" providerId="ADAL" clId="{598326B6-0C07-4493-B4C6-33F480A6FB1E}" dt="2022-08-30T09:08:58.001" v="15448" actId="20577"/>
          <ac:spMkLst>
            <pc:docMk/>
            <pc:sldMk cId="2954453822" sldId="310"/>
            <ac:spMk id="3" creationId="{00000000-0000-0000-0000-000000000000}"/>
          </ac:spMkLst>
        </pc:spChg>
        <pc:spChg chg="mod">
          <ac:chgData name="Acerbis Alberto" userId="c43ce6ec-0a23-48ba-9f21-c9649b8c8391" providerId="ADAL" clId="{598326B6-0C07-4493-B4C6-33F480A6FB1E}" dt="2022-08-30T09:17:50.719" v="16293" actId="6549"/>
          <ac:spMkLst>
            <pc:docMk/>
            <pc:sldMk cId="2954453822" sldId="310"/>
            <ac:spMk id="7" creationId="{B8BFD1D0-0C1C-2306-1DDD-1C40B7A85BD8}"/>
          </ac:spMkLst>
        </pc:spChg>
      </pc:sldChg>
      <pc:sldChg chg="addSp delSp modSp add mod setBg">
        <pc:chgData name="Acerbis Alberto" userId="c43ce6ec-0a23-48ba-9f21-c9649b8c8391" providerId="ADAL" clId="{598326B6-0C07-4493-B4C6-33F480A6FB1E}" dt="2022-08-30T12:41:45.919" v="17380" actId="26606"/>
        <pc:sldMkLst>
          <pc:docMk/>
          <pc:sldMk cId="1585887131" sldId="311"/>
        </pc:sldMkLst>
        <pc:spChg chg="mod">
          <ac:chgData name="Acerbis Alberto" userId="c43ce6ec-0a23-48ba-9f21-c9649b8c8391" providerId="ADAL" clId="{598326B6-0C07-4493-B4C6-33F480A6FB1E}" dt="2022-08-30T12:41:45.919" v="17380" actId="26606"/>
          <ac:spMkLst>
            <pc:docMk/>
            <pc:sldMk cId="1585887131" sldId="311"/>
            <ac:spMk id="3" creationId="{00000000-0000-0000-0000-000000000000}"/>
          </ac:spMkLst>
        </pc:spChg>
        <pc:spChg chg="del mod">
          <ac:chgData name="Acerbis Alberto" userId="c43ce6ec-0a23-48ba-9f21-c9649b8c8391" providerId="ADAL" clId="{598326B6-0C07-4493-B4C6-33F480A6FB1E}" dt="2022-08-30T12:41:45.919" v="17380" actId="26606"/>
          <ac:spMkLst>
            <pc:docMk/>
            <pc:sldMk cId="1585887131" sldId="311"/>
            <ac:spMk id="7" creationId="{B8BFD1D0-0C1C-2306-1DDD-1C40B7A85BD8}"/>
          </ac:spMkLst>
        </pc:spChg>
        <pc:spChg chg="add">
          <ac:chgData name="Acerbis Alberto" userId="c43ce6ec-0a23-48ba-9f21-c9649b8c8391" providerId="ADAL" clId="{598326B6-0C07-4493-B4C6-33F480A6FB1E}" dt="2022-08-30T12:41:45.919" v="17380" actId="26606"/>
          <ac:spMkLst>
            <pc:docMk/>
            <pc:sldMk cId="1585887131" sldId="311"/>
            <ac:spMk id="13" creationId="{B819A166-7571-4003-A6B8-B62034C3ED30}"/>
          </ac:spMkLst>
        </pc:spChg>
        <pc:graphicFrameChg chg="add">
          <ac:chgData name="Acerbis Alberto" userId="c43ce6ec-0a23-48ba-9f21-c9649b8c8391" providerId="ADAL" clId="{598326B6-0C07-4493-B4C6-33F480A6FB1E}" dt="2022-08-30T12:41:45.919" v="17380" actId="26606"/>
          <ac:graphicFrameMkLst>
            <pc:docMk/>
            <pc:sldMk cId="1585887131" sldId="311"/>
            <ac:graphicFrameMk id="9" creationId="{D3CB633B-D0CE-357B-66E4-45B5BD336857}"/>
          </ac:graphicFrameMkLst>
        </pc:graphicFrameChg>
      </pc:sldChg>
      <pc:sldChg chg="addSp delSp modSp add mod">
        <pc:chgData name="Acerbis Alberto" userId="c43ce6ec-0a23-48ba-9f21-c9649b8c8391" providerId="ADAL" clId="{598326B6-0C07-4493-B4C6-33F480A6FB1E}" dt="2022-08-30T13:21:29.424" v="19190" actId="1076"/>
        <pc:sldMkLst>
          <pc:docMk/>
          <pc:sldMk cId="3119231350" sldId="312"/>
        </pc:sldMkLst>
        <pc:spChg chg="mod">
          <ac:chgData name="Acerbis Alberto" userId="c43ce6ec-0a23-48ba-9f21-c9649b8c8391" providerId="ADAL" clId="{598326B6-0C07-4493-B4C6-33F480A6FB1E}" dt="2022-08-30T09:31:46.940" v="16847" actId="20577"/>
          <ac:spMkLst>
            <pc:docMk/>
            <pc:sldMk cId="3119231350" sldId="312"/>
            <ac:spMk id="3" creationId="{00000000-0000-0000-0000-000000000000}"/>
          </ac:spMkLst>
        </pc:spChg>
        <pc:spChg chg="mod">
          <ac:chgData name="Acerbis Alberto" userId="c43ce6ec-0a23-48ba-9f21-c9649b8c8391" providerId="ADAL" clId="{598326B6-0C07-4493-B4C6-33F480A6FB1E}" dt="2022-08-30T09:32:14.971" v="16853" actId="14100"/>
          <ac:spMkLst>
            <pc:docMk/>
            <pc:sldMk cId="3119231350" sldId="312"/>
            <ac:spMk id="8" creationId="{350515C8-A15E-0ACF-1BC7-A78B008ABDE6}"/>
          </ac:spMkLst>
        </pc:spChg>
        <pc:picChg chg="del mod">
          <ac:chgData name="Acerbis Alberto" userId="c43ce6ec-0a23-48ba-9f21-c9649b8c8391" providerId="ADAL" clId="{598326B6-0C07-4493-B4C6-33F480A6FB1E}" dt="2022-08-30T09:33:15.555" v="16854" actId="478"/>
          <ac:picMkLst>
            <pc:docMk/>
            <pc:sldMk cId="3119231350" sldId="312"/>
            <ac:picMk id="2" creationId="{A3C563DC-AE62-3FD0-0D21-3F37AC4D0365}"/>
          </ac:picMkLst>
        </pc:picChg>
        <pc:picChg chg="add del mod">
          <ac:chgData name="Acerbis Alberto" userId="c43ce6ec-0a23-48ba-9f21-c9649b8c8391" providerId="ADAL" clId="{598326B6-0C07-4493-B4C6-33F480A6FB1E}" dt="2022-08-30T13:21:17.403" v="19185" actId="478"/>
          <ac:picMkLst>
            <pc:docMk/>
            <pc:sldMk cId="3119231350" sldId="312"/>
            <ac:picMk id="5" creationId="{4597A451-A916-A3E8-3A5C-76F84FA45697}"/>
          </ac:picMkLst>
        </pc:picChg>
        <pc:picChg chg="add mod">
          <ac:chgData name="Acerbis Alberto" userId="c43ce6ec-0a23-48ba-9f21-c9649b8c8391" providerId="ADAL" clId="{598326B6-0C07-4493-B4C6-33F480A6FB1E}" dt="2022-08-30T13:21:29.424" v="19190" actId="1076"/>
          <ac:picMkLst>
            <pc:docMk/>
            <pc:sldMk cId="3119231350" sldId="312"/>
            <ac:picMk id="7" creationId="{68195DF2-C39B-632E-F7CD-91B68DDF7009}"/>
          </ac:picMkLst>
        </pc:picChg>
      </pc:sldChg>
      <pc:sldChg chg="addSp delSp modSp add mod">
        <pc:chgData name="Acerbis Alberto" userId="c43ce6ec-0a23-48ba-9f21-c9649b8c8391" providerId="ADAL" clId="{598326B6-0C07-4493-B4C6-33F480A6FB1E}" dt="2022-08-30T13:06:55.481" v="17733" actId="20577"/>
        <pc:sldMkLst>
          <pc:docMk/>
          <pc:sldMk cId="3546206575" sldId="313"/>
        </pc:sldMkLst>
        <pc:spChg chg="add mod">
          <ac:chgData name="Acerbis Alberto" userId="c43ce6ec-0a23-48ba-9f21-c9649b8c8391" providerId="ADAL" clId="{598326B6-0C07-4493-B4C6-33F480A6FB1E}" dt="2022-08-30T13:04:27.348" v="17677" actId="1076"/>
          <ac:spMkLst>
            <pc:docMk/>
            <pc:sldMk cId="3546206575" sldId="313"/>
            <ac:spMk id="2" creationId="{DE965261-D6C5-088A-2C4F-5B2B9A387C3B}"/>
          </ac:spMkLst>
        </pc:spChg>
        <pc:spChg chg="mod">
          <ac:chgData name="Acerbis Alberto" userId="c43ce6ec-0a23-48ba-9f21-c9649b8c8391" providerId="ADAL" clId="{598326B6-0C07-4493-B4C6-33F480A6FB1E}" dt="2022-08-30T13:05:25.866" v="17700" actId="14100"/>
          <ac:spMkLst>
            <pc:docMk/>
            <pc:sldMk cId="3546206575" sldId="313"/>
            <ac:spMk id="3" creationId="{00000000-0000-0000-0000-000000000000}"/>
          </ac:spMkLst>
        </pc:spChg>
        <pc:spChg chg="mod">
          <ac:chgData name="Acerbis Alberto" userId="c43ce6ec-0a23-48ba-9f21-c9649b8c8391" providerId="ADAL" clId="{598326B6-0C07-4493-B4C6-33F480A6FB1E}" dt="2022-08-30T13:06:55.481" v="17733" actId="20577"/>
          <ac:spMkLst>
            <pc:docMk/>
            <pc:sldMk cId="3546206575" sldId="313"/>
            <ac:spMk id="8" creationId="{350515C8-A15E-0ACF-1BC7-A78B008ABDE6}"/>
          </ac:spMkLst>
        </pc:spChg>
        <pc:picChg chg="del">
          <ac:chgData name="Acerbis Alberto" userId="c43ce6ec-0a23-48ba-9f21-c9649b8c8391" providerId="ADAL" clId="{598326B6-0C07-4493-B4C6-33F480A6FB1E}" dt="2022-08-30T13:03:51.015" v="17666" actId="478"/>
          <ac:picMkLst>
            <pc:docMk/>
            <pc:sldMk cId="3546206575" sldId="313"/>
            <ac:picMk id="5" creationId="{4597A451-A916-A3E8-3A5C-76F84FA45697}"/>
          </ac:picMkLst>
        </pc:picChg>
      </pc:sldChg>
      <pc:sldChg chg="modSp add mod">
        <pc:chgData name="Acerbis Alberto" userId="c43ce6ec-0a23-48ba-9f21-c9649b8c8391" providerId="ADAL" clId="{598326B6-0C07-4493-B4C6-33F480A6FB1E}" dt="2022-08-30T13:07:15.743" v="17735" actId="255"/>
        <pc:sldMkLst>
          <pc:docMk/>
          <pc:sldMk cId="2071350934" sldId="314"/>
        </pc:sldMkLst>
        <pc:spChg chg="mod">
          <ac:chgData name="Acerbis Alberto" userId="c43ce6ec-0a23-48ba-9f21-c9649b8c8391" providerId="ADAL" clId="{598326B6-0C07-4493-B4C6-33F480A6FB1E}" dt="2022-08-30T13:07:15.743" v="17735" actId="255"/>
          <ac:spMkLst>
            <pc:docMk/>
            <pc:sldMk cId="2071350934" sldId="314"/>
            <ac:spMk id="8" creationId="{350515C8-A15E-0ACF-1BC7-A78B008ABDE6}"/>
          </ac:spMkLst>
        </pc:spChg>
      </pc:sldChg>
      <pc:sldChg chg="addSp delSp modSp add mod">
        <pc:chgData name="Acerbis Alberto" userId="c43ce6ec-0a23-48ba-9f21-c9649b8c8391" providerId="ADAL" clId="{598326B6-0C07-4493-B4C6-33F480A6FB1E}" dt="2022-08-30T13:13:35.504" v="18244" actId="20577"/>
        <pc:sldMkLst>
          <pc:docMk/>
          <pc:sldMk cId="641275590" sldId="315"/>
        </pc:sldMkLst>
        <pc:spChg chg="del">
          <ac:chgData name="Acerbis Alberto" userId="c43ce6ec-0a23-48ba-9f21-c9649b8c8391" providerId="ADAL" clId="{598326B6-0C07-4493-B4C6-33F480A6FB1E}" dt="2022-08-30T13:08:08.611" v="17748" actId="478"/>
          <ac:spMkLst>
            <pc:docMk/>
            <pc:sldMk cId="641275590" sldId="315"/>
            <ac:spMk id="2" creationId="{DE965261-D6C5-088A-2C4F-5B2B9A387C3B}"/>
          </ac:spMkLst>
        </pc:spChg>
        <pc:spChg chg="mod">
          <ac:chgData name="Acerbis Alberto" userId="c43ce6ec-0a23-48ba-9f21-c9649b8c8391" providerId="ADAL" clId="{598326B6-0C07-4493-B4C6-33F480A6FB1E}" dt="2022-08-30T13:08:06.098" v="17747" actId="20577"/>
          <ac:spMkLst>
            <pc:docMk/>
            <pc:sldMk cId="641275590" sldId="315"/>
            <ac:spMk id="3" creationId="{00000000-0000-0000-0000-000000000000}"/>
          </ac:spMkLst>
        </pc:spChg>
        <pc:spChg chg="mod">
          <ac:chgData name="Acerbis Alberto" userId="c43ce6ec-0a23-48ba-9f21-c9649b8c8391" providerId="ADAL" clId="{598326B6-0C07-4493-B4C6-33F480A6FB1E}" dt="2022-08-30T13:13:35.504" v="18244" actId="20577"/>
          <ac:spMkLst>
            <pc:docMk/>
            <pc:sldMk cId="641275590" sldId="315"/>
            <ac:spMk id="8" creationId="{350515C8-A15E-0ACF-1BC7-A78B008ABDE6}"/>
          </ac:spMkLst>
        </pc:spChg>
        <pc:picChg chg="add mod">
          <ac:chgData name="Acerbis Alberto" userId="c43ce6ec-0a23-48ba-9f21-c9649b8c8391" providerId="ADAL" clId="{598326B6-0C07-4493-B4C6-33F480A6FB1E}" dt="2022-08-30T13:11:28.885" v="17946" actId="1076"/>
          <ac:picMkLst>
            <pc:docMk/>
            <pc:sldMk cId="641275590" sldId="315"/>
            <ac:picMk id="5" creationId="{2CCAB9AF-523F-84FC-D041-08748152D21F}"/>
          </ac:picMkLst>
        </pc:picChg>
      </pc:sldChg>
      <pc:sldChg chg="modSp add mod">
        <pc:chgData name="Acerbis Alberto" userId="c43ce6ec-0a23-48ba-9f21-c9649b8c8391" providerId="ADAL" clId="{598326B6-0C07-4493-B4C6-33F480A6FB1E}" dt="2022-08-30T13:20:28.252" v="19184" actId="14100"/>
        <pc:sldMkLst>
          <pc:docMk/>
          <pc:sldMk cId="79396267" sldId="316"/>
        </pc:sldMkLst>
        <pc:spChg chg="mod">
          <ac:chgData name="Acerbis Alberto" userId="c43ce6ec-0a23-48ba-9f21-c9649b8c8391" providerId="ADAL" clId="{598326B6-0C07-4493-B4C6-33F480A6FB1E}" dt="2022-08-30T13:14:47.926" v="18269" actId="14100"/>
          <ac:spMkLst>
            <pc:docMk/>
            <pc:sldMk cId="79396267" sldId="316"/>
            <ac:spMk id="3" creationId="{00000000-0000-0000-0000-000000000000}"/>
          </ac:spMkLst>
        </pc:spChg>
        <pc:spChg chg="mod">
          <ac:chgData name="Acerbis Alberto" userId="c43ce6ec-0a23-48ba-9f21-c9649b8c8391" providerId="ADAL" clId="{598326B6-0C07-4493-B4C6-33F480A6FB1E}" dt="2022-08-30T13:20:28.252" v="19184" actId="14100"/>
          <ac:spMkLst>
            <pc:docMk/>
            <pc:sldMk cId="79396267" sldId="316"/>
            <ac:spMk id="7" creationId="{B8BFD1D0-0C1C-2306-1DDD-1C40B7A85BD8}"/>
          </ac:spMkLst>
        </pc:spChg>
      </pc:sldChg>
      <pc:sldChg chg="modSp add mod">
        <pc:chgData name="Acerbis Alberto" userId="c43ce6ec-0a23-48ba-9f21-c9649b8c8391" providerId="ADAL" clId="{598326B6-0C07-4493-B4C6-33F480A6FB1E}" dt="2022-08-30T13:41:48.684" v="20001" actId="113"/>
        <pc:sldMkLst>
          <pc:docMk/>
          <pc:sldMk cId="2190460423" sldId="317"/>
        </pc:sldMkLst>
        <pc:spChg chg="mod">
          <ac:chgData name="Acerbis Alberto" userId="c43ce6ec-0a23-48ba-9f21-c9649b8c8391" providerId="ADAL" clId="{598326B6-0C07-4493-B4C6-33F480A6FB1E}" dt="2022-08-30T13:34:58.378" v="19211" actId="20577"/>
          <ac:spMkLst>
            <pc:docMk/>
            <pc:sldMk cId="2190460423" sldId="317"/>
            <ac:spMk id="3" creationId="{00000000-0000-0000-0000-000000000000}"/>
          </ac:spMkLst>
        </pc:spChg>
        <pc:spChg chg="mod">
          <ac:chgData name="Acerbis Alberto" userId="c43ce6ec-0a23-48ba-9f21-c9649b8c8391" providerId="ADAL" clId="{598326B6-0C07-4493-B4C6-33F480A6FB1E}" dt="2022-08-30T13:41:48.684" v="20001" actId="113"/>
          <ac:spMkLst>
            <pc:docMk/>
            <pc:sldMk cId="2190460423" sldId="317"/>
            <ac:spMk id="7" creationId="{B8BFD1D0-0C1C-2306-1DDD-1C40B7A85BD8}"/>
          </ac:spMkLst>
        </pc:spChg>
      </pc:sldChg>
      <pc:sldChg chg="addSp delSp modSp add mod">
        <pc:chgData name="Acerbis Alberto" userId="c43ce6ec-0a23-48ba-9f21-c9649b8c8391" providerId="ADAL" clId="{598326B6-0C07-4493-B4C6-33F480A6FB1E}" dt="2022-08-30T13:47:20.619" v="20029" actId="1076"/>
        <pc:sldMkLst>
          <pc:docMk/>
          <pc:sldMk cId="2128223579" sldId="318"/>
        </pc:sldMkLst>
        <pc:spChg chg="mod">
          <ac:chgData name="Acerbis Alberto" userId="c43ce6ec-0a23-48ba-9f21-c9649b8c8391" providerId="ADAL" clId="{598326B6-0C07-4493-B4C6-33F480A6FB1E}" dt="2022-08-30T13:42:28.638" v="20017" actId="20577"/>
          <ac:spMkLst>
            <pc:docMk/>
            <pc:sldMk cId="2128223579" sldId="318"/>
            <ac:spMk id="3" creationId="{00000000-0000-0000-0000-000000000000}"/>
          </ac:spMkLst>
        </pc:spChg>
        <pc:spChg chg="add mod">
          <ac:chgData name="Acerbis Alberto" userId="c43ce6ec-0a23-48ba-9f21-c9649b8c8391" providerId="ADAL" clId="{598326B6-0C07-4493-B4C6-33F480A6FB1E}" dt="2022-08-30T13:47:20.619" v="20029" actId="1076"/>
          <ac:spMkLst>
            <pc:docMk/>
            <pc:sldMk cId="2128223579" sldId="318"/>
            <ac:spMk id="4" creationId="{FC71F2F3-2630-3C10-1EFD-3F47EB9B1313}"/>
          </ac:spMkLst>
        </pc:spChg>
        <pc:spChg chg="del mod">
          <ac:chgData name="Acerbis Alberto" userId="c43ce6ec-0a23-48ba-9f21-c9649b8c8391" providerId="ADAL" clId="{598326B6-0C07-4493-B4C6-33F480A6FB1E}" dt="2022-08-30T13:43:11.145" v="20019" actId="478"/>
          <ac:spMkLst>
            <pc:docMk/>
            <pc:sldMk cId="2128223579" sldId="318"/>
            <ac:spMk id="7" creationId="{B8BFD1D0-0C1C-2306-1DDD-1C40B7A85BD8}"/>
          </ac:spMkLst>
        </pc:spChg>
        <pc:graphicFrameChg chg="add mod modGraphic">
          <ac:chgData name="Acerbis Alberto" userId="c43ce6ec-0a23-48ba-9f21-c9649b8c8391" providerId="ADAL" clId="{598326B6-0C07-4493-B4C6-33F480A6FB1E}" dt="2022-08-30T13:46:40.832" v="20024" actId="12385"/>
          <ac:graphicFrameMkLst>
            <pc:docMk/>
            <pc:sldMk cId="2128223579" sldId="318"/>
            <ac:graphicFrameMk id="2" creationId="{D0886DAA-C61E-A381-3133-4EEA4910E285}"/>
          </ac:graphicFrameMkLst>
        </pc:graphicFrameChg>
      </pc:sldChg>
      <pc:sldChg chg="addSp delSp modSp add mod">
        <pc:chgData name="Acerbis Alberto" userId="c43ce6ec-0a23-48ba-9f21-c9649b8c8391" providerId="ADAL" clId="{598326B6-0C07-4493-B4C6-33F480A6FB1E}" dt="2022-08-30T13:51:10.787" v="20047" actId="14100"/>
        <pc:sldMkLst>
          <pc:docMk/>
          <pc:sldMk cId="3092060377" sldId="319"/>
        </pc:sldMkLst>
        <pc:spChg chg="mod">
          <ac:chgData name="Acerbis Alberto" userId="c43ce6ec-0a23-48ba-9f21-c9649b8c8391" providerId="ADAL" clId="{598326B6-0C07-4493-B4C6-33F480A6FB1E}" dt="2022-08-30T13:50:49.483" v="20043" actId="1076"/>
          <ac:spMkLst>
            <pc:docMk/>
            <pc:sldMk cId="3092060377" sldId="319"/>
            <ac:spMk id="3" creationId="{00000000-0000-0000-0000-000000000000}"/>
          </ac:spMkLst>
        </pc:spChg>
        <pc:spChg chg="del">
          <ac:chgData name="Acerbis Alberto" userId="c43ce6ec-0a23-48ba-9f21-c9649b8c8391" providerId="ADAL" clId="{598326B6-0C07-4493-B4C6-33F480A6FB1E}" dt="2022-08-30T13:49:05.142" v="20032" actId="478"/>
          <ac:spMkLst>
            <pc:docMk/>
            <pc:sldMk cId="3092060377" sldId="319"/>
            <ac:spMk id="4" creationId="{FC71F2F3-2630-3C10-1EFD-3F47EB9B1313}"/>
          </ac:spMkLst>
        </pc:spChg>
        <pc:graphicFrameChg chg="del">
          <ac:chgData name="Acerbis Alberto" userId="c43ce6ec-0a23-48ba-9f21-c9649b8c8391" providerId="ADAL" clId="{598326B6-0C07-4493-B4C6-33F480A6FB1E}" dt="2022-08-30T13:49:03.265" v="20031" actId="478"/>
          <ac:graphicFrameMkLst>
            <pc:docMk/>
            <pc:sldMk cId="3092060377" sldId="319"/>
            <ac:graphicFrameMk id="2" creationId="{D0886DAA-C61E-A381-3133-4EEA4910E285}"/>
          </ac:graphicFrameMkLst>
        </pc:graphicFrameChg>
        <pc:graphicFrameChg chg="add mod modGraphic">
          <ac:chgData name="Acerbis Alberto" userId="c43ce6ec-0a23-48ba-9f21-c9649b8c8391" providerId="ADAL" clId="{598326B6-0C07-4493-B4C6-33F480A6FB1E}" dt="2022-08-30T13:51:10.787" v="20047" actId="14100"/>
          <ac:graphicFrameMkLst>
            <pc:docMk/>
            <pc:sldMk cId="3092060377" sldId="319"/>
            <ac:graphicFrameMk id="5" creationId="{CE848025-1613-5763-1315-3BF4A19D0F30}"/>
          </ac:graphicFrameMkLst>
        </pc:graphicFrameChg>
      </pc:sldChg>
      <pc:sldChg chg="modSp add mod">
        <pc:chgData name="Acerbis Alberto" userId="c43ce6ec-0a23-48ba-9f21-c9649b8c8391" providerId="ADAL" clId="{598326B6-0C07-4493-B4C6-33F480A6FB1E}" dt="2022-08-30T13:54:26.529" v="20100" actId="1076"/>
        <pc:sldMkLst>
          <pc:docMk/>
          <pc:sldMk cId="3151482449" sldId="320"/>
        </pc:sldMkLst>
        <pc:spChg chg="mod">
          <ac:chgData name="Acerbis Alberto" userId="c43ce6ec-0a23-48ba-9f21-c9649b8c8391" providerId="ADAL" clId="{598326B6-0C07-4493-B4C6-33F480A6FB1E}" dt="2022-08-30T13:52:09.354" v="20071" actId="20577"/>
          <ac:spMkLst>
            <pc:docMk/>
            <pc:sldMk cId="3151482449" sldId="320"/>
            <ac:spMk id="3" creationId="{00000000-0000-0000-0000-000000000000}"/>
          </ac:spMkLst>
        </pc:spChg>
        <pc:spChg chg="mod">
          <ac:chgData name="Acerbis Alberto" userId="c43ce6ec-0a23-48ba-9f21-c9649b8c8391" providerId="ADAL" clId="{598326B6-0C07-4493-B4C6-33F480A6FB1E}" dt="2022-08-30T13:54:26.529" v="20100" actId="1076"/>
          <ac:spMkLst>
            <pc:docMk/>
            <pc:sldMk cId="3151482449" sldId="320"/>
            <ac:spMk id="7" creationId="{B8BFD1D0-0C1C-2306-1DDD-1C40B7A85BD8}"/>
          </ac:spMkLst>
        </pc:spChg>
      </pc:sldChg>
      <pc:sldChg chg="addSp delSp modSp add del mod">
        <pc:chgData name="Acerbis Alberto" userId="c43ce6ec-0a23-48ba-9f21-c9649b8c8391" providerId="ADAL" clId="{598326B6-0C07-4493-B4C6-33F480A6FB1E}" dt="2022-08-30T14:03:24.686" v="20476" actId="47"/>
        <pc:sldMkLst>
          <pc:docMk/>
          <pc:sldMk cId="136677191" sldId="321"/>
        </pc:sldMkLst>
        <pc:spChg chg="del">
          <ac:chgData name="Acerbis Alberto" userId="c43ce6ec-0a23-48ba-9f21-c9649b8c8391" providerId="ADAL" clId="{598326B6-0C07-4493-B4C6-33F480A6FB1E}" dt="2022-08-30T13:54:55.463" v="20102" actId="478"/>
          <ac:spMkLst>
            <pc:docMk/>
            <pc:sldMk cId="136677191" sldId="321"/>
            <ac:spMk id="7" creationId="{B8BFD1D0-0C1C-2306-1DDD-1C40B7A85BD8}"/>
          </ac:spMkLst>
        </pc:spChg>
        <pc:picChg chg="add mod">
          <ac:chgData name="Acerbis Alberto" userId="c43ce6ec-0a23-48ba-9f21-c9649b8c8391" providerId="ADAL" clId="{598326B6-0C07-4493-B4C6-33F480A6FB1E}" dt="2022-08-30T13:55:00.297" v="20104" actId="1076"/>
          <ac:picMkLst>
            <pc:docMk/>
            <pc:sldMk cId="136677191" sldId="321"/>
            <ac:picMk id="4" creationId="{EBD27C6D-6493-A248-2D09-090EBF7EC428}"/>
          </ac:picMkLst>
        </pc:picChg>
      </pc:sldChg>
      <pc:sldChg chg="addSp delSp modSp add mod">
        <pc:chgData name="Acerbis Alberto" userId="c43ce6ec-0a23-48ba-9f21-c9649b8c8391" providerId="ADAL" clId="{598326B6-0C07-4493-B4C6-33F480A6FB1E}" dt="2022-08-30T14:03:36.835" v="20478" actId="6549"/>
        <pc:sldMkLst>
          <pc:docMk/>
          <pc:sldMk cId="3056356023" sldId="322"/>
        </pc:sldMkLst>
        <pc:spChg chg="mod">
          <ac:chgData name="Acerbis Alberto" userId="c43ce6ec-0a23-48ba-9f21-c9649b8c8391" providerId="ADAL" clId="{598326B6-0C07-4493-B4C6-33F480A6FB1E}" dt="2022-08-30T13:55:58.340" v="20133" actId="14100"/>
          <ac:spMkLst>
            <pc:docMk/>
            <pc:sldMk cId="3056356023" sldId="322"/>
            <ac:spMk id="3" creationId="{00000000-0000-0000-0000-000000000000}"/>
          </ac:spMkLst>
        </pc:spChg>
        <pc:spChg chg="mod">
          <ac:chgData name="Acerbis Alberto" userId="c43ce6ec-0a23-48ba-9f21-c9649b8c8391" providerId="ADAL" clId="{598326B6-0C07-4493-B4C6-33F480A6FB1E}" dt="2022-08-30T14:03:36.835" v="20478" actId="6549"/>
          <ac:spMkLst>
            <pc:docMk/>
            <pc:sldMk cId="3056356023" sldId="322"/>
            <ac:spMk id="8" creationId="{350515C8-A15E-0ACF-1BC7-A78B008ABDE6}"/>
          </ac:spMkLst>
        </pc:spChg>
        <pc:picChg chg="del">
          <ac:chgData name="Acerbis Alberto" userId="c43ce6ec-0a23-48ba-9f21-c9649b8c8391" providerId="ADAL" clId="{598326B6-0C07-4493-B4C6-33F480A6FB1E}" dt="2022-08-30T13:56:01.456" v="20134" actId="478"/>
          <ac:picMkLst>
            <pc:docMk/>
            <pc:sldMk cId="3056356023" sldId="322"/>
            <ac:picMk id="2" creationId="{A3C563DC-AE62-3FD0-0D21-3F37AC4D0365}"/>
          </ac:picMkLst>
        </pc:picChg>
        <pc:picChg chg="add del mod">
          <ac:chgData name="Acerbis Alberto" userId="c43ce6ec-0a23-48ba-9f21-c9649b8c8391" providerId="ADAL" clId="{598326B6-0C07-4493-B4C6-33F480A6FB1E}" dt="2022-08-30T14:01:01.054" v="20324" actId="478"/>
          <ac:picMkLst>
            <pc:docMk/>
            <pc:sldMk cId="3056356023" sldId="322"/>
            <ac:picMk id="4" creationId="{ACA382C0-098B-00B6-D64A-33F20690D0D1}"/>
          </ac:picMkLst>
        </pc:picChg>
        <pc:picChg chg="add mod">
          <ac:chgData name="Acerbis Alberto" userId="c43ce6ec-0a23-48ba-9f21-c9649b8c8391" providerId="ADAL" clId="{598326B6-0C07-4493-B4C6-33F480A6FB1E}" dt="2022-08-30T14:03:17.952" v="20475" actId="14100"/>
          <ac:picMkLst>
            <pc:docMk/>
            <pc:sldMk cId="3056356023" sldId="322"/>
            <ac:picMk id="6" creationId="{C8BFC256-062F-50B9-5085-2C5E6469CA32}"/>
          </ac:picMkLst>
        </pc:picChg>
      </pc:sldChg>
      <pc:sldChg chg="addSp delSp modSp add del mod setBg setClrOvrMap">
        <pc:chgData name="Acerbis Alberto" userId="c43ce6ec-0a23-48ba-9f21-c9649b8c8391" providerId="ADAL" clId="{598326B6-0C07-4493-B4C6-33F480A6FB1E}" dt="2022-08-31T06:17:17.711" v="21718" actId="47"/>
        <pc:sldMkLst>
          <pc:docMk/>
          <pc:sldMk cId="1098665276" sldId="323"/>
        </pc:sldMkLst>
        <pc:spChg chg="mod">
          <ac:chgData name="Acerbis Alberto" userId="c43ce6ec-0a23-48ba-9f21-c9649b8c8391" providerId="ADAL" clId="{598326B6-0C07-4493-B4C6-33F480A6FB1E}" dt="2022-08-31T06:16:02.199" v="21692" actId="26606"/>
          <ac:spMkLst>
            <pc:docMk/>
            <pc:sldMk cId="1098665276" sldId="323"/>
            <ac:spMk id="3" creationId="{00000000-0000-0000-0000-000000000000}"/>
          </ac:spMkLst>
        </pc:spChg>
        <pc:spChg chg="mod ord">
          <ac:chgData name="Acerbis Alberto" userId="c43ce6ec-0a23-48ba-9f21-c9649b8c8391" providerId="ADAL" clId="{598326B6-0C07-4493-B4C6-33F480A6FB1E}" dt="2022-08-31T06:16:02.199" v="21692" actId="26606"/>
          <ac:spMkLst>
            <pc:docMk/>
            <pc:sldMk cId="1098665276" sldId="323"/>
            <ac:spMk id="5" creationId="{00000000-0000-0000-0000-000000000000}"/>
          </ac:spMkLst>
        </pc:spChg>
        <pc:spChg chg="add del">
          <ac:chgData name="Acerbis Alberto" userId="c43ce6ec-0a23-48ba-9f21-c9649b8c8391" providerId="ADAL" clId="{598326B6-0C07-4493-B4C6-33F480A6FB1E}" dt="2022-08-31T06:16:02.199" v="21692" actId="26606"/>
          <ac:spMkLst>
            <pc:docMk/>
            <pc:sldMk cId="1098665276" sldId="323"/>
            <ac:spMk id="10" creationId="{357DD0D3-F869-46D0-944C-6EC60E19E351}"/>
          </ac:spMkLst>
        </pc:spChg>
        <pc:picChg chg="add mod">
          <ac:chgData name="Acerbis Alberto" userId="c43ce6ec-0a23-48ba-9f21-c9649b8c8391" providerId="ADAL" clId="{598326B6-0C07-4493-B4C6-33F480A6FB1E}" dt="2022-08-31T06:16:45.507" v="21708" actId="1076"/>
          <ac:picMkLst>
            <pc:docMk/>
            <pc:sldMk cId="1098665276" sldId="323"/>
            <ac:picMk id="4" creationId="{7B9D8A19-A8C1-9A24-0118-C26C72ACA3E3}"/>
          </ac:picMkLst>
        </pc:picChg>
      </pc:sldChg>
      <pc:sldChg chg="modSp add mod">
        <pc:chgData name="Acerbis Alberto" userId="c43ce6ec-0a23-48ba-9f21-c9649b8c8391" providerId="ADAL" clId="{598326B6-0C07-4493-B4C6-33F480A6FB1E}" dt="2022-08-31T06:12:35.471" v="21541" actId="113"/>
        <pc:sldMkLst>
          <pc:docMk/>
          <pc:sldMk cId="1236749506" sldId="324"/>
        </pc:sldMkLst>
        <pc:spChg chg="mod">
          <ac:chgData name="Acerbis Alberto" userId="c43ce6ec-0a23-48ba-9f21-c9649b8c8391" providerId="ADAL" clId="{598326B6-0C07-4493-B4C6-33F480A6FB1E}" dt="2022-08-31T06:12:35.471" v="21541" actId="113"/>
          <ac:spMkLst>
            <pc:docMk/>
            <pc:sldMk cId="1236749506" sldId="324"/>
            <ac:spMk id="5" creationId="{00000000-0000-0000-0000-000000000000}"/>
          </ac:spMkLst>
        </pc:spChg>
      </pc:sldChg>
      <pc:sldChg chg="addSp delSp modSp add mod">
        <pc:chgData name="Acerbis Alberto" userId="c43ce6ec-0a23-48ba-9f21-c9649b8c8391" providerId="ADAL" clId="{598326B6-0C07-4493-B4C6-33F480A6FB1E}" dt="2022-08-31T06:17:12.777" v="21717" actId="1076"/>
        <pc:sldMkLst>
          <pc:docMk/>
          <pc:sldMk cId="2587555499" sldId="325"/>
        </pc:sldMkLst>
        <pc:spChg chg="mod">
          <ac:chgData name="Acerbis Alberto" userId="c43ce6ec-0a23-48ba-9f21-c9649b8c8391" providerId="ADAL" clId="{598326B6-0C07-4493-B4C6-33F480A6FB1E}" dt="2022-08-31T06:16:40.784" v="21707" actId="14100"/>
          <ac:spMkLst>
            <pc:docMk/>
            <pc:sldMk cId="2587555499" sldId="325"/>
            <ac:spMk id="3" creationId="{00000000-0000-0000-0000-000000000000}"/>
          </ac:spMkLst>
        </pc:spChg>
        <pc:spChg chg="mod">
          <ac:chgData name="Acerbis Alberto" userId="c43ce6ec-0a23-48ba-9f21-c9649b8c8391" providerId="ADAL" clId="{598326B6-0C07-4493-B4C6-33F480A6FB1E}" dt="2022-08-31T06:16:54.237" v="21712" actId="27636"/>
          <ac:spMkLst>
            <pc:docMk/>
            <pc:sldMk cId="2587555499" sldId="325"/>
            <ac:spMk id="8" creationId="{D45EA5AE-2928-1C9D-B7F6-AD33B2B0C3DD}"/>
          </ac:spMkLst>
        </pc:spChg>
        <pc:picChg chg="del">
          <ac:chgData name="Acerbis Alberto" userId="c43ce6ec-0a23-48ba-9f21-c9649b8c8391" providerId="ADAL" clId="{598326B6-0C07-4493-B4C6-33F480A6FB1E}" dt="2022-08-31T06:17:02.576" v="21713" actId="478"/>
          <ac:picMkLst>
            <pc:docMk/>
            <pc:sldMk cId="2587555499" sldId="325"/>
            <ac:picMk id="2" creationId="{4C5208C4-9E94-79D1-3674-B006FE0265EC}"/>
          </ac:picMkLst>
        </pc:picChg>
        <pc:picChg chg="add mod">
          <ac:chgData name="Acerbis Alberto" userId="c43ce6ec-0a23-48ba-9f21-c9649b8c8391" providerId="ADAL" clId="{598326B6-0C07-4493-B4C6-33F480A6FB1E}" dt="2022-08-31T06:17:12.777" v="21717" actId="1076"/>
          <ac:picMkLst>
            <pc:docMk/>
            <pc:sldMk cId="2587555499" sldId="325"/>
            <ac:picMk id="4" creationId="{E509DD7C-DD7E-AA5D-9D43-17354E8D6B58}"/>
          </ac:picMkLst>
        </pc:picChg>
      </pc:sldChg>
      <pc:sldChg chg="addSp delSp modSp add mod">
        <pc:chgData name="Acerbis Alberto" userId="c43ce6ec-0a23-48ba-9f21-c9649b8c8391" providerId="ADAL" clId="{598326B6-0C07-4493-B4C6-33F480A6FB1E}" dt="2022-08-31T06:18:28.963" v="21733" actId="20577"/>
        <pc:sldMkLst>
          <pc:docMk/>
          <pc:sldMk cId="3808027985" sldId="326"/>
        </pc:sldMkLst>
        <pc:spChg chg="mod">
          <ac:chgData name="Acerbis Alberto" userId="c43ce6ec-0a23-48ba-9f21-c9649b8c8391" providerId="ADAL" clId="{598326B6-0C07-4493-B4C6-33F480A6FB1E}" dt="2022-08-31T06:18:12.690" v="21730" actId="14100"/>
          <ac:spMkLst>
            <pc:docMk/>
            <pc:sldMk cId="3808027985" sldId="326"/>
            <ac:spMk id="3" creationId="{00000000-0000-0000-0000-000000000000}"/>
          </ac:spMkLst>
        </pc:spChg>
        <pc:spChg chg="add mod">
          <ac:chgData name="Acerbis Alberto" userId="c43ce6ec-0a23-48ba-9f21-c9649b8c8391" providerId="ADAL" clId="{598326B6-0C07-4493-B4C6-33F480A6FB1E}" dt="2022-08-31T06:18:28.963" v="21733" actId="20577"/>
          <ac:spMkLst>
            <pc:docMk/>
            <pc:sldMk cId="3808027985" sldId="326"/>
            <ac:spMk id="5" creationId="{090501AC-6920-137E-D0AE-20516F0CEE5E}"/>
          </ac:spMkLst>
        </pc:spChg>
        <pc:spChg chg="del">
          <ac:chgData name="Acerbis Alberto" userId="c43ce6ec-0a23-48ba-9f21-c9649b8c8391" providerId="ADAL" clId="{598326B6-0C07-4493-B4C6-33F480A6FB1E}" dt="2022-08-31T06:17:50.268" v="21723" actId="478"/>
          <ac:spMkLst>
            <pc:docMk/>
            <pc:sldMk cId="3808027985" sldId="326"/>
            <ac:spMk id="8" creationId="{D45EA5AE-2928-1C9D-B7F6-AD33B2B0C3DD}"/>
          </ac:spMkLst>
        </pc:spChg>
        <pc:picChg chg="add mod">
          <ac:chgData name="Acerbis Alberto" userId="c43ce6ec-0a23-48ba-9f21-c9649b8c8391" providerId="ADAL" clId="{598326B6-0C07-4493-B4C6-33F480A6FB1E}" dt="2022-08-31T06:17:38.964" v="21722" actId="1076"/>
          <ac:picMkLst>
            <pc:docMk/>
            <pc:sldMk cId="3808027985" sldId="326"/>
            <ac:picMk id="2" creationId="{ABD8593D-B23A-A6DC-CB4A-3798DE160A9B}"/>
          </ac:picMkLst>
        </pc:picChg>
        <pc:picChg chg="del">
          <ac:chgData name="Acerbis Alberto" userId="c43ce6ec-0a23-48ba-9f21-c9649b8c8391" providerId="ADAL" clId="{598326B6-0C07-4493-B4C6-33F480A6FB1E}" dt="2022-08-31T06:17:33.382" v="21720" actId="478"/>
          <ac:picMkLst>
            <pc:docMk/>
            <pc:sldMk cId="3808027985" sldId="326"/>
            <ac:picMk id="4" creationId="{E509DD7C-DD7E-AA5D-9D43-17354E8D6B58}"/>
          </ac:picMkLst>
        </pc:picChg>
      </pc:sldChg>
      <pc:sldChg chg="addSp delSp modSp add del mod delAnim modAnim">
        <pc:chgData name="Acerbis Alberto" userId="c43ce6ec-0a23-48ba-9f21-c9649b8c8391" providerId="ADAL" clId="{598326B6-0C07-4493-B4C6-33F480A6FB1E}" dt="2022-08-31T06:24:25.527" v="21970" actId="47"/>
        <pc:sldMkLst>
          <pc:docMk/>
          <pc:sldMk cId="2885332044" sldId="327"/>
        </pc:sldMkLst>
        <pc:spChg chg="mod">
          <ac:chgData name="Acerbis Alberto" userId="c43ce6ec-0a23-48ba-9f21-c9649b8c8391" providerId="ADAL" clId="{598326B6-0C07-4493-B4C6-33F480A6FB1E}" dt="2022-08-31T06:19:10.880" v="21750" actId="20577"/>
          <ac:spMkLst>
            <pc:docMk/>
            <pc:sldMk cId="2885332044" sldId="327"/>
            <ac:spMk id="3" creationId="{00000000-0000-0000-0000-000000000000}"/>
          </ac:spMkLst>
        </pc:spChg>
        <pc:spChg chg="mod">
          <ac:chgData name="Acerbis Alberto" userId="c43ce6ec-0a23-48ba-9f21-c9649b8c8391" providerId="ADAL" clId="{598326B6-0C07-4493-B4C6-33F480A6FB1E}" dt="2022-08-31T06:21:22.272" v="21935" actId="20577"/>
          <ac:spMkLst>
            <pc:docMk/>
            <pc:sldMk cId="2885332044" sldId="327"/>
            <ac:spMk id="8" creationId="{350515C8-A15E-0ACF-1BC7-A78B008ABDE6}"/>
          </ac:spMkLst>
        </pc:spChg>
        <pc:picChg chg="add del mod">
          <ac:chgData name="Acerbis Alberto" userId="c43ce6ec-0a23-48ba-9f21-c9649b8c8391" providerId="ADAL" clId="{598326B6-0C07-4493-B4C6-33F480A6FB1E}" dt="2022-08-31T06:22:56.454" v="21940" actId="478"/>
          <ac:picMkLst>
            <pc:docMk/>
            <pc:sldMk cId="2885332044" sldId="327"/>
            <ac:picMk id="2" creationId="{E30245F5-F8D4-579F-9CFD-9B3DF6629F67}"/>
          </ac:picMkLst>
        </pc:picChg>
        <pc:picChg chg="add del mod">
          <ac:chgData name="Acerbis Alberto" userId="c43ce6ec-0a23-48ba-9f21-c9649b8c8391" providerId="ADAL" clId="{598326B6-0C07-4493-B4C6-33F480A6FB1E}" dt="2022-08-31T06:23:59.451" v="21966" actId="478"/>
          <ac:picMkLst>
            <pc:docMk/>
            <pc:sldMk cId="2885332044" sldId="327"/>
            <ac:picMk id="4" creationId="{95DB9216-81E1-D6AD-A322-00492C3B3EBB}"/>
          </ac:picMkLst>
        </pc:picChg>
        <pc:picChg chg="del">
          <ac:chgData name="Acerbis Alberto" userId="c43ce6ec-0a23-48ba-9f21-c9649b8c8391" providerId="ADAL" clId="{598326B6-0C07-4493-B4C6-33F480A6FB1E}" dt="2022-08-31T06:22:30.405" v="21936" actId="478"/>
          <ac:picMkLst>
            <pc:docMk/>
            <pc:sldMk cId="2885332044" sldId="327"/>
            <ac:picMk id="6" creationId="{C8BFC256-062F-50B9-5085-2C5E6469CA32}"/>
          </ac:picMkLst>
        </pc:picChg>
      </pc:sldChg>
      <pc:sldChg chg="addSp delSp modSp add mod setBg">
        <pc:chgData name="Acerbis Alberto" userId="c43ce6ec-0a23-48ba-9f21-c9649b8c8391" providerId="ADAL" clId="{598326B6-0C07-4493-B4C6-33F480A6FB1E}" dt="2022-08-31T06:24:20.829" v="21969"/>
        <pc:sldMkLst>
          <pc:docMk/>
          <pc:sldMk cId="257037202" sldId="328"/>
        </pc:sldMkLst>
        <pc:spChg chg="del">
          <ac:chgData name="Acerbis Alberto" userId="c43ce6ec-0a23-48ba-9f21-c9649b8c8391" providerId="ADAL" clId="{598326B6-0C07-4493-B4C6-33F480A6FB1E}" dt="2022-08-31T06:23:35.962" v="21962" actId="478"/>
          <ac:spMkLst>
            <pc:docMk/>
            <pc:sldMk cId="257037202" sldId="328"/>
            <ac:spMk id="2" creationId="{DE965261-D6C5-088A-2C4F-5B2B9A387C3B}"/>
          </ac:spMkLst>
        </pc:spChg>
        <pc:spChg chg="mod">
          <ac:chgData name="Acerbis Alberto" userId="c43ce6ec-0a23-48ba-9f21-c9649b8c8391" providerId="ADAL" clId="{598326B6-0C07-4493-B4C6-33F480A6FB1E}" dt="2022-08-31T06:24:20.829" v="21969"/>
          <ac:spMkLst>
            <pc:docMk/>
            <pc:sldMk cId="257037202" sldId="328"/>
            <ac:spMk id="3" creationId="{00000000-0000-0000-0000-000000000000}"/>
          </ac:spMkLst>
        </pc:spChg>
        <pc:spChg chg="mod ord">
          <ac:chgData name="Acerbis Alberto" userId="c43ce6ec-0a23-48ba-9f21-c9649b8c8391" providerId="ADAL" clId="{598326B6-0C07-4493-B4C6-33F480A6FB1E}" dt="2022-08-31T06:24:09.989" v="21968"/>
          <ac:spMkLst>
            <pc:docMk/>
            <pc:sldMk cId="257037202" sldId="328"/>
            <ac:spMk id="8" creationId="{350515C8-A15E-0ACF-1BC7-A78B008ABDE6}"/>
          </ac:spMkLst>
        </pc:spChg>
        <pc:picChg chg="add mod">
          <ac:chgData name="Acerbis Alberto" userId="c43ce6ec-0a23-48ba-9f21-c9649b8c8391" providerId="ADAL" clId="{598326B6-0C07-4493-B4C6-33F480A6FB1E}" dt="2022-08-31T06:23:53.116" v="21965" actId="26606"/>
          <ac:picMkLst>
            <pc:docMk/>
            <pc:sldMk cId="257037202" sldId="328"/>
            <ac:picMk id="4" creationId="{86C24890-A038-5437-6139-54C121155083}"/>
          </ac:picMkLst>
        </pc:picChg>
      </pc:sldChg>
      <pc:sldChg chg="addSp delSp modSp add mod modAnim">
        <pc:chgData name="Acerbis Alberto" userId="c43ce6ec-0a23-48ba-9f21-c9649b8c8391" providerId="ADAL" clId="{598326B6-0C07-4493-B4C6-33F480A6FB1E}" dt="2022-08-31T06:27:54.985" v="22053"/>
        <pc:sldMkLst>
          <pc:docMk/>
          <pc:sldMk cId="1334559635" sldId="329"/>
        </pc:sldMkLst>
        <pc:spChg chg="add mod">
          <ac:chgData name="Acerbis Alberto" userId="c43ce6ec-0a23-48ba-9f21-c9649b8c8391" providerId="ADAL" clId="{598326B6-0C07-4493-B4C6-33F480A6FB1E}" dt="2022-08-31T06:25:31.848" v="22011" actId="1076"/>
          <ac:spMkLst>
            <pc:docMk/>
            <pc:sldMk cId="1334559635" sldId="329"/>
            <ac:spMk id="2" creationId="{2193E50B-E3B5-4851-B43D-3777E730293B}"/>
          </ac:spMkLst>
        </pc:spChg>
        <pc:spChg chg="mod">
          <ac:chgData name="Acerbis Alberto" userId="c43ce6ec-0a23-48ba-9f21-c9649b8c8391" providerId="ADAL" clId="{598326B6-0C07-4493-B4C6-33F480A6FB1E}" dt="2022-08-31T06:27:13.137" v="22049" actId="20577"/>
          <ac:spMkLst>
            <pc:docMk/>
            <pc:sldMk cId="1334559635" sldId="329"/>
            <ac:spMk id="3" creationId="{00000000-0000-0000-0000-000000000000}"/>
          </ac:spMkLst>
        </pc:spChg>
        <pc:spChg chg="add mod">
          <ac:chgData name="Acerbis Alberto" userId="c43ce6ec-0a23-48ba-9f21-c9649b8c8391" providerId="ADAL" clId="{598326B6-0C07-4493-B4C6-33F480A6FB1E}" dt="2022-08-31T06:25:57.774" v="22015" actId="14100"/>
          <ac:spMkLst>
            <pc:docMk/>
            <pc:sldMk cId="1334559635" sldId="329"/>
            <ac:spMk id="5" creationId="{FE485990-A1CC-80A6-C711-B0E0F49DB17E}"/>
          </ac:spMkLst>
        </pc:spChg>
        <pc:spChg chg="add mod">
          <ac:chgData name="Acerbis Alberto" userId="c43ce6ec-0a23-48ba-9f21-c9649b8c8391" providerId="ADAL" clId="{598326B6-0C07-4493-B4C6-33F480A6FB1E}" dt="2022-08-31T06:26:10.418" v="22017" actId="1076"/>
          <ac:spMkLst>
            <pc:docMk/>
            <pc:sldMk cId="1334559635" sldId="329"/>
            <ac:spMk id="6" creationId="{A6D489E4-AC59-06EF-0C2E-EB7123CCD865}"/>
          </ac:spMkLst>
        </pc:spChg>
        <pc:spChg chg="del">
          <ac:chgData name="Acerbis Alberto" userId="c43ce6ec-0a23-48ba-9f21-c9649b8c8391" providerId="ADAL" clId="{598326B6-0C07-4493-B4C6-33F480A6FB1E}" dt="2022-08-31T06:25:24.349" v="22009" actId="478"/>
          <ac:spMkLst>
            <pc:docMk/>
            <pc:sldMk cId="1334559635" sldId="329"/>
            <ac:spMk id="7" creationId="{B8BFD1D0-0C1C-2306-1DDD-1C40B7A85BD8}"/>
          </ac:spMkLst>
        </pc:spChg>
        <pc:spChg chg="add mod">
          <ac:chgData name="Acerbis Alberto" userId="c43ce6ec-0a23-48ba-9f21-c9649b8c8391" providerId="ADAL" clId="{598326B6-0C07-4493-B4C6-33F480A6FB1E}" dt="2022-08-31T06:27:30.884" v="22051" actId="1076"/>
          <ac:spMkLst>
            <pc:docMk/>
            <pc:sldMk cId="1334559635" sldId="329"/>
            <ac:spMk id="8" creationId="{342499AA-6BE8-D0AF-3E1D-0E722BAB1FF8}"/>
          </ac:spMkLst>
        </pc:spChg>
        <pc:spChg chg="add del mod">
          <ac:chgData name="Acerbis Alberto" userId="c43ce6ec-0a23-48ba-9f21-c9649b8c8391" providerId="ADAL" clId="{598326B6-0C07-4493-B4C6-33F480A6FB1E}" dt="2022-08-31T06:27:54.985" v="22053"/>
          <ac:spMkLst>
            <pc:docMk/>
            <pc:sldMk cId="1334559635" sldId="329"/>
            <ac:spMk id="9" creationId="{C98E3E8A-8E15-734D-AFFE-D4F562C976D5}"/>
          </ac:spMkLst>
        </pc:spChg>
      </pc:sldChg>
      <pc:sldChg chg="addSp delSp modSp add mod">
        <pc:chgData name="Acerbis Alberto" userId="c43ce6ec-0a23-48ba-9f21-c9649b8c8391" providerId="ADAL" clId="{598326B6-0C07-4493-B4C6-33F480A6FB1E}" dt="2022-08-31T06:32:24.640" v="22530"/>
        <pc:sldMkLst>
          <pc:docMk/>
          <pc:sldMk cId="3825084840" sldId="330"/>
        </pc:sldMkLst>
        <pc:spChg chg="add del mod">
          <ac:chgData name="Acerbis Alberto" userId="c43ce6ec-0a23-48ba-9f21-c9649b8c8391" providerId="ADAL" clId="{598326B6-0C07-4493-B4C6-33F480A6FB1E}" dt="2022-08-31T06:32:24.640" v="22530"/>
          <ac:spMkLst>
            <pc:docMk/>
            <pc:sldMk cId="3825084840" sldId="330"/>
            <ac:spMk id="2" creationId="{9C60104A-7FE2-AA9C-9BBD-490AF6737069}"/>
          </ac:spMkLst>
        </pc:spChg>
        <pc:spChg chg="mod">
          <ac:chgData name="Acerbis Alberto" userId="c43ce6ec-0a23-48ba-9f21-c9649b8c8391" providerId="ADAL" clId="{598326B6-0C07-4493-B4C6-33F480A6FB1E}" dt="2022-08-31T06:32:24.094" v="22529" actId="20577"/>
          <ac:spMkLst>
            <pc:docMk/>
            <pc:sldMk cId="3825084840" sldId="330"/>
            <ac:spMk id="3" creationId="{00000000-0000-0000-0000-000000000000}"/>
          </ac:spMkLst>
        </pc:spChg>
        <pc:spChg chg="mod">
          <ac:chgData name="Acerbis Alberto" userId="c43ce6ec-0a23-48ba-9f21-c9649b8c8391" providerId="ADAL" clId="{598326B6-0C07-4493-B4C6-33F480A6FB1E}" dt="2022-08-31T06:31:40.324" v="22509" actId="14100"/>
          <ac:spMkLst>
            <pc:docMk/>
            <pc:sldMk cId="3825084840" sldId="330"/>
            <ac:spMk id="7" creationId="{B8BFD1D0-0C1C-2306-1DDD-1C40B7A85BD8}"/>
          </ac:spMkLst>
        </pc:spChg>
      </pc:sldChg>
      <pc:sldChg chg="modSp add mod">
        <pc:chgData name="Acerbis Alberto" userId="c43ce6ec-0a23-48ba-9f21-c9649b8c8391" providerId="ADAL" clId="{598326B6-0C07-4493-B4C6-33F480A6FB1E}" dt="2022-08-31T06:36:17.474" v="22713" actId="1076"/>
        <pc:sldMkLst>
          <pc:docMk/>
          <pc:sldMk cId="926868338" sldId="331"/>
        </pc:sldMkLst>
        <pc:spChg chg="mod">
          <ac:chgData name="Acerbis Alberto" userId="c43ce6ec-0a23-48ba-9f21-c9649b8c8391" providerId="ADAL" clId="{598326B6-0C07-4493-B4C6-33F480A6FB1E}" dt="2022-08-31T06:32:35.167" v="22549" actId="20577"/>
          <ac:spMkLst>
            <pc:docMk/>
            <pc:sldMk cId="926868338" sldId="331"/>
            <ac:spMk id="3" creationId="{00000000-0000-0000-0000-000000000000}"/>
          </ac:spMkLst>
        </pc:spChg>
        <pc:spChg chg="mod">
          <ac:chgData name="Acerbis Alberto" userId="c43ce6ec-0a23-48ba-9f21-c9649b8c8391" providerId="ADAL" clId="{598326B6-0C07-4493-B4C6-33F480A6FB1E}" dt="2022-08-31T06:36:17.474" v="22713" actId="1076"/>
          <ac:spMkLst>
            <pc:docMk/>
            <pc:sldMk cId="926868338" sldId="331"/>
            <ac:spMk id="7" creationId="{B8BFD1D0-0C1C-2306-1DDD-1C40B7A85BD8}"/>
          </ac:spMkLst>
        </pc:spChg>
      </pc:sldChg>
      <pc:sldChg chg="modSp add mod">
        <pc:chgData name="Acerbis Alberto" userId="c43ce6ec-0a23-48ba-9f21-c9649b8c8391" providerId="ADAL" clId="{598326B6-0C07-4493-B4C6-33F480A6FB1E}" dt="2022-09-02T06:20:20.574" v="22799" actId="20577"/>
        <pc:sldMkLst>
          <pc:docMk/>
          <pc:sldMk cId="3430815090" sldId="332"/>
        </pc:sldMkLst>
        <pc:spChg chg="mod">
          <ac:chgData name="Acerbis Alberto" userId="c43ce6ec-0a23-48ba-9f21-c9649b8c8391" providerId="ADAL" clId="{598326B6-0C07-4493-B4C6-33F480A6FB1E}" dt="2022-09-02T06:19:34.010" v="22723" actId="20577"/>
          <ac:spMkLst>
            <pc:docMk/>
            <pc:sldMk cId="3430815090" sldId="332"/>
            <ac:spMk id="3" creationId="{00000000-0000-0000-0000-000000000000}"/>
          </ac:spMkLst>
        </pc:spChg>
        <pc:spChg chg="mod">
          <ac:chgData name="Acerbis Alberto" userId="c43ce6ec-0a23-48ba-9f21-c9649b8c8391" providerId="ADAL" clId="{598326B6-0C07-4493-B4C6-33F480A6FB1E}" dt="2022-09-02T06:20:20.574" v="22799" actId="20577"/>
          <ac:spMkLst>
            <pc:docMk/>
            <pc:sldMk cId="3430815090" sldId="332"/>
            <ac:spMk id="7" creationId="{B8BFD1D0-0C1C-2306-1DDD-1C40B7A85BD8}"/>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7E6668-F095-4841-9800-1FAE9F458905}"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2A6360D2-F80B-4B3C-8E51-7BBBA814FC19}">
      <dgm:prSet/>
      <dgm:spPr/>
      <dgm:t>
        <a:bodyPr/>
        <a:lstStyle/>
        <a:p>
          <a:r>
            <a:rPr lang="en-US" dirty="0"/>
            <a:t>The strong segregation promoted by this pattern entails a radical overhaul in the way applications are developed</a:t>
          </a:r>
          <a:r>
            <a:rPr lang="it-IT" dirty="0"/>
            <a:t>.</a:t>
          </a:r>
          <a:endParaRPr lang="en-US" dirty="0"/>
        </a:p>
      </dgm:t>
    </dgm:pt>
    <dgm:pt modelId="{27B91332-9127-47B7-941A-A1D496990BF7}" type="parTrans" cxnId="{1DD995C2-CEFE-4558-B5D6-B047AB72AD99}">
      <dgm:prSet/>
      <dgm:spPr/>
      <dgm:t>
        <a:bodyPr/>
        <a:lstStyle/>
        <a:p>
          <a:endParaRPr lang="en-US"/>
        </a:p>
      </dgm:t>
    </dgm:pt>
    <dgm:pt modelId="{FD13CEAC-BF75-4B79-9857-1BA5A2EB9184}" type="sibTrans" cxnId="{1DD995C2-CEFE-4558-B5D6-B047AB72AD99}">
      <dgm:prSet/>
      <dgm:spPr/>
      <dgm:t>
        <a:bodyPr/>
        <a:lstStyle/>
        <a:p>
          <a:endParaRPr lang="en-US"/>
        </a:p>
      </dgm:t>
    </dgm:pt>
    <dgm:pt modelId="{C1FCF220-4469-49A6-9C9F-AD15946C267A}">
      <dgm:prSet/>
      <dgm:spPr/>
      <dgm:t>
        <a:bodyPr/>
        <a:lstStyle/>
        <a:p>
          <a:r>
            <a:rPr lang="en-US" dirty="0"/>
            <a:t>The write model is an append-only event store</a:t>
          </a:r>
          <a:r>
            <a:rPr lang="it-IT" dirty="0"/>
            <a:t>. </a:t>
          </a:r>
          <a:endParaRPr lang="en-US" dirty="0"/>
        </a:p>
      </dgm:t>
    </dgm:pt>
    <dgm:pt modelId="{4AB0F470-0B94-4E16-9405-6DEFE719FE04}" type="parTrans" cxnId="{50E08CC9-D67A-4FDB-B3D7-6DF5558D0EC1}">
      <dgm:prSet/>
      <dgm:spPr/>
      <dgm:t>
        <a:bodyPr/>
        <a:lstStyle/>
        <a:p>
          <a:endParaRPr lang="en-US"/>
        </a:p>
      </dgm:t>
    </dgm:pt>
    <dgm:pt modelId="{BF7FC48D-1E07-47AD-B2AA-5A6A34261916}" type="sibTrans" cxnId="{50E08CC9-D67A-4FDB-B3D7-6DF5558D0EC1}">
      <dgm:prSet/>
      <dgm:spPr/>
      <dgm:t>
        <a:bodyPr/>
        <a:lstStyle/>
        <a:p>
          <a:endParaRPr lang="en-US"/>
        </a:p>
      </dgm:t>
    </dgm:pt>
    <dgm:pt modelId="{6693CADF-86F3-4631-A565-36D33F365EBF}">
      <dgm:prSet/>
      <dgm:spPr/>
      <dgm:t>
        <a:bodyPr/>
        <a:lstStyle/>
        <a:p>
          <a:r>
            <a:rPr lang="en-US" dirty="0"/>
            <a:t>The read model is the projection of the Domain, and as such 'suffers' its choices</a:t>
          </a:r>
        </a:p>
      </dgm:t>
    </dgm:pt>
    <dgm:pt modelId="{54769DC9-1DD9-4E10-AF3E-FEFD5D13C5F1}" type="parTrans" cxnId="{76A8166C-9794-478B-BFBD-B73C9A2921F3}">
      <dgm:prSet/>
      <dgm:spPr/>
      <dgm:t>
        <a:bodyPr/>
        <a:lstStyle/>
        <a:p>
          <a:endParaRPr lang="en-US"/>
        </a:p>
      </dgm:t>
    </dgm:pt>
    <dgm:pt modelId="{D3DBE14F-8205-4D9A-883B-09BBC65D360D}" type="sibTrans" cxnId="{76A8166C-9794-478B-BFBD-B73C9A2921F3}">
      <dgm:prSet/>
      <dgm:spPr/>
      <dgm:t>
        <a:bodyPr/>
        <a:lstStyle/>
        <a:p>
          <a:endParaRPr lang="en-US"/>
        </a:p>
      </dgm:t>
    </dgm:pt>
    <dgm:pt modelId="{D9C01A4C-0FA3-4BD8-B3D7-B3BB51470F58}">
      <dgm:prSet/>
      <dgm:spPr/>
      <dgm:t>
        <a:bodyPr/>
        <a:lstStyle/>
        <a:p>
          <a:r>
            <a:rPr lang="en-US" dirty="0"/>
            <a:t>When it comes to CQRS, Domain Events are the obvious choice in terms of information propagation</a:t>
          </a:r>
          <a:r>
            <a:rPr lang="it-IT" dirty="0"/>
            <a:t>.</a:t>
          </a:r>
          <a:endParaRPr lang="en-US" dirty="0"/>
        </a:p>
      </dgm:t>
    </dgm:pt>
    <dgm:pt modelId="{2D1DB669-3F81-4549-8722-1DDBE52D0B87}" type="parTrans" cxnId="{E8D99558-9C98-4F4E-AB5A-9F3BF8D37392}">
      <dgm:prSet/>
      <dgm:spPr/>
      <dgm:t>
        <a:bodyPr/>
        <a:lstStyle/>
        <a:p>
          <a:endParaRPr lang="en-US"/>
        </a:p>
      </dgm:t>
    </dgm:pt>
    <dgm:pt modelId="{6AD61C6B-9FC7-4B23-8D66-1B31D3A36CD9}" type="sibTrans" cxnId="{E8D99558-9C98-4F4E-AB5A-9F3BF8D37392}">
      <dgm:prSet/>
      <dgm:spPr/>
      <dgm:t>
        <a:bodyPr/>
        <a:lstStyle/>
        <a:p>
          <a:endParaRPr lang="en-US"/>
        </a:p>
      </dgm:t>
    </dgm:pt>
    <dgm:pt modelId="{F6C3B053-CFF3-47AA-B03A-E84628E9206E}" type="pres">
      <dgm:prSet presAssocID="{557E6668-F095-4841-9800-1FAE9F458905}" presName="linear" presStyleCnt="0">
        <dgm:presLayoutVars>
          <dgm:animLvl val="lvl"/>
          <dgm:resizeHandles val="exact"/>
        </dgm:presLayoutVars>
      </dgm:prSet>
      <dgm:spPr/>
    </dgm:pt>
    <dgm:pt modelId="{BB86D334-77E2-4DCA-81EF-864C08FC1850}" type="pres">
      <dgm:prSet presAssocID="{2A6360D2-F80B-4B3C-8E51-7BBBA814FC19}" presName="parentText" presStyleLbl="node1" presStyleIdx="0" presStyleCnt="2">
        <dgm:presLayoutVars>
          <dgm:chMax val="0"/>
          <dgm:bulletEnabled val="1"/>
        </dgm:presLayoutVars>
      </dgm:prSet>
      <dgm:spPr/>
    </dgm:pt>
    <dgm:pt modelId="{7DCA4020-C3E6-4F17-9CC0-2A9C7A6FB2A0}" type="pres">
      <dgm:prSet presAssocID="{2A6360D2-F80B-4B3C-8E51-7BBBA814FC19}" presName="childText" presStyleLbl="revTx" presStyleIdx="0" presStyleCnt="1">
        <dgm:presLayoutVars>
          <dgm:bulletEnabled val="1"/>
        </dgm:presLayoutVars>
      </dgm:prSet>
      <dgm:spPr/>
    </dgm:pt>
    <dgm:pt modelId="{A2F5D0CD-9240-4418-8A9E-850FEE2C211D}" type="pres">
      <dgm:prSet presAssocID="{D9C01A4C-0FA3-4BD8-B3D7-B3BB51470F58}" presName="parentText" presStyleLbl="node1" presStyleIdx="1" presStyleCnt="2">
        <dgm:presLayoutVars>
          <dgm:chMax val="0"/>
          <dgm:bulletEnabled val="1"/>
        </dgm:presLayoutVars>
      </dgm:prSet>
      <dgm:spPr/>
    </dgm:pt>
  </dgm:ptLst>
  <dgm:cxnLst>
    <dgm:cxn modelId="{71406B05-F379-4401-8AE0-3367DDCC1473}" type="presOf" srcId="{D9C01A4C-0FA3-4BD8-B3D7-B3BB51470F58}" destId="{A2F5D0CD-9240-4418-8A9E-850FEE2C211D}" srcOrd="0" destOrd="0" presId="urn:microsoft.com/office/officeart/2005/8/layout/vList2"/>
    <dgm:cxn modelId="{66BAC90F-57CF-45B7-A6BB-454B75592778}" type="presOf" srcId="{6693CADF-86F3-4631-A565-36D33F365EBF}" destId="{7DCA4020-C3E6-4F17-9CC0-2A9C7A6FB2A0}" srcOrd="0" destOrd="1" presId="urn:microsoft.com/office/officeart/2005/8/layout/vList2"/>
    <dgm:cxn modelId="{17E12033-CE41-4373-A7C0-BC5E3ED74809}" type="presOf" srcId="{557E6668-F095-4841-9800-1FAE9F458905}" destId="{F6C3B053-CFF3-47AA-B03A-E84628E9206E}" srcOrd="0" destOrd="0" presId="urn:microsoft.com/office/officeart/2005/8/layout/vList2"/>
    <dgm:cxn modelId="{6C33B46A-B6FB-4821-9008-638874E61252}" type="presOf" srcId="{2A6360D2-F80B-4B3C-8E51-7BBBA814FC19}" destId="{BB86D334-77E2-4DCA-81EF-864C08FC1850}" srcOrd="0" destOrd="0" presId="urn:microsoft.com/office/officeart/2005/8/layout/vList2"/>
    <dgm:cxn modelId="{76A8166C-9794-478B-BFBD-B73C9A2921F3}" srcId="{2A6360D2-F80B-4B3C-8E51-7BBBA814FC19}" destId="{6693CADF-86F3-4631-A565-36D33F365EBF}" srcOrd="1" destOrd="0" parTransId="{54769DC9-1DD9-4E10-AF3E-FEFD5D13C5F1}" sibTransId="{D3DBE14F-8205-4D9A-883B-09BBC65D360D}"/>
    <dgm:cxn modelId="{E8D99558-9C98-4F4E-AB5A-9F3BF8D37392}" srcId="{557E6668-F095-4841-9800-1FAE9F458905}" destId="{D9C01A4C-0FA3-4BD8-B3D7-B3BB51470F58}" srcOrd="1" destOrd="0" parTransId="{2D1DB669-3F81-4549-8722-1DDBE52D0B87}" sibTransId="{6AD61C6B-9FC7-4B23-8D66-1B31D3A36CD9}"/>
    <dgm:cxn modelId="{0321C9AA-9698-401A-B9FE-6BCCAD654DAE}" type="presOf" srcId="{C1FCF220-4469-49A6-9C9F-AD15946C267A}" destId="{7DCA4020-C3E6-4F17-9CC0-2A9C7A6FB2A0}" srcOrd="0" destOrd="0" presId="urn:microsoft.com/office/officeart/2005/8/layout/vList2"/>
    <dgm:cxn modelId="{1DD995C2-CEFE-4558-B5D6-B047AB72AD99}" srcId="{557E6668-F095-4841-9800-1FAE9F458905}" destId="{2A6360D2-F80B-4B3C-8E51-7BBBA814FC19}" srcOrd="0" destOrd="0" parTransId="{27B91332-9127-47B7-941A-A1D496990BF7}" sibTransId="{FD13CEAC-BF75-4B79-9857-1BA5A2EB9184}"/>
    <dgm:cxn modelId="{50E08CC9-D67A-4FDB-B3D7-6DF5558D0EC1}" srcId="{2A6360D2-F80B-4B3C-8E51-7BBBA814FC19}" destId="{C1FCF220-4469-49A6-9C9F-AD15946C267A}" srcOrd="0" destOrd="0" parTransId="{4AB0F470-0B94-4E16-9405-6DEFE719FE04}" sibTransId="{BF7FC48D-1E07-47AD-B2AA-5A6A34261916}"/>
    <dgm:cxn modelId="{3215CA94-D5E8-4AA0-BF6E-7DB28EDB160D}" type="presParOf" srcId="{F6C3B053-CFF3-47AA-B03A-E84628E9206E}" destId="{BB86D334-77E2-4DCA-81EF-864C08FC1850}" srcOrd="0" destOrd="0" presId="urn:microsoft.com/office/officeart/2005/8/layout/vList2"/>
    <dgm:cxn modelId="{4DE28757-267B-4E41-9B64-B5DB28859B27}" type="presParOf" srcId="{F6C3B053-CFF3-47AA-B03A-E84628E9206E}" destId="{7DCA4020-C3E6-4F17-9CC0-2A9C7A6FB2A0}" srcOrd="1" destOrd="0" presId="urn:microsoft.com/office/officeart/2005/8/layout/vList2"/>
    <dgm:cxn modelId="{D756417C-C4E6-4FE7-971F-77417D02D5D7}" type="presParOf" srcId="{F6C3B053-CFF3-47AA-B03A-E84628E9206E}" destId="{A2F5D0CD-9240-4418-8A9E-850FEE2C211D}"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86D334-77E2-4DCA-81EF-864C08FC1850}">
      <dsp:nvSpPr>
        <dsp:cNvPr id="0" name=""/>
        <dsp:cNvSpPr/>
      </dsp:nvSpPr>
      <dsp:spPr>
        <a:xfrm>
          <a:off x="0" y="264338"/>
          <a:ext cx="4697730" cy="18556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The strong segregation promoted by this pattern entails a radical overhaul in the way applications are developed</a:t>
          </a:r>
          <a:r>
            <a:rPr lang="it-IT" sz="2600" kern="1200" dirty="0"/>
            <a:t>.</a:t>
          </a:r>
          <a:endParaRPr lang="en-US" sz="2600" kern="1200" dirty="0"/>
        </a:p>
      </dsp:txBody>
      <dsp:txXfrm>
        <a:off x="90584" y="354922"/>
        <a:ext cx="4516562" cy="1674452"/>
      </dsp:txXfrm>
    </dsp:sp>
    <dsp:sp modelId="{7DCA4020-C3E6-4F17-9CC0-2A9C7A6FB2A0}">
      <dsp:nvSpPr>
        <dsp:cNvPr id="0" name=""/>
        <dsp:cNvSpPr/>
      </dsp:nvSpPr>
      <dsp:spPr>
        <a:xfrm>
          <a:off x="0" y="2119958"/>
          <a:ext cx="4697730" cy="12647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153"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The write model is an append-only event store</a:t>
          </a:r>
          <a:r>
            <a:rPr lang="it-IT" sz="2000" kern="1200" dirty="0"/>
            <a:t>. </a:t>
          </a:r>
          <a:endParaRPr lang="en-US" sz="2000" kern="1200" dirty="0"/>
        </a:p>
        <a:p>
          <a:pPr marL="228600" lvl="1" indent="-228600" algn="l" defTabSz="889000">
            <a:lnSpc>
              <a:spcPct val="90000"/>
            </a:lnSpc>
            <a:spcBef>
              <a:spcPct val="0"/>
            </a:spcBef>
            <a:spcAft>
              <a:spcPct val="20000"/>
            </a:spcAft>
            <a:buChar char="•"/>
          </a:pPr>
          <a:r>
            <a:rPr lang="en-US" sz="2000" kern="1200" dirty="0"/>
            <a:t>The read model is the projection of the Domain, and as such 'suffers' its choices</a:t>
          </a:r>
        </a:p>
      </dsp:txBody>
      <dsp:txXfrm>
        <a:off x="0" y="2119958"/>
        <a:ext cx="4697730" cy="1264770"/>
      </dsp:txXfrm>
    </dsp:sp>
    <dsp:sp modelId="{A2F5D0CD-9240-4418-8A9E-850FEE2C211D}">
      <dsp:nvSpPr>
        <dsp:cNvPr id="0" name=""/>
        <dsp:cNvSpPr/>
      </dsp:nvSpPr>
      <dsp:spPr>
        <a:xfrm>
          <a:off x="0" y="3384729"/>
          <a:ext cx="4697730" cy="1855620"/>
        </a:xfrm>
        <a:prstGeom prst="round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When it comes to CQRS, Domain Events are the obvious choice in terms of information propagation</a:t>
          </a:r>
          <a:r>
            <a:rPr lang="it-IT" sz="2600" kern="1200" dirty="0"/>
            <a:t>.</a:t>
          </a:r>
          <a:endParaRPr lang="en-US" sz="2600" kern="1200" dirty="0"/>
        </a:p>
      </dsp:txBody>
      <dsp:txXfrm>
        <a:off x="90584" y="3475313"/>
        <a:ext cx="4516562" cy="167445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C1D8630-9237-4BE7-9AFA-F1C8E44CEE44}" type="datetimeFigureOut">
              <a:rPr lang="it-IT" smtClean="0"/>
              <a:t>08/09/2022</a:t>
            </a:fld>
            <a:endParaRPr lang="it-IT"/>
          </a:p>
        </p:txBody>
      </p:sp>
      <p:sp>
        <p:nvSpPr>
          <p:cNvPr id="4" name="Segnaposto piè di pa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ED67E5A-45CA-4EDD-AEBA-067149AFF583}" type="slidenum">
              <a:rPr lang="it-IT" smtClean="0"/>
              <a:t>‹N›</a:t>
            </a:fld>
            <a:endParaRPr lang="it-IT"/>
          </a:p>
        </p:txBody>
      </p:sp>
    </p:spTree>
    <p:extLst>
      <p:ext uri="{BB962C8B-B14F-4D97-AF65-F5344CB8AC3E}">
        <p14:creationId xmlns:p14="http://schemas.microsoft.com/office/powerpoint/2010/main" val="269337994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3F9ACC-C21F-4FB7-9E0A-95AB9ECDE2E6}" type="datetimeFigureOut">
              <a:rPr lang="it-IT" smtClean="0"/>
              <a:t>08/09/2022</a:t>
            </a:fld>
            <a:endParaRPr lang="it-IT"/>
          </a:p>
        </p:txBody>
      </p:sp>
      <p:sp>
        <p:nvSpPr>
          <p:cNvPr id="4" name="Segnaposto immagin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94DCD6-DEC0-4D63-A891-EB2CCC98DDA2}" type="slidenum">
              <a:rPr lang="it-IT" smtClean="0"/>
              <a:t>‹N›</a:t>
            </a:fld>
            <a:endParaRPr lang="it-IT"/>
          </a:p>
        </p:txBody>
      </p:sp>
    </p:spTree>
    <p:extLst>
      <p:ext uri="{BB962C8B-B14F-4D97-AF65-F5344CB8AC3E}">
        <p14:creationId xmlns:p14="http://schemas.microsoft.com/office/powerpoint/2010/main" val="4151577077"/>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Tree>
    <p:extLst>
      <p:ext uri="{BB962C8B-B14F-4D97-AF65-F5344CB8AC3E}">
        <p14:creationId xmlns:p14="http://schemas.microsoft.com/office/powerpoint/2010/main" val="3863145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Tree>
    <p:extLst>
      <p:ext uri="{BB962C8B-B14F-4D97-AF65-F5344CB8AC3E}">
        <p14:creationId xmlns:p14="http://schemas.microsoft.com/office/powerpoint/2010/main" val="8508126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Tree>
    <p:extLst>
      <p:ext uri="{BB962C8B-B14F-4D97-AF65-F5344CB8AC3E}">
        <p14:creationId xmlns:p14="http://schemas.microsoft.com/office/powerpoint/2010/main" val="18632386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jp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hyperlink" Target="https://leanpub.com/cronache-di-domain-driven-design" TargetMode="External"/><Relationship Id="rId5" Type="http://schemas.openxmlformats.org/officeDocument/2006/relationships/image" Target="../media/image7.jpg"/><Relationship Id="rId4" Type="http://schemas.openxmlformats.org/officeDocument/2006/relationships/image" Target="../media/image6.jp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olo presentazione sfondo blu">
    <p:spTree>
      <p:nvGrpSpPr>
        <p:cNvPr id="1" name=""/>
        <p:cNvGrpSpPr/>
        <p:nvPr/>
      </p:nvGrpSpPr>
      <p:grpSpPr>
        <a:xfrm>
          <a:off x="0" y="0"/>
          <a:ext cx="0" cy="0"/>
          <a:chOff x="0" y="0"/>
          <a:chExt cx="0" cy="0"/>
        </a:xfrm>
      </p:grpSpPr>
      <p:pic>
        <p:nvPicPr>
          <p:cNvPr id="18" name="Immagine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8" name="Immagin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525880" y="6202505"/>
            <a:ext cx="1143000" cy="292100"/>
          </a:xfrm>
          <a:prstGeom prst="rect">
            <a:avLst/>
          </a:prstGeom>
        </p:spPr>
      </p:pic>
      <p:pic>
        <p:nvPicPr>
          <p:cNvPr id="9" name="Immagin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70630" y="6133792"/>
            <a:ext cx="571500" cy="38100"/>
          </a:xfrm>
          <a:prstGeom prst="rect">
            <a:avLst/>
          </a:prstGeom>
        </p:spPr>
      </p:pic>
      <p:sp>
        <p:nvSpPr>
          <p:cNvPr id="11" name="Title 1"/>
          <p:cNvSpPr>
            <a:spLocks noGrp="1"/>
          </p:cNvSpPr>
          <p:nvPr>
            <p:ph type="ctrTitle" hasCustomPrompt="1"/>
          </p:nvPr>
        </p:nvSpPr>
        <p:spPr>
          <a:xfrm>
            <a:off x="470630" y="1613619"/>
            <a:ext cx="8198250" cy="1095292"/>
          </a:xfrm>
          <a:prstGeom prst="rect">
            <a:avLst/>
          </a:prstGeom>
        </p:spPr>
        <p:txBody>
          <a:bodyPr/>
          <a:lstStyle>
            <a:lvl1pPr algn="l">
              <a:lnSpc>
                <a:spcPct val="120000"/>
              </a:lnSpc>
              <a:defRPr sz="6500" b="1" i="0" baseline="0">
                <a:solidFill>
                  <a:schemeClr val="bg1"/>
                </a:solidFill>
                <a:latin typeface="Open Sans" charset="0"/>
                <a:ea typeface="Open Sans" charset="0"/>
                <a:cs typeface="Open Sans" charset="0"/>
              </a:defRPr>
            </a:lvl1pPr>
          </a:lstStyle>
          <a:p>
            <a:r>
              <a:rPr lang="en-US" dirty="0"/>
              <a:t>Gilda i3D</a:t>
            </a:r>
            <a:endParaRPr lang="it-IT" dirty="0"/>
          </a:p>
        </p:txBody>
      </p:sp>
      <p:sp>
        <p:nvSpPr>
          <p:cNvPr id="5" name="Segnaposto testo 4"/>
          <p:cNvSpPr>
            <a:spLocks noGrp="1"/>
          </p:cNvSpPr>
          <p:nvPr>
            <p:ph type="body" sz="quarter" idx="10" hasCustomPrompt="1"/>
          </p:nvPr>
        </p:nvSpPr>
        <p:spPr>
          <a:xfrm>
            <a:off x="470630" y="2893560"/>
            <a:ext cx="8198708" cy="1859595"/>
          </a:xfrm>
          <a:prstGeom prst="rect">
            <a:avLst/>
          </a:prstGeom>
        </p:spPr>
        <p:txBody>
          <a:bodyPr/>
          <a:lstStyle>
            <a:lvl1pPr marL="0" indent="0">
              <a:lnSpc>
                <a:spcPct val="120000"/>
              </a:lnSpc>
              <a:buNone/>
              <a:defRPr sz="3600" b="0"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lvl="0"/>
            <a:r>
              <a:rPr lang="it-IT" dirty="0"/>
              <a:t>Ovvero … Impariamo</a:t>
            </a:r>
          </a:p>
          <a:p>
            <a:pPr lvl="0"/>
            <a:r>
              <a:rPr lang="it-IT" dirty="0"/>
              <a:t>Domain-</a:t>
            </a:r>
            <a:r>
              <a:rPr lang="it-IT" dirty="0" err="1"/>
              <a:t>Driven</a:t>
            </a:r>
            <a:r>
              <a:rPr lang="it-IT" dirty="0"/>
              <a:t> Design</a:t>
            </a:r>
          </a:p>
        </p:txBody>
      </p:sp>
    </p:spTree>
    <p:extLst>
      <p:ext uri="{BB962C8B-B14F-4D97-AF65-F5344CB8AC3E}">
        <p14:creationId xmlns:p14="http://schemas.microsoft.com/office/powerpoint/2010/main" val="2565808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it">
    <p:spTree>
      <p:nvGrpSpPr>
        <p:cNvPr id="1" name=""/>
        <p:cNvGrpSpPr/>
        <p:nvPr/>
      </p:nvGrpSpPr>
      <p:grpSpPr>
        <a:xfrm>
          <a:off x="0" y="0"/>
          <a:ext cx="0" cy="0"/>
          <a:chOff x="0" y="0"/>
          <a:chExt cx="0" cy="0"/>
        </a:xfrm>
      </p:grpSpPr>
      <p:pic>
        <p:nvPicPr>
          <p:cNvPr id="13" name="Immagin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5880" y="6202505"/>
            <a:ext cx="1141043" cy="291600"/>
          </a:xfrm>
          <a:prstGeom prst="rect">
            <a:avLst/>
          </a:prstGeom>
        </p:spPr>
      </p:pic>
      <p:pic>
        <p:nvPicPr>
          <p:cNvPr id="14" name="Immagin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0630" y="6130770"/>
            <a:ext cx="571500" cy="38100"/>
          </a:xfrm>
          <a:prstGeom prst="rect">
            <a:avLst/>
          </a:prstGeom>
        </p:spPr>
      </p:pic>
      <p:sp>
        <p:nvSpPr>
          <p:cNvPr id="15"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rgbClr val="ADAFB4"/>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8" name="Segnaposto testo 7"/>
          <p:cNvSpPr>
            <a:spLocks noGrp="1"/>
          </p:cNvSpPr>
          <p:nvPr>
            <p:ph type="body" sz="quarter" idx="12" hasCustomPrompt="1"/>
          </p:nvPr>
        </p:nvSpPr>
        <p:spPr>
          <a:xfrm>
            <a:off x="469900" y="1624165"/>
            <a:ext cx="8196263" cy="1064443"/>
          </a:xfrm>
          <a:prstGeom prst="rect">
            <a:avLst/>
          </a:prstGeom>
        </p:spPr>
        <p:txBody>
          <a:bodyPr/>
          <a:lstStyle>
            <a:lvl1pPr marL="0" indent="0">
              <a:lnSpc>
                <a:spcPct val="120000"/>
              </a:lnSpc>
              <a:buFont typeface="Arial" panose="020B0604020202020204" pitchFamily="34" charset="0"/>
              <a:buNone/>
              <a:defRPr sz="5400" i="1">
                <a:solidFill>
                  <a:srgbClr val="0061BB"/>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marL="0" indent="0">
              <a:buFont typeface="Arial" panose="020B0604020202020204" pitchFamily="34" charset="0"/>
              <a:buNone/>
            </a:pPr>
            <a:r>
              <a:rPr lang="it-IT" sz="5400" b="0" i="1" kern="1200">
                <a:solidFill>
                  <a:srgbClr val="0061BB"/>
                </a:solidFill>
                <a:effectLst/>
                <a:latin typeface="Open Sans Light" panose="020B0306030504020204" pitchFamily="34" charset="0"/>
                <a:ea typeface="Open Sans Light" panose="020B0306030504020204" pitchFamily="34" charset="0"/>
                <a:cs typeface="Open Sans Light" panose="020B0306030504020204" pitchFamily="34" charset="0"/>
              </a:rPr>
              <a:t>«Cit.</a:t>
            </a:r>
            <a:r>
              <a:rPr lang="it-IT" sz="5400" b="0" i="1" kern="1200" baseline="0">
                <a:solidFill>
                  <a:srgbClr val="0061BB"/>
                </a:solidFill>
                <a:effectLst/>
                <a:latin typeface="Open Sans Light" panose="020B0306030504020204" pitchFamily="34" charset="0"/>
                <a:ea typeface="Open Sans Light" panose="020B0306030504020204" pitchFamily="34" charset="0"/>
                <a:cs typeface="Open Sans Light" panose="020B0306030504020204" pitchFamily="34" charset="0"/>
              </a:rPr>
              <a:t> l</a:t>
            </a:r>
            <a:r>
              <a:rPr lang="it-IT" sz="5400" b="0" i="1" kern="1200">
                <a:solidFill>
                  <a:srgbClr val="0061BB"/>
                </a:solidFill>
                <a:effectLst/>
                <a:latin typeface="Open Sans Light" panose="020B0306030504020204" pitchFamily="34" charset="0"/>
                <a:ea typeface="Open Sans Light" panose="020B0306030504020204" pitchFamily="34" charset="0"/>
                <a:cs typeface="Open Sans Light" panose="020B0306030504020204" pitchFamily="34" charset="0"/>
              </a:rPr>
              <a:t>a forma non deve andare oltre</a:t>
            </a:r>
            <a:r>
              <a:rPr lang="it-IT" sz="5400" b="0" i="1" kern="1200" baseline="0">
                <a:solidFill>
                  <a:srgbClr val="0061BB"/>
                </a:solidFill>
                <a:effectLst/>
                <a:latin typeface="Open Sans Light" panose="020B0306030504020204" pitchFamily="34" charset="0"/>
                <a:ea typeface="Open Sans Light" panose="020B0306030504020204" pitchFamily="34" charset="0"/>
                <a:cs typeface="Open Sans Light" panose="020B0306030504020204" pitchFamily="34" charset="0"/>
              </a:rPr>
              <a:t> </a:t>
            </a:r>
            <a:r>
              <a:rPr lang="it-IT" sz="5400" b="0" i="1" kern="1200">
                <a:solidFill>
                  <a:srgbClr val="0061BB"/>
                </a:solidFill>
                <a:effectLst/>
                <a:latin typeface="Open Sans Light" panose="020B0306030504020204" pitchFamily="34" charset="0"/>
                <a:ea typeface="Open Sans Light" panose="020B0306030504020204" pitchFamily="34" charset="0"/>
                <a:cs typeface="Open Sans Light" panose="020B0306030504020204" pitchFamily="34" charset="0"/>
              </a:rPr>
              <a:t>la sua funzione»</a:t>
            </a:r>
            <a:endParaRPr lang="it-IT" sz="5400" i="1" baseline="0">
              <a:solidFill>
                <a:srgbClr val="0061BB"/>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1526109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 immaigne di sfondo">
    <p:bg>
      <p:bgRef idx="1001">
        <a:schemeClr val="bg2"/>
      </p:bgRef>
    </p:bg>
    <p:spTree>
      <p:nvGrpSpPr>
        <p:cNvPr id="1" name=""/>
        <p:cNvGrpSpPr/>
        <p:nvPr/>
      </p:nvGrpSpPr>
      <p:grpSpPr>
        <a:xfrm>
          <a:off x="0" y="0"/>
          <a:ext cx="0" cy="0"/>
          <a:chOff x="0" y="0"/>
          <a:chExt cx="0" cy="0"/>
        </a:xfrm>
      </p:grpSpPr>
      <p:pic>
        <p:nvPicPr>
          <p:cNvPr id="19" name="Immagine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6" name="Segnaposto immagine 15"/>
          <p:cNvSpPr>
            <a:spLocks noGrp="1"/>
          </p:cNvSpPr>
          <p:nvPr>
            <p:ph type="pic" sz="quarter" idx="12"/>
          </p:nvPr>
        </p:nvSpPr>
        <p:spPr>
          <a:xfrm>
            <a:off x="0" y="0"/>
            <a:ext cx="9144000" cy="6858000"/>
          </a:xfrm>
          <a:prstGeom prst="rect">
            <a:avLst/>
          </a:prstGeom>
        </p:spPr>
        <p:txBody>
          <a:bodyPr/>
          <a:lstStyle/>
          <a:p>
            <a:endParaRPr lang="it-IT"/>
          </a:p>
        </p:txBody>
      </p:sp>
      <p:pic>
        <p:nvPicPr>
          <p:cNvPr id="8" name="Immagin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525880" y="6202505"/>
            <a:ext cx="1143000" cy="292100"/>
          </a:xfrm>
          <a:prstGeom prst="rect">
            <a:avLst/>
          </a:prstGeom>
        </p:spPr>
      </p:pic>
      <p:pic>
        <p:nvPicPr>
          <p:cNvPr id="9" name="Immagin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70630" y="6133792"/>
            <a:ext cx="571500" cy="38100"/>
          </a:xfrm>
          <a:prstGeom prst="rect">
            <a:avLst/>
          </a:prstGeom>
        </p:spPr>
      </p:pic>
      <p:sp>
        <p:nvSpPr>
          <p:cNvPr id="12"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21" name="Segnaposto testo 20"/>
          <p:cNvSpPr>
            <a:spLocks noGrp="1"/>
          </p:cNvSpPr>
          <p:nvPr>
            <p:ph type="body" sz="quarter" idx="13" hasCustomPrompt="1"/>
          </p:nvPr>
        </p:nvSpPr>
        <p:spPr>
          <a:xfrm>
            <a:off x="472281" y="395643"/>
            <a:ext cx="8199438" cy="1050925"/>
          </a:xfrm>
          <a:prstGeom prst="rect">
            <a:avLst/>
          </a:prstGeom>
        </p:spPr>
        <p:txBody>
          <a:bodyPr/>
          <a:lstStyle>
            <a:lvl1pPr marL="0" indent="0">
              <a:buFont typeface="Arial" panose="020B0604020202020204" pitchFamily="34" charset="0"/>
              <a:buNone/>
              <a:defRPr sz="5400" i="1"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marL="0" indent="0">
              <a:buFont typeface="Arial" panose="020B0604020202020204" pitchFamily="34" charset="0"/>
              <a:buNone/>
            </a:pPr>
            <a:r>
              <a:rPr lang="it-IT" sz="5400" b="0" i="1" kern="1200">
                <a:solidFill>
                  <a:schemeClr val="bg1"/>
                </a:solidFill>
                <a:effectLst/>
                <a:latin typeface="Open Sans Light" panose="020B0306030504020204" pitchFamily="34" charset="0"/>
                <a:ea typeface="Open Sans Light" panose="020B0306030504020204" pitchFamily="34" charset="0"/>
                <a:cs typeface="Open Sans Light" panose="020B0306030504020204" pitchFamily="34" charset="0"/>
              </a:rPr>
              <a:t>«Slide</a:t>
            </a:r>
            <a:r>
              <a:rPr lang="it-IT" sz="5400" b="0" i="1" kern="1200" baseline="0">
                <a:solidFill>
                  <a:schemeClr val="bg1"/>
                </a:solidFill>
                <a:effectLst/>
                <a:latin typeface="Open Sans Light" panose="020B0306030504020204" pitchFamily="34" charset="0"/>
                <a:ea typeface="Open Sans Light" panose="020B0306030504020204" pitchFamily="34" charset="0"/>
                <a:cs typeface="Open Sans Light" panose="020B0306030504020204" pitchFamily="34" charset="0"/>
              </a:rPr>
              <a:t> per immagini di sfondo + pannello opacizzato per mantenere la leggibilità del testo</a:t>
            </a:r>
            <a:r>
              <a:rPr lang="it-IT" sz="5400" b="0" i="1" kern="1200">
                <a:solidFill>
                  <a:schemeClr val="bg1"/>
                </a:solidFill>
                <a:effectLst/>
                <a:latin typeface="Open Sans Light" panose="020B0306030504020204" pitchFamily="34" charset="0"/>
                <a:ea typeface="Open Sans Light" panose="020B0306030504020204" pitchFamily="34" charset="0"/>
                <a:cs typeface="Open Sans Light" panose="020B0306030504020204" pitchFamily="34" charset="0"/>
              </a:rPr>
              <a:t>»</a:t>
            </a:r>
            <a:endParaRPr lang="it-IT" sz="5400" i="1"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4129480510"/>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olo sezione sfondo bianco">
    <p:spTree>
      <p:nvGrpSpPr>
        <p:cNvPr id="1" name=""/>
        <p:cNvGrpSpPr/>
        <p:nvPr/>
      </p:nvGrpSpPr>
      <p:grpSpPr>
        <a:xfrm>
          <a:off x="0" y="0"/>
          <a:ext cx="0" cy="0"/>
          <a:chOff x="0" y="0"/>
          <a:chExt cx="0" cy="0"/>
        </a:xfrm>
      </p:grpSpPr>
      <p:pic>
        <p:nvPicPr>
          <p:cNvPr id="13" name="Immagin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5880" y="6202505"/>
            <a:ext cx="1141043" cy="291600"/>
          </a:xfrm>
          <a:prstGeom prst="rect">
            <a:avLst/>
          </a:prstGeom>
        </p:spPr>
      </p:pic>
      <p:pic>
        <p:nvPicPr>
          <p:cNvPr id="14" name="Immagin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0630" y="6130770"/>
            <a:ext cx="571500" cy="38100"/>
          </a:xfrm>
          <a:prstGeom prst="rect">
            <a:avLst/>
          </a:prstGeom>
        </p:spPr>
      </p:pic>
      <p:pic>
        <p:nvPicPr>
          <p:cNvPr id="2" name="Immagine 1">
            <a:extLst>
              <a:ext uri="{FF2B5EF4-FFF2-40B4-BE49-F238E27FC236}">
                <a16:creationId xmlns:a16="http://schemas.microsoft.com/office/drawing/2014/main" id="{C68EB46F-9A23-32A3-A500-75608443B637}"/>
              </a:ext>
            </a:extLst>
          </p:cNvPr>
          <p:cNvPicPr>
            <a:picLocks noChangeAspect="1"/>
          </p:cNvPicPr>
          <p:nvPr userDrawn="1"/>
        </p:nvPicPr>
        <p:blipFill>
          <a:blip r:embed="rId4"/>
          <a:stretch>
            <a:fillRect/>
          </a:stretch>
        </p:blipFill>
        <p:spPr>
          <a:xfrm>
            <a:off x="781181" y="1468322"/>
            <a:ext cx="2084978" cy="2752392"/>
          </a:xfrm>
          <a:prstGeom prst="rect">
            <a:avLst/>
          </a:prstGeom>
        </p:spPr>
      </p:pic>
      <p:pic>
        <p:nvPicPr>
          <p:cNvPr id="3" name="Immagine 2" descr="Immagine che contiene testo, esterni, segnale&#10;&#10;Descrizione generata automaticamente">
            <a:extLst>
              <a:ext uri="{FF2B5EF4-FFF2-40B4-BE49-F238E27FC236}">
                <a16:creationId xmlns:a16="http://schemas.microsoft.com/office/drawing/2014/main" id="{5B368BAC-9336-9058-1742-A3FC8D0939ED}"/>
              </a:ext>
            </a:extLst>
          </p:cNvPr>
          <p:cNvPicPr>
            <a:picLocks noChangeAspect="1"/>
          </p:cNvPicPr>
          <p:nvPr userDrawn="1"/>
        </p:nvPicPr>
        <p:blipFill>
          <a:blip r:embed="rId5"/>
          <a:stretch>
            <a:fillRect/>
          </a:stretch>
        </p:blipFill>
        <p:spPr>
          <a:xfrm>
            <a:off x="3055263" y="1468322"/>
            <a:ext cx="2057400" cy="2752393"/>
          </a:xfrm>
          <a:prstGeom prst="rect">
            <a:avLst/>
          </a:prstGeom>
        </p:spPr>
      </p:pic>
      <p:sp>
        <p:nvSpPr>
          <p:cNvPr id="5" name="Title 1">
            <a:extLst>
              <a:ext uri="{FF2B5EF4-FFF2-40B4-BE49-F238E27FC236}">
                <a16:creationId xmlns:a16="http://schemas.microsoft.com/office/drawing/2014/main" id="{55818099-F4C7-C785-5ACC-9B9C716BF451}"/>
              </a:ext>
            </a:extLst>
          </p:cNvPr>
          <p:cNvSpPr>
            <a:spLocks noGrp="1"/>
          </p:cNvSpPr>
          <p:nvPr>
            <p:ph type="ctrTitle" hasCustomPrompt="1"/>
          </p:nvPr>
        </p:nvSpPr>
        <p:spPr>
          <a:xfrm>
            <a:off x="470630" y="366551"/>
            <a:ext cx="8198250" cy="789390"/>
          </a:xfrm>
          <a:prstGeom prst="rect">
            <a:avLst/>
          </a:prstGeom>
        </p:spPr>
        <p:txBody>
          <a:bodyPr/>
          <a:lstStyle>
            <a:lvl1pPr algn="l">
              <a:lnSpc>
                <a:spcPct val="120000"/>
              </a:lnSpc>
              <a:defRPr sz="4600" b="1" i="0" baseline="0">
                <a:solidFill>
                  <a:srgbClr val="0061BB"/>
                </a:solidFill>
                <a:latin typeface="Open Sans" charset="0"/>
                <a:ea typeface="Open Sans" charset="0"/>
                <a:cs typeface="Open Sans" charset="0"/>
              </a:defRPr>
            </a:lvl1pPr>
          </a:lstStyle>
          <a:p>
            <a:r>
              <a:rPr lang="en-US" dirty="0"/>
              <a:t>I </a:t>
            </a:r>
            <a:r>
              <a:rPr lang="en-US" dirty="0" err="1"/>
              <a:t>Sacri</a:t>
            </a:r>
            <a:r>
              <a:rPr lang="en-US" dirty="0"/>
              <a:t> </a:t>
            </a:r>
            <a:r>
              <a:rPr lang="en-US" dirty="0" err="1"/>
              <a:t>Testi</a:t>
            </a:r>
            <a:endParaRPr lang="it-IT" dirty="0"/>
          </a:p>
        </p:txBody>
      </p:sp>
      <p:pic>
        <p:nvPicPr>
          <p:cNvPr id="6" name="Immagine 5">
            <a:hlinkClick r:id="rId6"/>
            <a:extLst>
              <a:ext uri="{FF2B5EF4-FFF2-40B4-BE49-F238E27FC236}">
                <a16:creationId xmlns:a16="http://schemas.microsoft.com/office/drawing/2014/main" id="{D1BB6AAD-9958-5A12-1F54-B287835FFD63}"/>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6471860" y="3403494"/>
            <a:ext cx="2108040" cy="2727276"/>
          </a:xfrm>
          <a:prstGeom prst="rect">
            <a:avLst/>
          </a:prstGeom>
        </p:spPr>
      </p:pic>
      <p:sp>
        <p:nvSpPr>
          <p:cNvPr id="7" name="Segnaposto testo 8">
            <a:extLst>
              <a:ext uri="{FF2B5EF4-FFF2-40B4-BE49-F238E27FC236}">
                <a16:creationId xmlns:a16="http://schemas.microsoft.com/office/drawing/2014/main" id="{88D9F281-5A88-4912-79A0-7692E0D2B0A9}"/>
              </a:ext>
            </a:extLst>
          </p:cNvPr>
          <p:cNvSpPr>
            <a:spLocks noGrp="1"/>
          </p:cNvSpPr>
          <p:nvPr>
            <p:ph type="body" sz="quarter" idx="11" hasCustomPrompt="1"/>
          </p:nvPr>
        </p:nvSpPr>
        <p:spPr>
          <a:xfrm>
            <a:off x="470630" y="4767132"/>
            <a:ext cx="5766268" cy="643358"/>
          </a:xfrm>
          <a:prstGeom prst="rect">
            <a:avLst/>
          </a:prstGeom>
        </p:spPr>
        <p:txBody>
          <a:bodyPr/>
          <a:lstStyle>
            <a:lvl1pPr marL="0" indent="0">
              <a:lnSpc>
                <a:spcPct val="120000"/>
              </a:lnSpc>
              <a:buFont typeface="Arial" panose="020B0604020202020204" pitchFamily="34" charset="0"/>
              <a:buNone/>
              <a:defRPr sz="2400" baseline="0">
                <a:latin typeface="Open Sans" panose="020B0606030504020204" pitchFamily="34" charset="0"/>
                <a:ea typeface="Open Sans" panose="020B0606030504020204" pitchFamily="34" charset="0"/>
                <a:cs typeface="Open Sans" panose="020B0606030504020204" pitchFamily="34" charset="0"/>
              </a:defRPr>
            </a:lvl1pPr>
          </a:lstStyle>
          <a:p>
            <a:pPr marL="0" indent="0">
              <a:lnSpc>
                <a:spcPct val="120000"/>
              </a:lnSpc>
              <a:buFont typeface="Arial" panose="020B0604020202020204" pitchFamily="34" charset="0"/>
              <a:buNone/>
            </a:pPr>
            <a:r>
              <a:rPr lang="it-IT" sz="2400" baseline="0" dirty="0">
                <a:solidFill>
                  <a:srgbClr val="0C0C0C"/>
                </a:solidFill>
                <a:latin typeface="Open Sans" panose="020B0606030504020204" pitchFamily="34" charset="0"/>
                <a:ea typeface="Open Sans" panose="020B0606030504020204" pitchFamily="34" charset="0"/>
                <a:cs typeface="Open Sans" panose="020B0606030504020204" pitchFamily="34" charset="0"/>
              </a:rPr>
              <a:t>… e quelli apocrifi</a:t>
            </a:r>
          </a:p>
        </p:txBody>
      </p:sp>
    </p:spTree>
    <p:extLst>
      <p:ext uri="{BB962C8B-B14F-4D97-AF65-F5344CB8AC3E}">
        <p14:creationId xmlns:p14="http://schemas.microsoft.com/office/powerpoint/2010/main" val="2568453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olo presentazione sfondo bianco">
    <p:spTree>
      <p:nvGrpSpPr>
        <p:cNvPr id="1" name=""/>
        <p:cNvGrpSpPr/>
        <p:nvPr/>
      </p:nvGrpSpPr>
      <p:grpSpPr>
        <a:xfrm>
          <a:off x="0" y="0"/>
          <a:ext cx="0" cy="0"/>
          <a:chOff x="0" y="0"/>
          <a:chExt cx="0" cy="0"/>
        </a:xfrm>
      </p:grpSpPr>
      <p:pic>
        <p:nvPicPr>
          <p:cNvPr id="13" name="Immagin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5880" y="6202505"/>
            <a:ext cx="1141043" cy="291600"/>
          </a:xfrm>
          <a:prstGeom prst="rect">
            <a:avLst/>
          </a:prstGeom>
        </p:spPr>
      </p:pic>
      <p:pic>
        <p:nvPicPr>
          <p:cNvPr id="14" name="Immagin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0630" y="6130770"/>
            <a:ext cx="571500" cy="38100"/>
          </a:xfrm>
          <a:prstGeom prst="rect">
            <a:avLst/>
          </a:prstGeom>
        </p:spPr>
      </p:pic>
      <p:sp>
        <p:nvSpPr>
          <p:cNvPr id="18" name="Title 1"/>
          <p:cNvSpPr>
            <a:spLocks noGrp="1"/>
          </p:cNvSpPr>
          <p:nvPr>
            <p:ph type="ctrTitle" hasCustomPrompt="1"/>
          </p:nvPr>
        </p:nvSpPr>
        <p:spPr>
          <a:xfrm>
            <a:off x="470630" y="1613618"/>
            <a:ext cx="8198250" cy="1088639"/>
          </a:xfrm>
          <a:prstGeom prst="rect">
            <a:avLst/>
          </a:prstGeom>
        </p:spPr>
        <p:txBody>
          <a:bodyPr/>
          <a:lstStyle>
            <a:lvl1pPr algn="l">
              <a:lnSpc>
                <a:spcPct val="120000"/>
              </a:lnSpc>
              <a:defRPr sz="6500" b="1" i="0" baseline="0">
                <a:solidFill>
                  <a:srgbClr val="0061BB"/>
                </a:solidFill>
                <a:latin typeface="Open Sans" charset="0"/>
                <a:ea typeface="Open Sans" charset="0"/>
                <a:cs typeface="Open Sans" charset="0"/>
              </a:defRPr>
            </a:lvl1pPr>
          </a:lstStyle>
          <a:p>
            <a:r>
              <a:rPr lang="en-US" dirty="0"/>
              <a:t>Pattern </a:t>
            </a:r>
            <a:r>
              <a:rPr lang="en-US" dirty="0" err="1"/>
              <a:t>Strategici</a:t>
            </a:r>
            <a:endParaRPr lang="it-IT" dirty="0"/>
          </a:p>
        </p:txBody>
      </p:sp>
    </p:spTree>
    <p:extLst>
      <p:ext uri="{BB962C8B-B14F-4D97-AF65-F5344CB8AC3E}">
        <p14:creationId xmlns:p14="http://schemas.microsoft.com/office/powerpoint/2010/main" val="3533862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olo sezione sf. blu">
    <p:spTree>
      <p:nvGrpSpPr>
        <p:cNvPr id="1" name=""/>
        <p:cNvGrpSpPr/>
        <p:nvPr/>
      </p:nvGrpSpPr>
      <p:grpSpPr>
        <a:xfrm>
          <a:off x="0" y="0"/>
          <a:ext cx="0" cy="0"/>
          <a:chOff x="0" y="0"/>
          <a:chExt cx="0" cy="0"/>
        </a:xfrm>
      </p:grpSpPr>
      <p:pic>
        <p:nvPicPr>
          <p:cNvPr id="18" name="Immagine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45" y="52085"/>
            <a:ext cx="9144000" cy="6858000"/>
          </a:xfrm>
          <a:prstGeom prst="rect">
            <a:avLst/>
          </a:prstGeom>
        </p:spPr>
      </p:pic>
      <p:pic>
        <p:nvPicPr>
          <p:cNvPr id="8" name="Immagin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525880" y="6202505"/>
            <a:ext cx="1143000" cy="292100"/>
          </a:xfrm>
          <a:prstGeom prst="rect">
            <a:avLst/>
          </a:prstGeom>
        </p:spPr>
      </p:pic>
      <p:pic>
        <p:nvPicPr>
          <p:cNvPr id="9" name="Immagin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70630" y="6133792"/>
            <a:ext cx="571500" cy="38100"/>
          </a:xfrm>
          <a:prstGeom prst="rect">
            <a:avLst/>
          </a:prstGeom>
        </p:spPr>
      </p:pic>
      <p:sp>
        <p:nvSpPr>
          <p:cNvPr id="2" name="CasellaDiTesto 1">
            <a:extLst>
              <a:ext uri="{FF2B5EF4-FFF2-40B4-BE49-F238E27FC236}">
                <a16:creationId xmlns:a16="http://schemas.microsoft.com/office/drawing/2014/main" id="{61B8A0A3-A5B0-5BC6-0D1C-6EC275720A47}"/>
              </a:ext>
            </a:extLst>
          </p:cNvPr>
          <p:cNvSpPr txBox="1"/>
          <p:nvPr userDrawn="1"/>
        </p:nvSpPr>
        <p:spPr>
          <a:xfrm>
            <a:off x="655608" y="1319842"/>
            <a:ext cx="7651630" cy="1569660"/>
          </a:xfrm>
          <a:prstGeom prst="rect">
            <a:avLst/>
          </a:prstGeom>
          <a:noFill/>
        </p:spPr>
        <p:txBody>
          <a:bodyPr wrap="square" rtlCol="0">
            <a:spAutoFit/>
          </a:bodyPr>
          <a:lstStyle/>
          <a:p>
            <a:pPr marL="285750" indent="-285750">
              <a:buFont typeface="Arial" panose="020B0604020202020204" pitchFamily="34" charset="0"/>
              <a:buChar char="•"/>
            </a:pPr>
            <a:r>
              <a:rPr lang="it-IT" sz="3200" dirty="0" err="1">
                <a:solidFill>
                  <a:schemeClr val="bg1"/>
                </a:solidFill>
              </a:rPr>
              <a:t>Ubiquitous</a:t>
            </a:r>
            <a:r>
              <a:rPr lang="it-IT" sz="3200" dirty="0">
                <a:solidFill>
                  <a:schemeClr val="bg1"/>
                </a:solidFill>
              </a:rPr>
              <a:t> Language</a:t>
            </a:r>
          </a:p>
          <a:p>
            <a:pPr marL="285750" indent="-285750">
              <a:buFont typeface="Arial" panose="020B0604020202020204" pitchFamily="34" charset="0"/>
              <a:buChar char="•"/>
            </a:pPr>
            <a:r>
              <a:rPr lang="it-IT" sz="3200" dirty="0" err="1">
                <a:solidFill>
                  <a:schemeClr val="bg1"/>
                </a:solidFill>
              </a:rPr>
              <a:t>Bounded</a:t>
            </a:r>
            <a:r>
              <a:rPr lang="it-IT" sz="3200" dirty="0">
                <a:solidFill>
                  <a:schemeClr val="bg1"/>
                </a:solidFill>
              </a:rPr>
              <a:t> </a:t>
            </a:r>
            <a:r>
              <a:rPr lang="it-IT" sz="3200" dirty="0" err="1">
                <a:solidFill>
                  <a:schemeClr val="bg1"/>
                </a:solidFill>
              </a:rPr>
              <a:t>Context</a:t>
            </a:r>
            <a:endParaRPr lang="it-IT" sz="3200" dirty="0">
              <a:solidFill>
                <a:schemeClr val="bg1"/>
              </a:solidFill>
            </a:endParaRPr>
          </a:p>
          <a:p>
            <a:pPr marL="285750" indent="-285750">
              <a:buFont typeface="Arial" panose="020B0604020202020204" pitchFamily="34" charset="0"/>
              <a:buChar char="•"/>
            </a:pPr>
            <a:r>
              <a:rPr lang="it-IT" sz="3200" dirty="0" err="1">
                <a:solidFill>
                  <a:schemeClr val="bg1"/>
                </a:solidFill>
              </a:rPr>
              <a:t>Context</a:t>
            </a:r>
            <a:r>
              <a:rPr lang="it-IT" sz="3200" dirty="0">
                <a:solidFill>
                  <a:schemeClr val="bg1"/>
                </a:solidFill>
              </a:rPr>
              <a:t> Mapping</a:t>
            </a:r>
          </a:p>
        </p:txBody>
      </p:sp>
    </p:spTree>
    <p:extLst>
      <p:ext uri="{BB962C8B-B14F-4D97-AF65-F5344CB8AC3E}">
        <p14:creationId xmlns:p14="http://schemas.microsoft.com/office/powerpoint/2010/main" val="2462498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lenco puntato">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470630" y="366550"/>
            <a:ext cx="8198250" cy="1127147"/>
          </a:xfrm>
          <a:prstGeom prst="rect">
            <a:avLst/>
          </a:prstGeom>
        </p:spPr>
        <p:txBody>
          <a:bodyPr/>
          <a:lstStyle>
            <a:lvl1pPr algn="l">
              <a:lnSpc>
                <a:spcPct val="120000"/>
              </a:lnSpc>
              <a:defRPr sz="4600" b="1" i="0" baseline="0">
                <a:solidFill>
                  <a:srgbClr val="0061BB"/>
                </a:solidFill>
                <a:latin typeface="Open Sans" charset="0"/>
                <a:ea typeface="Open Sans" charset="0"/>
                <a:cs typeface="Open Sans" charset="0"/>
              </a:defRPr>
            </a:lvl1pPr>
          </a:lstStyle>
          <a:p>
            <a:r>
              <a:rPr lang="en-US"/>
              <a:t>Titolo di pagina</a:t>
            </a:r>
            <a:endParaRPr lang="it-IT" dirty="0"/>
          </a:p>
        </p:txBody>
      </p:sp>
      <p:pic>
        <p:nvPicPr>
          <p:cNvPr id="13" name="Immagin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5880" y="6202505"/>
            <a:ext cx="1141043" cy="291600"/>
          </a:xfrm>
          <a:prstGeom prst="rect">
            <a:avLst/>
          </a:prstGeom>
        </p:spPr>
      </p:pic>
      <p:pic>
        <p:nvPicPr>
          <p:cNvPr id="14" name="Immagin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0630" y="6130770"/>
            <a:ext cx="571500" cy="38100"/>
          </a:xfrm>
          <a:prstGeom prst="rect">
            <a:avLst/>
          </a:prstGeom>
        </p:spPr>
      </p:pic>
      <p:sp>
        <p:nvSpPr>
          <p:cNvPr id="9" name="Segnaposto testo 8"/>
          <p:cNvSpPr>
            <a:spLocks noGrp="1"/>
          </p:cNvSpPr>
          <p:nvPr>
            <p:ph type="body" sz="quarter" idx="11" hasCustomPrompt="1"/>
          </p:nvPr>
        </p:nvSpPr>
        <p:spPr>
          <a:xfrm>
            <a:off x="469900" y="1611629"/>
            <a:ext cx="8196263" cy="4401207"/>
          </a:xfrm>
          <a:prstGeom prst="rect">
            <a:avLst/>
          </a:prstGeom>
        </p:spPr>
        <p:txBody>
          <a:bodyPr/>
          <a:lstStyle>
            <a:lvl1pPr marL="285750" indent="-285750">
              <a:buFont typeface="Arial" panose="020B0604020202020204" pitchFamily="34" charset="0"/>
              <a:buChar char="•"/>
              <a:defRPr sz="2800"/>
            </a:lvl1pPr>
          </a:lstStyle>
          <a:p>
            <a:pPr marL="285750" indent="-285750">
              <a:buFont typeface="Arial" panose="020B0604020202020204" pitchFamily="34" charset="0"/>
              <a:buChar char="•"/>
            </a:pPr>
            <a:r>
              <a:rPr lang="it-IT" sz="2400">
                <a:solidFill>
                  <a:srgbClr val="0C0C0C"/>
                </a:solidFill>
                <a:latin typeface="Open Sans" panose="020B0606030504020204" pitchFamily="34" charset="0"/>
                <a:ea typeface="Open Sans" panose="020B0606030504020204" pitchFamily="34" charset="0"/>
                <a:cs typeface="Open Sans" panose="020B0606030504020204" pitchFamily="34" charset="0"/>
              </a:rPr>
              <a:t>Esempio di </a:t>
            </a:r>
            <a:r>
              <a:rPr lang="it-IT" sz="2400" b="1">
                <a:solidFill>
                  <a:srgbClr val="0C0C0C"/>
                </a:solidFill>
                <a:latin typeface="Open Sans" panose="020B0606030504020204" pitchFamily="34" charset="0"/>
                <a:ea typeface="Open Sans" panose="020B0606030504020204" pitchFamily="34" charset="0"/>
                <a:cs typeface="Open Sans" panose="020B0606030504020204" pitchFamily="34" charset="0"/>
              </a:rPr>
              <a:t>elenco puntato</a:t>
            </a:r>
          </a:p>
          <a:p>
            <a:pPr marL="285750" indent="-285750">
              <a:buFont typeface="Arial" panose="020B0604020202020204" pitchFamily="34" charset="0"/>
              <a:buChar char="•"/>
            </a:pPr>
            <a:r>
              <a:rPr lang="it-IT" sz="2400" b="0" i="0" kern="1200">
                <a:solidFill>
                  <a:schemeClr val="tx1"/>
                </a:solidFill>
                <a:effectLst/>
                <a:latin typeface="Open Sans" panose="020B0606030504020204" pitchFamily="34" charset="0"/>
                <a:ea typeface="Open Sans" panose="020B0606030504020204" pitchFamily="34" charset="0"/>
                <a:cs typeface="Open Sans" panose="020B0606030504020204" pitchFamily="34" charset="0"/>
              </a:rPr>
              <a:t>Lorem ipsum dolor sit amet</a:t>
            </a:r>
          </a:p>
          <a:p>
            <a:pPr marL="285750" indent="-285750">
              <a:buFont typeface="Arial" panose="020B0604020202020204" pitchFamily="34" charset="0"/>
              <a:buChar char="•"/>
            </a:pPr>
            <a:r>
              <a:rPr lang="it-IT" sz="2400" b="0" i="0" kern="1200">
                <a:solidFill>
                  <a:srgbClr val="0C0C0C"/>
                </a:solidFill>
                <a:effectLst/>
                <a:latin typeface="Open Sans" panose="020B0606030504020204" pitchFamily="34" charset="0"/>
                <a:ea typeface="Open Sans" panose="020B0606030504020204" pitchFamily="34" charset="0"/>
                <a:cs typeface="Open Sans" panose="020B0606030504020204" pitchFamily="34" charset="0"/>
              </a:rPr>
              <a:t>Consectetur</a:t>
            </a:r>
            <a:r>
              <a:rPr lang="it-IT" sz="2400" b="0" i="0" kern="120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adipiscing elit</a:t>
            </a:r>
          </a:p>
          <a:p>
            <a:pPr marL="285750" indent="-285750">
              <a:buFont typeface="Arial" panose="020B0604020202020204" pitchFamily="34" charset="0"/>
              <a:buChar char="•"/>
            </a:pPr>
            <a:r>
              <a:rPr lang="it-IT" sz="2400" b="0" i="0" kern="1200">
                <a:solidFill>
                  <a:schemeClr val="tx1"/>
                </a:solidFill>
                <a:effectLst/>
                <a:latin typeface="Open Sans" panose="020B0606030504020204" pitchFamily="34" charset="0"/>
                <a:ea typeface="Open Sans" panose="020B0606030504020204" pitchFamily="34" charset="0"/>
                <a:cs typeface="Open Sans" panose="020B0606030504020204" pitchFamily="34" charset="0"/>
              </a:rPr>
              <a:t>Sed do eiusmod tempor incididunt </a:t>
            </a:r>
          </a:p>
          <a:p>
            <a:pPr marL="285750" indent="-285750">
              <a:buFont typeface="Arial" panose="020B0604020202020204" pitchFamily="34" charset="0"/>
              <a:buChar char="•"/>
            </a:pPr>
            <a:r>
              <a:rPr lang="it-IT" sz="2400" b="0" i="0" kern="1200">
                <a:solidFill>
                  <a:schemeClr val="tx1"/>
                </a:solidFill>
                <a:effectLst/>
                <a:latin typeface="Open Sans" panose="020B0606030504020204" pitchFamily="34" charset="0"/>
                <a:ea typeface="Open Sans" panose="020B0606030504020204" pitchFamily="34" charset="0"/>
                <a:cs typeface="Open Sans" panose="020B0606030504020204" pitchFamily="34" charset="0"/>
              </a:rPr>
              <a:t>Ut labore et dolore </a:t>
            </a:r>
          </a:p>
          <a:p>
            <a:pPr marL="285750" indent="-285750">
              <a:buFont typeface="Arial" panose="020B0604020202020204" pitchFamily="34" charset="0"/>
              <a:buChar char="•"/>
            </a:pPr>
            <a:r>
              <a:rPr lang="it-IT" sz="2400" b="0" i="0" kern="1200">
                <a:solidFill>
                  <a:schemeClr val="tx1"/>
                </a:solidFill>
                <a:effectLst/>
                <a:latin typeface="Open Sans" panose="020B0606030504020204" pitchFamily="34" charset="0"/>
                <a:ea typeface="Open Sans" panose="020B0606030504020204" pitchFamily="34" charset="0"/>
                <a:cs typeface="Open Sans" panose="020B0606030504020204" pitchFamily="34" charset="0"/>
              </a:rPr>
              <a:t>Magna aliqua</a:t>
            </a:r>
            <a:endParaRPr lang="it-IT" sz="2400" baseline="0">
              <a:solidFill>
                <a:srgbClr val="0C0C0C"/>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61624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olo, sottotiolo, paragrafo">
    <p:spTree>
      <p:nvGrpSpPr>
        <p:cNvPr id="1" name=""/>
        <p:cNvGrpSpPr/>
        <p:nvPr/>
      </p:nvGrpSpPr>
      <p:grpSpPr>
        <a:xfrm>
          <a:off x="0" y="0"/>
          <a:ext cx="0" cy="0"/>
          <a:chOff x="0" y="0"/>
          <a:chExt cx="0" cy="0"/>
        </a:xfrm>
      </p:grpSpPr>
      <p:pic>
        <p:nvPicPr>
          <p:cNvPr id="13" name="Immagin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5880" y="6202505"/>
            <a:ext cx="1141043" cy="291600"/>
          </a:xfrm>
          <a:prstGeom prst="rect">
            <a:avLst/>
          </a:prstGeom>
        </p:spPr>
      </p:pic>
      <p:pic>
        <p:nvPicPr>
          <p:cNvPr id="14" name="Immagin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0630" y="6130770"/>
            <a:ext cx="571500" cy="38100"/>
          </a:xfrm>
          <a:prstGeom prst="rect">
            <a:avLst/>
          </a:prstGeom>
        </p:spPr>
      </p:pic>
      <p:sp>
        <p:nvSpPr>
          <p:cNvPr id="15"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rgbClr val="ADAFB4"/>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11" name="Title 1"/>
          <p:cNvSpPr>
            <a:spLocks noGrp="1"/>
          </p:cNvSpPr>
          <p:nvPr>
            <p:ph type="ctrTitle" hasCustomPrompt="1"/>
          </p:nvPr>
        </p:nvSpPr>
        <p:spPr>
          <a:xfrm>
            <a:off x="470630" y="366550"/>
            <a:ext cx="8198250" cy="1127147"/>
          </a:xfrm>
          <a:prstGeom prst="rect">
            <a:avLst/>
          </a:prstGeom>
        </p:spPr>
        <p:txBody>
          <a:bodyPr/>
          <a:lstStyle>
            <a:lvl1pPr algn="l">
              <a:lnSpc>
                <a:spcPct val="120000"/>
              </a:lnSpc>
              <a:defRPr sz="4600" b="1" i="0" baseline="0">
                <a:solidFill>
                  <a:srgbClr val="0061BB"/>
                </a:solidFill>
                <a:latin typeface="Open Sans" charset="0"/>
                <a:ea typeface="Open Sans" charset="0"/>
                <a:cs typeface="Open Sans" charset="0"/>
              </a:defRPr>
            </a:lvl1pPr>
          </a:lstStyle>
          <a:p>
            <a:r>
              <a:rPr lang="en-US"/>
              <a:t>Titolo di pagina</a:t>
            </a:r>
            <a:endParaRPr lang="it-IT" dirty="0"/>
          </a:p>
        </p:txBody>
      </p:sp>
      <p:sp>
        <p:nvSpPr>
          <p:cNvPr id="9" name="Segnaposto testo 8"/>
          <p:cNvSpPr>
            <a:spLocks noGrp="1"/>
          </p:cNvSpPr>
          <p:nvPr>
            <p:ph type="body" sz="quarter" idx="11" hasCustomPrompt="1"/>
          </p:nvPr>
        </p:nvSpPr>
        <p:spPr>
          <a:xfrm>
            <a:off x="477376" y="1642897"/>
            <a:ext cx="8189547" cy="1420610"/>
          </a:xfrm>
          <a:prstGeom prst="rect">
            <a:avLst/>
          </a:prstGeom>
        </p:spPr>
        <p:txBody>
          <a:bodyPr/>
          <a:lstStyle>
            <a:lvl1pPr marL="0" indent="0">
              <a:lnSpc>
                <a:spcPct val="120000"/>
              </a:lnSpc>
              <a:buFont typeface="Arial" panose="020B0604020202020204" pitchFamily="34" charset="0"/>
              <a:buNone/>
              <a:defRPr sz="2400">
                <a:latin typeface="Open Sans" panose="020B0606030504020204" pitchFamily="34" charset="0"/>
                <a:ea typeface="Open Sans" panose="020B0606030504020204" pitchFamily="34" charset="0"/>
                <a:cs typeface="Open Sans" panose="020B0606030504020204" pitchFamily="34" charset="0"/>
              </a:defRPr>
            </a:lvl1pPr>
          </a:lstStyle>
          <a:p>
            <a:pPr marL="0" indent="0">
              <a:lnSpc>
                <a:spcPct val="120000"/>
              </a:lnSpc>
              <a:buFont typeface="Arial" panose="020B0604020202020204" pitchFamily="34" charset="0"/>
              <a:buNone/>
            </a:pPr>
            <a:r>
              <a:rPr lang="it-IT" sz="2400" baseline="0">
                <a:solidFill>
                  <a:srgbClr val="0C0C0C"/>
                </a:solidFill>
                <a:latin typeface="Open Sans" panose="020B0606030504020204" pitchFamily="34" charset="0"/>
                <a:ea typeface="Open Sans" panose="020B0606030504020204" pitchFamily="34" charset="0"/>
                <a:cs typeface="Open Sans" panose="020B0606030504020204" pitchFamily="34" charset="0"/>
              </a:rPr>
              <a:t>Sottotitolo </a:t>
            </a:r>
            <a:r>
              <a:rPr lang="it-IT" sz="2400" b="0" i="0" kern="1200">
                <a:solidFill>
                  <a:schemeClr val="tx1"/>
                </a:solidFill>
                <a:effectLst/>
                <a:latin typeface="Open Sans" panose="020B0606030504020204" pitchFamily="34" charset="0"/>
                <a:ea typeface="Open Sans" panose="020B0606030504020204" pitchFamily="34" charset="0"/>
                <a:cs typeface="Open Sans" panose="020B0606030504020204" pitchFamily="34" charset="0"/>
              </a:rPr>
              <a:t>Lorem ipsum dolor sit amet, consectetur adipiscing elit, sed do eiusmod tempor incididunt ut labore et dolore magna aliqua.</a:t>
            </a:r>
            <a:endParaRPr lang="it-IT" sz="2400" baseline="0">
              <a:solidFill>
                <a:srgbClr val="0C0C0C"/>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6" name="Segnaposto testo 15"/>
          <p:cNvSpPr>
            <a:spLocks noGrp="1"/>
          </p:cNvSpPr>
          <p:nvPr>
            <p:ph type="body" sz="quarter" idx="12" hasCustomPrompt="1"/>
          </p:nvPr>
        </p:nvSpPr>
        <p:spPr>
          <a:xfrm>
            <a:off x="470630" y="3208096"/>
            <a:ext cx="6789979" cy="2804741"/>
          </a:xfrm>
          <a:prstGeom prst="rect">
            <a:avLst/>
          </a:prstGeom>
        </p:spPr>
        <p:txBody>
          <a:bodyPr/>
          <a:lstStyle>
            <a:lvl1pPr marL="0" indent="0">
              <a:lnSpc>
                <a:spcPct val="120000"/>
              </a:lnSpc>
              <a:buFont typeface="Arial" panose="020B0604020202020204" pitchFamily="34" charset="0"/>
              <a:buNone/>
              <a:defRPr sz="1800">
                <a:latin typeface="Open Sans Light" panose="020B0306030504020204" pitchFamily="34" charset="0"/>
                <a:ea typeface="Open Sans Light" panose="020B0306030504020204" pitchFamily="34" charset="0"/>
                <a:cs typeface="Open Sans Light" panose="020B0306030504020204" pitchFamily="34" charset="0"/>
              </a:defRPr>
            </a:lvl1pPr>
          </a:lstStyle>
          <a:p>
            <a:pPr marL="0" indent="0">
              <a:lnSpc>
                <a:spcPct val="120000"/>
              </a:lnSpc>
              <a:buFont typeface="Arial" panose="020B0604020202020204" pitchFamily="34" charset="0"/>
              <a:buNone/>
            </a:pPr>
            <a:r>
              <a:rPr lang="it-IT" sz="1800" b="0" i="0" kern="120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lang="it-IT" sz="2400" baseline="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3241852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olo, sottotitolo, paragrafo due colonne">
    <p:spTree>
      <p:nvGrpSpPr>
        <p:cNvPr id="1" name=""/>
        <p:cNvGrpSpPr/>
        <p:nvPr/>
      </p:nvGrpSpPr>
      <p:grpSpPr>
        <a:xfrm>
          <a:off x="0" y="0"/>
          <a:ext cx="0" cy="0"/>
          <a:chOff x="0" y="0"/>
          <a:chExt cx="0" cy="0"/>
        </a:xfrm>
      </p:grpSpPr>
      <p:sp>
        <p:nvSpPr>
          <p:cNvPr id="16" name="Segnaposto testo 8"/>
          <p:cNvSpPr>
            <a:spLocks noGrp="1"/>
          </p:cNvSpPr>
          <p:nvPr>
            <p:ph type="body" sz="quarter" idx="11" hasCustomPrompt="1"/>
          </p:nvPr>
        </p:nvSpPr>
        <p:spPr>
          <a:xfrm>
            <a:off x="477376" y="1642897"/>
            <a:ext cx="8189547" cy="643358"/>
          </a:xfrm>
          <a:prstGeom prst="rect">
            <a:avLst/>
          </a:prstGeom>
        </p:spPr>
        <p:txBody>
          <a:bodyPr/>
          <a:lstStyle>
            <a:lvl1pPr marL="0" indent="0">
              <a:lnSpc>
                <a:spcPct val="120000"/>
              </a:lnSpc>
              <a:buFont typeface="Arial" panose="020B0604020202020204" pitchFamily="34" charset="0"/>
              <a:buNone/>
              <a:defRPr sz="2400" baseline="0">
                <a:latin typeface="Open Sans" panose="020B0606030504020204" pitchFamily="34" charset="0"/>
                <a:ea typeface="Open Sans" panose="020B0606030504020204" pitchFamily="34" charset="0"/>
                <a:cs typeface="Open Sans" panose="020B0606030504020204" pitchFamily="34" charset="0"/>
              </a:defRPr>
            </a:lvl1pPr>
          </a:lstStyle>
          <a:p>
            <a:pPr marL="0" indent="0">
              <a:lnSpc>
                <a:spcPct val="120000"/>
              </a:lnSpc>
              <a:buFont typeface="Arial" panose="020B0604020202020204" pitchFamily="34" charset="0"/>
              <a:buNone/>
            </a:pPr>
            <a:r>
              <a:rPr lang="it-IT" sz="2400" baseline="0">
                <a:solidFill>
                  <a:srgbClr val="0C0C0C"/>
                </a:solidFill>
                <a:latin typeface="Open Sans" panose="020B0606030504020204" pitchFamily="34" charset="0"/>
                <a:ea typeface="Open Sans" panose="020B0606030504020204" pitchFamily="34" charset="0"/>
                <a:cs typeface="Open Sans" panose="020B0606030504020204" pitchFamily="34" charset="0"/>
              </a:rPr>
              <a:t>Sottotitolo di pagina con testo su due colonne</a:t>
            </a:r>
          </a:p>
        </p:txBody>
      </p:sp>
      <p:sp>
        <p:nvSpPr>
          <p:cNvPr id="12" name="Title 1"/>
          <p:cNvSpPr>
            <a:spLocks noGrp="1"/>
          </p:cNvSpPr>
          <p:nvPr>
            <p:ph type="ctrTitle" hasCustomPrompt="1"/>
          </p:nvPr>
        </p:nvSpPr>
        <p:spPr>
          <a:xfrm>
            <a:off x="470630" y="366550"/>
            <a:ext cx="8198250" cy="1127147"/>
          </a:xfrm>
          <a:prstGeom prst="rect">
            <a:avLst/>
          </a:prstGeom>
        </p:spPr>
        <p:txBody>
          <a:bodyPr/>
          <a:lstStyle>
            <a:lvl1pPr algn="l">
              <a:lnSpc>
                <a:spcPct val="120000"/>
              </a:lnSpc>
              <a:defRPr sz="4600" b="1" i="0" baseline="0">
                <a:solidFill>
                  <a:srgbClr val="0061BB"/>
                </a:solidFill>
                <a:latin typeface="Open Sans" charset="0"/>
                <a:ea typeface="Open Sans" charset="0"/>
                <a:cs typeface="Open Sans" charset="0"/>
              </a:defRPr>
            </a:lvl1pPr>
          </a:lstStyle>
          <a:p>
            <a:r>
              <a:rPr lang="en-US"/>
              <a:t>Titolo di pagina</a:t>
            </a:r>
            <a:endParaRPr lang="it-IT" dirty="0"/>
          </a:p>
        </p:txBody>
      </p:sp>
      <p:pic>
        <p:nvPicPr>
          <p:cNvPr id="13" name="Immagin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5880" y="6202505"/>
            <a:ext cx="1141043" cy="291600"/>
          </a:xfrm>
          <a:prstGeom prst="rect">
            <a:avLst/>
          </a:prstGeom>
        </p:spPr>
      </p:pic>
      <p:pic>
        <p:nvPicPr>
          <p:cNvPr id="14" name="Immagin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0630" y="6130770"/>
            <a:ext cx="571500" cy="38100"/>
          </a:xfrm>
          <a:prstGeom prst="rect">
            <a:avLst/>
          </a:prstGeom>
        </p:spPr>
      </p:pic>
      <p:sp>
        <p:nvSpPr>
          <p:cNvPr id="15"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rgbClr val="ADAFB4"/>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7" name="Segnaposto testo 6"/>
          <p:cNvSpPr>
            <a:spLocks noGrp="1"/>
          </p:cNvSpPr>
          <p:nvPr>
            <p:ph type="body" sz="quarter" idx="12" hasCustomPrompt="1"/>
          </p:nvPr>
        </p:nvSpPr>
        <p:spPr>
          <a:xfrm>
            <a:off x="470630" y="2445858"/>
            <a:ext cx="8188325" cy="3632827"/>
          </a:xfrm>
          <a:prstGeom prst="rect">
            <a:avLst/>
          </a:prstGeom>
        </p:spPr>
        <p:txBody>
          <a:bodyPr numCol="2" spcCol="360000"/>
          <a:lstStyle>
            <a:lvl1pPr marL="0" indent="0">
              <a:lnSpc>
                <a:spcPct val="120000"/>
              </a:lnSpc>
              <a:buFont typeface="Arial" panose="020B0604020202020204" pitchFamily="34" charset="0"/>
              <a:buNone/>
              <a:defRPr sz="1800">
                <a:latin typeface="Open Sans Light" panose="020B0306030504020204" pitchFamily="34" charset="0"/>
                <a:ea typeface="Open Sans Light" panose="020B0306030504020204" pitchFamily="34" charset="0"/>
                <a:cs typeface="Open Sans Light" panose="020B0306030504020204" pitchFamily="34" charset="0"/>
              </a:defRPr>
            </a:lvl1pPr>
          </a:lstStyle>
          <a:p>
            <a:pPr marL="0" indent="0">
              <a:lnSpc>
                <a:spcPct val="120000"/>
              </a:lnSpc>
              <a:buFont typeface="Arial" panose="020B0604020202020204" pitchFamily="34" charset="0"/>
              <a:buNone/>
            </a:pPr>
            <a:r>
              <a:rPr lang="it-IT" sz="1800" b="0" i="0" kern="120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Sed ut perspiciatis unde omnis iste natus error sit voluptatem accusantium doloremque laudantium, totam rem aperiam, eaque ipsa quae ab illo inventore veritatis et quasi architecto beatae vitae dicta sunt explicabo. Nemo enim ipsam voluptatem quia voluptas sit aspernatur aut odit aut fugit, sed quia consequuntur magni dolores.</a:t>
            </a:r>
            <a:endParaRPr lang="it-IT" sz="2400" baseline="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2666247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sto sinistra, immagine destra">
    <p:spTree>
      <p:nvGrpSpPr>
        <p:cNvPr id="1" name=""/>
        <p:cNvGrpSpPr/>
        <p:nvPr/>
      </p:nvGrpSpPr>
      <p:grpSpPr>
        <a:xfrm>
          <a:off x="0" y="0"/>
          <a:ext cx="0" cy="0"/>
          <a:chOff x="0" y="0"/>
          <a:chExt cx="0" cy="0"/>
        </a:xfrm>
      </p:grpSpPr>
      <p:sp>
        <p:nvSpPr>
          <p:cNvPr id="19" name="Segnaposto immagine 18"/>
          <p:cNvSpPr>
            <a:spLocks noGrp="1"/>
          </p:cNvSpPr>
          <p:nvPr>
            <p:ph type="pic" sz="quarter" idx="14"/>
          </p:nvPr>
        </p:nvSpPr>
        <p:spPr>
          <a:xfrm>
            <a:off x="4640263" y="0"/>
            <a:ext cx="4503737" cy="6858000"/>
          </a:xfrm>
          <a:prstGeom prst="rect">
            <a:avLst/>
          </a:prstGeom>
        </p:spPr>
        <p:txBody>
          <a:bodyPr/>
          <a:lstStyle/>
          <a:p>
            <a:endParaRPr lang="it-IT"/>
          </a:p>
        </p:txBody>
      </p:sp>
      <p:pic>
        <p:nvPicPr>
          <p:cNvPr id="13" name="Immagin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5880" y="6202505"/>
            <a:ext cx="1141043" cy="291600"/>
          </a:xfrm>
          <a:prstGeom prst="rect">
            <a:avLst/>
          </a:prstGeom>
        </p:spPr>
      </p:pic>
      <p:pic>
        <p:nvPicPr>
          <p:cNvPr id="14" name="Immagin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0630" y="6130770"/>
            <a:ext cx="571500" cy="38100"/>
          </a:xfrm>
          <a:prstGeom prst="rect">
            <a:avLst/>
          </a:prstGeom>
        </p:spPr>
      </p:pic>
      <p:sp>
        <p:nvSpPr>
          <p:cNvPr id="15"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rgbClr val="ADAFB4"/>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12" name="Title 1"/>
          <p:cNvSpPr>
            <a:spLocks noGrp="1"/>
          </p:cNvSpPr>
          <p:nvPr>
            <p:ph type="ctrTitle" hasCustomPrompt="1"/>
          </p:nvPr>
        </p:nvSpPr>
        <p:spPr>
          <a:xfrm>
            <a:off x="470629" y="366550"/>
            <a:ext cx="4005837" cy="1127147"/>
          </a:xfrm>
          <a:prstGeom prst="rect">
            <a:avLst/>
          </a:prstGeom>
        </p:spPr>
        <p:txBody>
          <a:bodyPr/>
          <a:lstStyle>
            <a:lvl1pPr algn="l">
              <a:lnSpc>
                <a:spcPct val="120000"/>
              </a:lnSpc>
              <a:defRPr sz="3600" b="1" i="0" baseline="0">
                <a:solidFill>
                  <a:srgbClr val="0061BB"/>
                </a:solidFill>
                <a:latin typeface="Open Sans" charset="0"/>
                <a:ea typeface="Open Sans" charset="0"/>
                <a:cs typeface="Open Sans" charset="0"/>
              </a:defRPr>
            </a:lvl1pPr>
          </a:lstStyle>
          <a:p>
            <a:r>
              <a:rPr lang="en-US"/>
              <a:t>Titolo di pagina</a:t>
            </a:r>
            <a:br>
              <a:rPr lang="en-US"/>
            </a:br>
            <a:r>
              <a:rPr lang="en-US"/>
              <a:t>con img a dx</a:t>
            </a:r>
            <a:endParaRPr lang="it-IT" dirty="0"/>
          </a:p>
        </p:txBody>
      </p:sp>
      <p:sp>
        <p:nvSpPr>
          <p:cNvPr id="11" name="Segnaposto testo 10"/>
          <p:cNvSpPr>
            <a:spLocks noGrp="1"/>
          </p:cNvSpPr>
          <p:nvPr>
            <p:ph type="body" sz="quarter" idx="13" hasCustomPrompt="1"/>
          </p:nvPr>
        </p:nvSpPr>
        <p:spPr>
          <a:xfrm>
            <a:off x="470629" y="2033588"/>
            <a:ext cx="4025900" cy="3979249"/>
          </a:xfrm>
          <a:prstGeom prst="rect">
            <a:avLst/>
          </a:prstGeom>
        </p:spPr>
        <p:txBody>
          <a:bodyPr/>
          <a:lstStyle>
            <a:lvl1pPr marL="0" marR="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sz="1800">
                <a:latin typeface="Open Sans Light" panose="020B0306030504020204" pitchFamily="34" charset="0"/>
                <a:ea typeface="Open Sans Light" panose="020B0306030504020204" pitchFamily="34" charset="0"/>
                <a:cs typeface="Open Sans Light" panose="020B0306030504020204" pitchFamily="34" charset="0"/>
              </a:defRPr>
            </a:lvl1pPr>
            <a:lvl2pPr>
              <a:defRPr sz="1800">
                <a:latin typeface="Open Sans Light" panose="020B0306030504020204" pitchFamily="34" charset="0"/>
                <a:ea typeface="Open Sans Light" panose="020B0306030504020204" pitchFamily="34" charset="0"/>
                <a:cs typeface="Open Sans Light" panose="020B0306030504020204" pitchFamily="34" charset="0"/>
              </a:defRPr>
            </a:lvl2pPr>
            <a:lvl3pPr>
              <a:defRPr sz="1800">
                <a:latin typeface="Open Sans Light" panose="020B0306030504020204" pitchFamily="34" charset="0"/>
                <a:ea typeface="Open Sans Light" panose="020B0306030504020204" pitchFamily="34" charset="0"/>
                <a:cs typeface="Open Sans Light" panose="020B0306030504020204" pitchFamily="34" charset="0"/>
              </a:defRPr>
            </a:lvl3pPr>
            <a:lvl4pPr>
              <a:defRPr sz="1800">
                <a:latin typeface="Open Sans Light" panose="020B0306030504020204" pitchFamily="34" charset="0"/>
                <a:ea typeface="Open Sans Light" panose="020B0306030504020204" pitchFamily="34" charset="0"/>
                <a:cs typeface="Open Sans Light" panose="020B0306030504020204" pitchFamily="34" charset="0"/>
              </a:defRPr>
            </a:lvl4pPr>
            <a:lvl5pPr>
              <a:defRPr sz="1800">
                <a:latin typeface="Open Sans Light" panose="020B0306030504020204" pitchFamily="34" charset="0"/>
                <a:ea typeface="Open Sans Light" panose="020B0306030504020204" pitchFamily="34" charset="0"/>
                <a:cs typeface="Open Sans Light" panose="020B0306030504020204" pitchFamily="34" charset="0"/>
              </a:defRPr>
            </a:lvl5pPr>
          </a:lstStyle>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lang="it-IT" sz="1800" b="0" i="0" kern="120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In questo modello di pagina è presente un immagine di sfondo.</a:t>
            </a:r>
            <a:br>
              <a:rPr lang="it-IT" sz="1800" b="0" i="0" kern="120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br>
            <a:r>
              <a:rPr lang="it-IT" sz="1800" b="0" i="0" kern="120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endParaRPr lang="it-IT" sz="2400" b="0" i="0" kern="1200" baseline="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1788083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sto destra, immagine sinistra">
    <p:spTree>
      <p:nvGrpSpPr>
        <p:cNvPr id="1" name=""/>
        <p:cNvGrpSpPr/>
        <p:nvPr/>
      </p:nvGrpSpPr>
      <p:grpSpPr>
        <a:xfrm>
          <a:off x="0" y="0"/>
          <a:ext cx="0" cy="0"/>
          <a:chOff x="0" y="0"/>
          <a:chExt cx="0" cy="0"/>
        </a:xfrm>
      </p:grpSpPr>
      <p:sp>
        <p:nvSpPr>
          <p:cNvPr id="17" name="Segnaposto immagine 18"/>
          <p:cNvSpPr>
            <a:spLocks noGrp="1"/>
          </p:cNvSpPr>
          <p:nvPr>
            <p:ph type="pic" sz="quarter" idx="14"/>
          </p:nvPr>
        </p:nvSpPr>
        <p:spPr>
          <a:xfrm>
            <a:off x="0" y="0"/>
            <a:ext cx="4503737" cy="6858000"/>
          </a:xfrm>
          <a:prstGeom prst="rect">
            <a:avLst/>
          </a:prstGeom>
        </p:spPr>
        <p:txBody>
          <a:bodyPr/>
          <a:lstStyle/>
          <a:p>
            <a:endParaRPr lang="it-IT"/>
          </a:p>
        </p:txBody>
      </p:sp>
      <p:sp>
        <p:nvSpPr>
          <p:cNvPr id="16" name="Segnaposto testo 10"/>
          <p:cNvSpPr>
            <a:spLocks noGrp="1"/>
          </p:cNvSpPr>
          <p:nvPr>
            <p:ph type="body" sz="quarter" idx="13" hasCustomPrompt="1"/>
          </p:nvPr>
        </p:nvSpPr>
        <p:spPr>
          <a:xfrm>
            <a:off x="4651054" y="2033588"/>
            <a:ext cx="4025900" cy="3979249"/>
          </a:xfrm>
          <a:prstGeom prst="rect">
            <a:avLst/>
          </a:prstGeom>
        </p:spPr>
        <p:txBody>
          <a:bodyPr/>
          <a:lstStyle>
            <a:lvl1pPr marL="0" marR="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sz="1800">
                <a:latin typeface="Open Sans Light" panose="020B0306030504020204" pitchFamily="34" charset="0"/>
                <a:ea typeface="Open Sans Light" panose="020B0306030504020204" pitchFamily="34" charset="0"/>
                <a:cs typeface="Open Sans Light" panose="020B0306030504020204" pitchFamily="34" charset="0"/>
              </a:defRPr>
            </a:lvl1pPr>
            <a:lvl2pPr>
              <a:defRPr sz="1800">
                <a:latin typeface="Open Sans Light" panose="020B0306030504020204" pitchFamily="34" charset="0"/>
                <a:ea typeface="Open Sans Light" panose="020B0306030504020204" pitchFamily="34" charset="0"/>
                <a:cs typeface="Open Sans Light" panose="020B0306030504020204" pitchFamily="34" charset="0"/>
              </a:defRPr>
            </a:lvl2pPr>
            <a:lvl3pPr>
              <a:defRPr sz="1800">
                <a:latin typeface="Open Sans Light" panose="020B0306030504020204" pitchFamily="34" charset="0"/>
                <a:ea typeface="Open Sans Light" panose="020B0306030504020204" pitchFamily="34" charset="0"/>
                <a:cs typeface="Open Sans Light" panose="020B0306030504020204" pitchFamily="34" charset="0"/>
              </a:defRPr>
            </a:lvl3pPr>
            <a:lvl4pPr>
              <a:defRPr sz="1800">
                <a:latin typeface="Open Sans Light" panose="020B0306030504020204" pitchFamily="34" charset="0"/>
                <a:ea typeface="Open Sans Light" panose="020B0306030504020204" pitchFamily="34" charset="0"/>
                <a:cs typeface="Open Sans Light" panose="020B0306030504020204" pitchFamily="34" charset="0"/>
              </a:defRPr>
            </a:lvl4pPr>
            <a:lvl5pPr>
              <a:defRPr sz="1800">
                <a:latin typeface="Open Sans Light" panose="020B0306030504020204" pitchFamily="34" charset="0"/>
                <a:ea typeface="Open Sans Light" panose="020B0306030504020204" pitchFamily="34" charset="0"/>
                <a:cs typeface="Open Sans Light" panose="020B0306030504020204" pitchFamily="34" charset="0"/>
              </a:defRPr>
            </a:lvl5pPr>
          </a:lstStyle>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lang="it-IT" sz="1800" b="0" i="0" kern="120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In questo modello di pagina è presente un immagine di sfondo.</a:t>
            </a:r>
            <a:br>
              <a:rPr lang="it-IT" sz="1800" b="0" i="0" kern="120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br>
            <a:r>
              <a:rPr lang="it-IT" sz="1800" b="0" i="0" kern="120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endParaRPr lang="it-IT" sz="2400" b="0" i="0" kern="1200" baseline="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13" name="Immagin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5880" y="6202505"/>
            <a:ext cx="1141043" cy="291600"/>
          </a:xfrm>
          <a:prstGeom prst="rect">
            <a:avLst/>
          </a:prstGeom>
        </p:spPr>
      </p:pic>
      <p:pic>
        <p:nvPicPr>
          <p:cNvPr id="14" name="Immagin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0630" y="6130770"/>
            <a:ext cx="571500" cy="38100"/>
          </a:xfrm>
          <a:prstGeom prst="rect">
            <a:avLst/>
          </a:prstGeom>
        </p:spPr>
      </p:pic>
      <p:sp>
        <p:nvSpPr>
          <p:cNvPr id="15"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rgbClr val="ADAFB4"/>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9" name="Title 1"/>
          <p:cNvSpPr>
            <a:spLocks noGrp="1"/>
          </p:cNvSpPr>
          <p:nvPr>
            <p:ph type="ctrTitle" hasCustomPrompt="1"/>
          </p:nvPr>
        </p:nvSpPr>
        <p:spPr>
          <a:xfrm>
            <a:off x="4661086" y="366550"/>
            <a:ext cx="4005837" cy="1127147"/>
          </a:xfrm>
          <a:prstGeom prst="rect">
            <a:avLst/>
          </a:prstGeom>
        </p:spPr>
        <p:txBody>
          <a:bodyPr/>
          <a:lstStyle>
            <a:lvl1pPr algn="l">
              <a:lnSpc>
                <a:spcPct val="120000"/>
              </a:lnSpc>
              <a:defRPr sz="3600" b="1" i="0" baseline="0">
                <a:solidFill>
                  <a:srgbClr val="0061BB"/>
                </a:solidFill>
                <a:latin typeface="Open Sans" charset="0"/>
                <a:ea typeface="Open Sans" charset="0"/>
                <a:cs typeface="Open Sans" charset="0"/>
              </a:defRPr>
            </a:lvl1pPr>
          </a:lstStyle>
          <a:p>
            <a:r>
              <a:rPr lang="en-US"/>
              <a:t>Titolo di pagina</a:t>
            </a:r>
            <a:br>
              <a:rPr lang="en-US"/>
            </a:br>
            <a:r>
              <a:rPr lang="en-US"/>
              <a:t>con img a dx</a:t>
            </a:r>
            <a:endParaRPr lang="it-IT" dirty="0"/>
          </a:p>
        </p:txBody>
      </p:sp>
    </p:spTree>
    <p:extLst>
      <p:ext uri="{BB962C8B-B14F-4D97-AF65-F5344CB8AC3E}">
        <p14:creationId xmlns:p14="http://schemas.microsoft.com/office/powerpoint/2010/main" val="4235178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Immagine 7"/>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69600" y="8655124"/>
            <a:ext cx="571500" cy="38100"/>
          </a:xfrm>
          <a:prstGeom prst="rect">
            <a:avLst/>
          </a:prstGeom>
        </p:spPr>
      </p:pic>
    </p:spTree>
    <p:extLst>
      <p:ext uri="{BB962C8B-B14F-4D97-AF65-F5344CB8AC3E}">
        <p14:creationId xmlns:p14="http://schemas.microsoft.com/office/powerpoint/2010/main" val="2967610137"/>
      </p:ext>
    </p:extLst>
  </p:cSld>
  <p:clrMap bg1="lt1" tx1="dk1" bg2="lt2" tx2="dk2" accent1="accent1" accent2="accent2" accent3="accent3" accent4="accent4" accent5="accent5" accent6="accent6" hlink="hlink" folHlink="folHlink"/>
  <p:sldLayoutIdLst>
    <p:sldLayoutId id="2147483661" r:id="rId1"/>
    <p:sldLayoutId id="2147483670" r:id="rId2"/>
    <p:sldLayoutId id="2147483662" r:id="rId3"/>
    <p:sldLayoutId id="2147483671" r:id="rId4"/>
    <p:sldLayoutId id="2147483663" r:id="rId5"/>
    <p:sldLayoutId id="2147483665" r:id="rId6"/>
    <p:sldLayoutId id="2147483667" r:id="rId7"/>
    <p:sldLayoutId id="2147483668" r:id="rId8"/>
    <p:sldLayoutId id="2147483669" r:id="rId9"/>
    <p:sldLayoutId id="2147483664" r:id="rId10"/>
    <p:sldLayoutId id="2147483666"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ddd-crew/bounded-context-canvas" TargetMode="External"/><Relationship Id="rId2" Type="http://schemas.openxmlformats.org/officeDocument/2006/relationships/image" Target="../media/image14.png"/><Relationship Id="rId1" Type="http://schemas.openxmlformats.org/officeDocument/2006/relationships/slideLayout" Target="../slideLayouts/slideLayout6.xml"/><Relationship Id="rId4" Type="http://schemas.openxmlformats.org/officeDocument/2006/relationships/hyperlink" Target="https://teamtopologies.com/"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hyperlink" Target="https://alistair.cockburn.us/hexagonal-architecture/" TargetMode="Externa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6.xml"/><Relationship Id="rId5" Type="http://schemas.openxmlformats.org/officeDocument/2006/relationships/image" Target="../media/image27.svg"/><Relationship Id="rId4" Type="http://schemas.openxmlformats.org/officeDocument/2006/relationships/image" Target="../media/image2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dirty="0"/>
              <a:t>Gilda i3D</a:t>
            </a:r>
          </a:p>
        </p:txBody>
      </p:sp>
      <p:sp>
        <p:nvSpPr>
          <p:cNvPr id="3" name="Segnaposto testo 2"/>
          <p:cNvSpPr>
            <a:spLocks noGrp="1"/>
          </p:cNvSpPr>
          <p:nvPr>
            <p:ph type="body" sz="quarter" idx="10"/>
          </p:nvPr>
        </p:nvSpPr>
        <p:spPr>
          <a:xfrm>
            <a:off x="470630" y="2893560"/>
            <a:ext cx="8198708" cy="781293"/>
          </a:xfrm>
        </p:spPr>
        <p:txBody>
          <a:bodyPr/>
          <a:lstStyle/>
          <a:p>
            <a:r>
              <a:rPr lang="it-IT" sz="3200" dirty="0" err="1"/>
              <a:t>Let’s</a:t>
            </a:r>
            <a:r>
              <a:rPr lang="it-IT" sz="3200" dirty="0"/>
              <a:t> </a:t>
            </a:r>
            <a:r>
              <a:rPr lang="it-IT" sz="3200" dirty="0" err="1"/>
              <a:t>Learn</a:t>
            </a:r>
            <a:r>
              <a:rPr lang="it-IT" sz="3200" dirty="0"/>
              <a:t> Domain-</a:t>
            </a:r>
            <a:r>
              <a:rPr lang="it-IT" sz="3200" dirty="0" err="1"/>
              <a:t>Driven</a:t>
            </a:r>
            <a:r>
              <a:rPr lang="it-IT" sz="3200" dirty="0"/>
              <a:t> Design</a:t>
            </a:r>
          </a:p>
        </p:txBody>
      </p:sp>
    </p:spTree>
    <p:extLst>
      <p:ext uri="{BB962C8B-B14F-4D97-AF65-F5344CB8AC3E}">
        <p14:creationId xmlns:p14="http://schemas.microsoft.com/office/powerpoint/2010/main" val="1387042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ctrTitle"/>
          </p:nvPr>
        </p:nvSpPr>
        <p:spPr>
          <a:xfrm>
            <a:off x="470630" y="366551"/>
            <a:ext cx="8198250" cy="927412"/>
          </a:xfrm>
        </p:spPr>
        <p:txBody>
          <a:bodyPr/>
          <a:lstStyle/>
          <a:p>
            <a:r>
              <a:rPr lang="it-IT" sz="3200" dirty="0"/>
              <a:t>Strategic </a:t>
            </a:r>
            <a:r>
              <a:rPr lang="it-IT" sz="3200" dirty="0" err="1"/>
              <a:t>Distillation</a:t>
            </a:r>
            <a:endParaRPr lang="it-IT" sz="3200" dirty="0"/>
          </a:p>
        </p:txBody>
      </p:sp>
      <p:sp>
        <p:nvSpPr>
          <p:cNvPr id="10" name="Segnaposto testo 3">
            <a:extLst>
              <a:ext uri="{FF2B5EF4-FFF2-40B4-BE49-F238E27FC236}">
                <a16:creationId xmlns:a16="http://schemas.microsoft.com/office/drawing/2014/main" id="{7F792701-7675-4291-9B34-A35C80D74063}"/>
              </a:ext>
            </a:extLst>
          </p:cNvPr>
          <p:cNvSpPr>
            <a:spLocks noGrp="1"/>
          </p:cNvSpPr>
          <p:nvPr>
            <p:ph type="body" sz="quarter" idx="11"/>
          </p:nvPr>
        </p:nvSpPr>
        <p:spPr>
          <a:xfrm>
            <a:off x="473868" y="2100532"/>
            <a:ext cx="8196263" cy="2656936"/>
          </a:xfrm>
        </p:spPr>
        <p:txBody>
          <a:bodyPr/>
          <a:lstStyle/>
          <a:p>
            <a:pPr marL="342900" indent="-342900">
              <a:buFont typeface="Arial" panose="020B0604020202020204" pitchFamily="34" charset="0"/>
              <a:buChar char="•"/>
            </a:pPr>
            <a:r>
              <a:rPr lang="it-IT" b="1" dirty="0" err="1"/>
              <a:t>Supporting</a:t>
            </a:r>
            <a:r>
              <a:rPr lang="it-IT" b="1" dirty="0"/>
              <a:t> </a:t>
            </a:r>
            <a:r>
              <a:rPr lang="it-IT" b="1" dirty="0" err="1"/>
              <a:t>Subdomain</a:t>
            </a:r>
            <a:endParaRPr lang="it-IT" b="1" dirty="0"/>
          </a:p>
          <a:p>
            <a:pPr marL="1028700" lvl="1" indent="-342900"/>
            <a:r>
              <a:rPr lang="en-US" dirty="0"/>
              <a:t>While not the focus of our business, this portion of the domain is specific enough to merit ad hoc development. It will not be what sets us apart in the marketplace, so it will be critical to keep development costs under control</a:t>
            </a:r>
            <a:r>
              <a:rPr lang="it-IT" dirty="0"/>
              <a:t>.</a:t>
            </a:r>
          </a:p>
          <a:p>
            <a:pPr marL="1028700" lvl="1" indent="-342900"/>
            <a:endParaRPr lang="it-IT" dirty="0"/>
          </a:p>
          <a:p>
            <a:pPr marL="342900" indent="-342900"/>
            <a:endParaRPr lang="it-IT" dirty="0"/>
          </a:p>
          <a:p>
            <a:pPr marL="342900" indent="-342900"/>
            <a:endParaRPr lang="it-IT" dirty="0"/>
          </a:p>
        </p:txBody>
      </p:sp>
    </p:spTree>
    <p:extLst>
      <p:ext uri="{BB962C8B-B14F-4D97-AF65-F5344CB8AC3E}">
        <p14:creationId xmlns:p14="http://schemas.microsoft.com/office/powerpoint/2010/main" val="4214959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ctrTitle"/>
          </p:nvPr>
        </p:nvSpPr>
        <p:spPr>
          <a:xfrm>
            <a:off x="470630" y="366551"/>
            <a:ext cx="8198250" cy="927412"/>
          </a:xfrm>
        </p:spPr>
        <p:txBody>
          <a:bodyPr/>
          <a:lstStyle/>
          <a:p>
            <a:r>
              <a:rPr lang="it-IT" sz="3200" dirty="0"/>
              <a:t>Strategic </a:t>
            </a:r>
            <a:r>
              <a:rPr lang="it-IT" sz="3200" dirty="0" err="1"/>
              <a:t>Distillation</a:t>
            </a:r>
            <a:endParaRPr lang="it-IT" sz="3200" dirty="0"/>
          </a:p>
        </p:txBody>
      </p:sp>
      <p:sp>
        <p:nvSpPr>
          <p:cNvPr id="10" name="Segnaposto testo 3">
            <a:extLst>
              <a:ext uri="{FF2B5EF4-FFF2-40B4-BE49-F238E27FC236}">
                <a16:creationId xmlns:a16="http://schemas.microsoft.com/office/drawing/2014/main" id="{7F792701-7675-4291-9B34-A35C80D74063}"/>
              </a:ext>
            </a:extLst>
          </p:cNvPr>
          <p:cNvSpPr>
            <a:spLocks noGrp="1"/>
          </p:cNvSpPr>
          <p:nvPr>
            <p:ph type="body" sz="quarter" idx="11"/>
          </p:nvPr>
        </p:nvSpPr>
        <p:spPr>
          <a:xfrm>
            <a:off x="473868" y="2100531"/>
            <a:ext cx="8196263" cy="3541143"/>
          </a:xfrm>
        </p:spPr>
        <p:txBody>
          <a:bodyPr/>
          <a:lstStyle/>
          <a:p>
            <a:pPr marL="342900" indent="-342900">
              <a:buFont typeface="Arial" panose="020B0604020202020204" pitchFamily="34" charset="0"/>
              <a:buChar char="•"/>
            </a:pPr>
            <a:r>
              <a:rPr lang="it-IT" b="1" dirty="0"/>
              <a:t>Core </a:t>
            </a:r>
            <a:r>
              <a:rPr lang="it-IT" b="1" dirty="0" err="1"/>
              <a:t>Subdomain</a:t>
            </a:r>
            <a:endParaRPr lang="it-IT" b="1" dirty="0"/>
          </a:p>
          <a:p>
            <a:pPr marL="1028700" lvl="1" indent="-342900"/>
            <a:r>
              <a:rPr lang="en-US" dirty="0"/>
              <a:t>It is the portion of the domain that allows us to have a competitive advantage over the competition. The one that allows us to do what others, the competition, is not </a:t>
            </a:r>
            <a:r>
              <a:rPr lang="en-US" dirty="0" err="1"/>
              <a:t>doing.If</a:t>
            </a:r>
            <a:r>
              <a:rPr lang="en-US" dirty="0"/>
              <a:t> we are clear what the differentiating factor is for the domain we are addressing, this is the point, in our software, where we invest time and resources because they will have a positive impact on the business</a:t>
            </a:r>
            <a:r>
              <a:rPr lang="it-IT" dirty="0"/>
              <a:t>.</a:t>
            </a:r>
          </a:p>
          <a:p>
            <a:pPr marL="1028700" lvl="1" indent="-342900"/>
            <a:endParaRPr lang="it-IT" dirty="0"/>
          </a:p>
          <a:p>
            <a:pPr marL="342900" indent="-342900"/>
            <a:endParaRPr lang="it-IT" dirty="0"/>
          </a:p>
          <a:p>
            <a:pPr marL="342900" indent="-342900"/>
            <a:endParaRPr lang="it-IT" dirty="0"/>
          </a:p>
        </p:txBody>
      </p:sp>
    </p:spTree>
    <p:extLst>
      <p:ext uri="{BB962C8B-B14F-4D97-AF65-F5344CB8AC3E}">
        <p14:creationId xmlns:p14="http://schemas.microsoft.com/office/powerpoint/2010/main" val="1759625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ctrTitle"/>
          </p:nvPr>
        </p:nvSpPr>
        <p:spPr>
          <a:xfrm>
            <a:off x="470630" y="366551"/>
            <a:ext cx="8198250" cy="927412"/>
          </a:xfrm>
        </p:spPr>
        <p:txBody>
          <a:bodyPr/>
          <a:lstStyle/>
          <a:p>
            <a:r>
              <a:rPr lang="it-IT" sz="3200" dirty="0"/>
              <a:t>Strategic </a:t>
            </a:r>
            <a:r>
              <a:rPr lang="it-IT" sz="3200" dirty="0" err="1"/>
              <a:t>Distillation</a:t>
            </a:r>
            <a:endParaRPr lang="it-IT" sz="3200" dirty="0"/>
          </a:p>
        </p:txBody>
      </p:sp>
      <p:sp>
        <p:nvSpPr>
          <p:cNvPr id="10" name="Segnaposto testo 3">
            <a:extLst>
              <a:ext uri="{FF2B5EF4-FFF2-40B4-BE49-F238E27FC236}">
                <a16:creationId xmlns:a16="http://schemas.microsoft.com/office/drawing/2014/main" id="{7F792701-7675-4291-9B34-A35C80D74063}"/>
              </a:ext>
            </a:extLst>
          </p:cNvPr>
          <p:cNvSpPr>
            <a:spLocks noGrp="1"/>
          </p:cNvSpPr>
          <p:nvPr>
            <p:ph type="body" sz="quarter" idx="11"/>
          </p:nvPr>
        </p:nvSpPr>
        <p:spPr>
          <a:xfrm>
            <a:off x="470630" y="1513934"/>
            <a:ext cx="8196263" cy="4119115"/>
          </a:xfrm>
        </p:spPr>
        <p:txBody>
          <a:bodyPr/>
          <a:lstStyle/>
          <a:p>
            <a:pPr marL="342900" indent="-342900">
              <a:buFont typeface="Arial" panose="020B0604020202020204" pitchFamily="34" charset="0"/>
              <a:buChar char="•"/>
            </a:pPr>
            <a:r>
              <a:rPr lang="it-IT" b="1" dirty="0" err="1"/>
              <a:t>What</a:t>
            </a:r>
            <a:r>
              <a:rPr lang="it-IT" b="1" dirty="0"/>
              <a:t> </a:t>
            </a:r>
            <a:r>
              <a:rPr lang="it-IT" b="1" dirty="0" err="1"/>
              <a:t>is</a:t>
            </a:r>
            <a:r>
              <a:rPr lang="it-IT" b="1" dirty="0"/>
              <a:t> </a:t>
            </a:r>
            <a:r>
              <a:rPr lang="it-IT" b="1" dirty="0" err="1"/>
              <a:t>not</a:t>
            </a:r>
            <a:endParaRPr lang="it-IT" b="1" dirty="0"/>
          </a:p>
          <a:p>
            <a:pPr marL="1028700" lvl="1" indent="-342900"/>
            <a:r>
              <a:rPr lang="en-US" dirty="0"/>
              <a:t>The strategic component of software components is something that is not immutable, but changes over time. What is strategic today, for the market we are working on, could become the practice in a few years, forcing us to change </a:t>
            </a:r>
            <a:r>
              <a:rPr lang="en-US" dirty="0" err="1"/>
              <a:t>strategy.The</a:t>
            </a:r>
            <a:r>
              <a:rPr lang="en-US" dirty="0"/>
              <a:t> difference between a core component and a support component, is that the first one must not break down, or stop, if we want to be competitive. The second, is yes important, but if it fails, or stops, we just need to fix it. It is critical, but not </a:t>
            </a:r>
            <a:r>
              <a:rPr lang="en-US" dirty="0" err="1"/>
              <a:t>fundamentalTranslated</a:t>
            </a:r>
            <a:r>
              <a:rPr lang="en-US" dirty="0"/>
              <a:t> with www.DeepL.com/Translator (free version)</a:t>
            </a:r>
            <a:endParaRPr lang="it-IT" dirty="0"/>
          </a:p>
          <a:p>
            <a:pPr marL="342900" indent="-342900"/>
            <a:endParaRPr lang="it-IT" dirty="0"/>
          </a:p>
          <a:p>
            <a:pPr marL="342900" indent="-342900"/>
            <a:endParaRPr lang="it-IT" dirty="0"/>
          </a:p>
        </p:txBody>
      </p:sp>
    </p:spTree>
    <p:extLst>
      <p:ext uri="{BB962C8B-B14F-4D97-AF65-F5344CB8AC3E}">
        <p14:creationId xmlns:p14="http://schemas.microsoft.com/office/powerpoint/2010/main" val="2900761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ctrTitle"/>
          </p:nvPr>
        </p:nvSpPr>
        <p:spPr/>
        <p:txBody>
          <a:bodyPr/>
          <a:lstStyle/>
          <a:p>
            <a:r>
              <a:rPr lang="it-IT" sz="4000" dirty="0" err="1"/>
              <a:t>Developmental</a:t>
            </a:r>
            <a:r>
              <a:rPr lang="it-IT" sz="4000" dirty="0"/>
              <a:t> </a:t>
            </a:r>
            <a:r>
              <a:rPr lang="it-IT" sz="4000" dirty="0" err="1"/>
              <a:t>Classification</a:t>
            </a:r>
            <a:endParaRPr lang="it-IT" sz="4000" dirty="0"/>
          </a:p>
        </p:txBody>
      </p:sp>
      <p:sp>
        <p:nvSpPr>
          <p:cNvPr id="5" name="Segnaposto testo 4"/>
          <p:cNvSpPr>
            <a:spLocks noGrp="1"/>
          </p:cNvSpPr>
          <p:nvPr>
            <p:ph type="body" sz="quarter" idx="12"/>
          </p:nvPr>
        </p:nvSpPr>
        <p:spPr>
          <a:xfrm>
            <a:off x="470630" y="1493697"/>
            <a:ext cx="6789979" cy="4052259"/>
          </a:xfrm>
        </p:spPr>
        <p:txBody>
          <a:bodyPr/>
          <a:lstStyle/>
          <a:p>
            <a:r>
              <a:rPr lang="en-US" dirty="0"/>
              <a:t>We have to classify the parts of our domain clearly because developing software in the core domain is a totally different job than developing in the supporting area.</a:t>
            </a:r>
          </a:p>
          <a:p>
            <a:r>
              <a:rPr lang="en-US" dirty="0"/>
              <a:t>In the Core Domain we think in experiments, we accept the possibility of rewriting the solution several times, of following a trajectory that is not exactly clear, because that is the right strategy to follow, not because we want to be cool!</a:t>
            </a:r>
          </a:p>
          <a:p>
            <a:r>
              <a:rPr lang="en-US" dirty="0"/>
              <a:t>This is why it is important to adopt agile methodologies that allow us to change course in peace. (Testing, SOLID principles, etc.)</a:t>
            </a:r>
            <a:endParaRPr lang="it-IT" dirty="0"/>
          </a:p>
        </p:txBody>
      </p:sp>
    </p:spTree>
    <p:extLst>
      <p:ext uri="{BB962C8B-B14F-4D97-AF65-F5344CB8AC3E}">
        <p14:creationId xmlns:p14="http://schemas.microsoft.com/office/powerpoint/2010/main" val="162260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ctrTitle"/>
          </p:nvPr>
        </p:nvSpPr>
        <p:spPr>
          <a:xfrm>
            <a:off x="470629" y="366550"/>
            <a:ext cx="4005837" cy="685873"/>
          </a:xfrm>
        </p:spPr>
        <p:txBody>
          <a:bodyPr/>
          <a:lstStyle/>
          <a:p>
            <a:r>
              <a:rPr lang="it-IT" sz="3200" dirty="0" err="1"/>
              <a:t>Context</a:t>
            </a:r>
            <a:r>
              <a:rPr lang="it-IT" sz="3200" dirty="0"/>
              <a:t> Mapping</a:t>
            </a:r>
          </a:p>
        </p:txBody>
      </p:sp>
      <p:sp>
        <p:nvSpPr>
          <p:cNvPr id="4" name="Segnaposto testo 3"/>
          <p:cNvSpPr>
            <a:spLocks noGrp="1"/>
          </p:cNvSpPr>
          <p:nvPr>
            <p:ph type="body" sz="quarter" idx="13"/>
          </p:nvPr>
        </p:nvSpPr>
        <p:spPr>
          <a:xfrm>
            <a:off x="470629" y="1052424"/>
            <a:ext cx="4025900" cy="4960414"/>
          </a:xfrm>
        </p:spPr>
        <p:txBody>
          <a:bodyPr/>
          <a:lstStyle/>
          <a:p>
            <a:r>
              <a:rPr lang="en-US" dirty="0"/>
              <a:t>It is the tool that allows us to govern complexity by visualizing the presence and ways of collaboration between different models within the domain.</a:t>
            </a:r>
          </a:p>
          <a:p>
            <a:r>
              <a:rPr lang="en-US" dirty="0"/>
              <a:t>It is a combination of graphical language to draw maps and some typical principles of inquiry to ask the right questions</a:t>
            </a:r>
            <a:endParaRPr lang="it-IT" dirty="0"/>
          </a:p>
        </p:txBody>
      </p:sp>
      <p:pic>
        <p:nvPicPr>
          <p:cNvPr id="1028" name="Picture 4" descr="Strategic Domain Driven Design with Context Mapping">
            <a:extLst>
              <a:ext uri="{FF2B5EF4-FFF2-40B4-BE49-F238E27FC236}">
                <a16:creationId xmlns:a16="http://schemas.microsoft.com/office/drawing/2014/main" id="{7844A1C9-81FA-9CCE-2A2F-A66F9B26162A}"/>
              </a:ext>
            </a:extLst>
          </p:cNvPr>
          <p:cNvPicPr>
            <a:picLocks noGrp="1" noChangeAspect="1" noChangeArrowheads="1"/>
          </p:cNvPicPr>
          <p:nvPr>
            <p:ph type="pic" sz="quarter" idx="14"/>
          </p:nvPr>
        </p:nvPicPr>
        <p:blipFill>
          <a:blip r:embed="rId2">
            <a:extLst>
              <a:ext uri="{28A0092B-C50C-407E-A947-70E740481C1C}">
                <a14:useLocalDpi xmlns:a14="http://schemas.microsoft.com/office/drawing/2010/main" val="0"/>
              </a:ext>
            </a:extLst>
          </a:blip>
          <a:srcRect l="18985" r="18985"/>
          <a:stretch>
            <a:fillRect/>
          </a:stretch>
        </p:blipFill>
        <p:spPr bwMode="auto">
          <a:xfrm>
            <a:off x="4640263" y="0"/>
            <a:ext cx="4503737" cy="615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11021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ctrTitle"/>
          </p:nvPr>
        </p:nvSpPr>
        <p:spPr>
          <a:xfrm>
            <a:off x="470630" y="366551"/>
            <a:ext cx="8198250" cy="798016"/>
          </a:xfrm>
        </p:spPr>
        <p:txBody>
          <a:bodyPr/>
          <a:lstStyle/>
          <a:p>
            <a:r>
              <a:rPr lang="it-IT" sz="4000" dirty="0" err="1"/>
              <a:t>Context</a:t>
            </a:r>
            <a:r>
              <a:rPr lang="it-IT" sz="4000" dirty="0"/>
              <a:t> Mapping: </a:t>
            </a:r>
            <a:r>
              <a:rPr lang="it-IT" sz="4000" dirty="0" err="1"/>
              <a:t>Brownfield</a:t>
            </a:r>
            <a:endParaRPr lang="it-IT" sz="4000" dirty="0"/>
          </a:p>
        </p:txBody>
      </p:sp>
      <p:sp>
        <p:nvSpPr>
          <p:cNvPr id="5" name="Segnaposto testo 4"/>
          <p:cNvSpPr>
            <a:spLocks noGrp="1"/>
          </p:cNvSpPr>
          <p:nvPr>
            <p:ph type="body" sz="quarter" idx="12"/>
          </p:nvPr>
        </p:nvSpPr>
        <p:spPr>
          <a:xfrm>
            <a:off x="470630" y="1286663"/>
            <a:ext cx="6789979" cy="4760454"/>
          </a:xfrm>
        </p:spPr>
        <p:txBody>
          <a:bodyPr/>
          <a:lstStyle/>
          <a:p>
            <a:r>
              <a:rPr lang="en-US" dirty="0"/>
              <a:t>It is a map of the "as is" scenario. A brownfield model doesn't have to be perfect, but honest enough to let us know as soon as possible what doesn't add up. We can follow some simple guidelines to get it</a:t>
            </a:r>
          </a:p>
          <a:p>
            <a:pPr marL="285750" indent="-285750">
              <a:buFont typeface="Arial" panose="020B0604020202020204" pitchFamily="34" charset="0"/>
              <a:buChar char="•"/>
            </a:pPr>
            <a:r>
              <a:rPr lang="en-US" dirty="0"/>
              <a:t>Are the boundaries accurate? Then they are Bounded Contexts; otherwise Big Balls of Mud</a:t>
            </a:r>
            <a:endParaRPr lang="it-IT" dirty="0"/>
          </a:p>
          <a:p>
            <a:pPr marL="285750" indent="-285750">
              <a:buFont typeface="Arial" panose="020B0604020202020204" pitchFamily="34" charset="0"/>
              <a:buChar char="•"/>
            </a:pPr>
            <a:r>
              <a:rPr lang="en-US" dirty="0"/>
              <a:t>We highlight the relationships between the models</a:t>
            </a:r>
            <a:endParaRPr lang="it-IT" dirty="0"/>
          </a:p>
          <a:p>
            <a:pPr marL="285750" indent="-285750">
              <a:buFont typeface="Arial" panose="020B0604020202020204" pitchFamily="34" charset="0"/>
              <a:buChar char="•"/>
            </a:pPr>
            <a:r>
              <a:rPr lang="en-US" dirty="0"/>
              <a:t>Which model is upstream (dominant) and which is downstream</a:t>
            </a:r>
            <a:endParaRPr lang="it-IT" dirty="0"/>
          </a:p>
          <a:p>
            <a:pPr marL="285750" indent="-285750">
              <a:buFont typeface="Arial" panose="020B0604020202020204" pitchFamily="34" charset="0"/>
              <a:buChar char="•"/>
            </a:pPr>
            <a:r>
              <a:rPr lang="en-US" dirty="0"/>
              <a:t>What patterns do we use to describe relationships?</a:t>
            </a:r>
            <a:endParaRPr lang="it-IT" dirty="0"/>
          </a:p>
          <a:p>
            <a:pPr marL="285750" indent="-285750">
              <a:buFont typeface="Arial" panose="020B0604020202020204" pitchFamily="34" charset="0"/>
              <a:buChar char="•"/>
            </a:pPr>
            <a:r>
              <a:rPr lang="en-US" dirty="0"/>
              <a:t>We highlight risk conditions on the map</a:t>
            </a:r>
            <a:endParaRPr lang="it-IT" dirty="0"/>
          </a:p>
        </p:txBody>
      </p:sp>
    </p:spTree>
    <p:extLst>
      <p:ext uri="{BB962C8B-B14F-4D97-AF65-F5344CB8AC3E}">
        <p14:creationId xmlns:p14="http://schemas.microsoft.com/office/powerpoint/2010/main" val="23990156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p:cNvSpPr>
            <a:spLocks noGrp="1"/>
          </p:cNvSpPr>
          <p:nvPr>
            <p:ph type="body" sz="quarter" idx="13"/>
          </p:nvPr>
        </p:nvSpPr>
        <p:spPr>
          <a:xfrm>
            <a:off x="4572000" y="1317596"/>
            <a:ext cx="4025900" cy="3979249"/>
          </a:xfrm>
        </p:spPr>
        <p:txBody>
          <a:bodyPr/>
          <a:lstStyle/>
          <a:p>
            <a:r>
              <a:rPr lang="en-US" dirty="0"/>
              <a:t>Upstream and Downstream allow us to visualize on the map the power relations between contexts.</a:t>
            </a:r>
          </a:p>
          <a:p>
            <a:r>
              <a:rPr lang="en-US" dirty="0"/>
              <a:t>They make the politics within project artifacts visible. It is not a technical issue between who is Client and who is Server, but rather key information about who is in charge and who is suffering!</a:t>
            </a:r>
            <a:endParaRPr lang="it-IT" dirty="0"/>
          </a:p>
          <a:p>
            <a:endParaRPr lang="it-IT" dirty="0"/>
          </a:p>
        </p:txBody>
      </p:sp>
      <p:sp>
        <p:nvSpPr>
          <p:cNvPr id="3" name="Segnaposto piè di pagina 2"/>
          <p:cNvSpPr>
            <a:spLocks noGrp="1"/>
          </p:cNvSpPr>
          <p:nvPr>
            <p:ph type="ftr" sz="quarter" idx="10"/>
          </p:nvPr>
        </p:nvSpPr>
        <p:spPr/>
        <p:txBody>
          <a:bodyPr/>
          <a:lstStyle/>
          <a:p>
            <a:pPr>
              <a:defRPr/>
            </a:pPr>
            <a:r>
              <a:rPr lang="en-US" altLang="en-US"/>
              <a:t>Layout i3 per presentazioni</a:t>
            </a:r>
            <a:endParaRPr lang="en-US" altLang="en-US" dirty="0"/>
          </a:p>
        </p:txBody>
      </p:sp>
      <p:sp>
        <p:nvSpPr>
          <p:cNvPr id="4" name="Titolo 3"/>
          <p:cNvSpPr>
            <a:spLocks noGrp="1"/>
          </p:cNvSpPr>
          <p:nvPr>
            <p:ph type="ctrTitle"/>
          </p:nvPr>
        </p:nvSpPr>
        <p:spPr>
          <a:xfrm>
            <a:off x="4661086" y="366550"/>
            <a:ext cx="4005837" cy="608235"/>
          </a:xfrm>
        </p:spPr>
        <p:txBody>
          <a:bodyPr/>
          <a:lstStyle/>
          <a:p>
            <a:r>
              <a:rPr lang="it-IT" sz="2400" dirty="0"/>
              <a:t>Upstream e Downstream</a:t>
            </a:r>
          </a:p>
        </p:txBody>
      </p:sp>
      <p:pic>
        <p:nvPicPr>
          <p:cNvPr id="2050" name="Picture 2" descr="4. Context Mapping - What Is Domain-Driven Design? [Book]">
            <a:extLst>
              <a:ext uri="{FF2B5EF4-FFF2-40B4-BE49-F238E27FC236}">
                <a16:creationId xmlns:a16="http://schemas.microsoft.com/office/drawing/2014/main" id="{47B6599E-FC6A-DAFC-6B94-DDAF5E62BC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896" y="1809902"/>
            <a:ext cx="3429000" cy="133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7247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ctrTitle"/>
          </p:nvPr>
        </p:nvSpPr>
        <p:spPr>
          <a:xfrm>
            <a:off x="470630" y="366550"/>
            <a:ext cx="8198250" cy="920113"/>
          </a:xfrm>
        </p:spPr>
        <p:txBody>
          <a:bodyPr/>
          <a:lstStyle/>
          <a:p>
            <a:r>
              <a:rPr lang="it-IT" sz="4000" dirty="0" err="1"/>
              <a:t>Context</a:t>
            </a:r>
            <a:r>
              <a:rPr lang="it-IT" sz="4000" dirty="0"/>
              <a:t> Mapping: Pattern</a:t>
            </a:r>
          </a:p>
        </p:txBody>
      </p:sp>
      <p:sp>
        <p:nvSpPr>
          <p:cNvPr id="5" name="Segnaposto testo 4"/>
          <p:cNvSpPr>
            <a:spLocks noGrp="1"/>
          </p:cNvSpPr>
          <p:nvPr>
            <p:ph type="body" sz="quarter" idx="12"/>
          </p:nvPr>
        </p:nvSpPr>
        <p:spPr>
          <a:xfrm>
            <a:off x="470630" y="1364300"/>
            <a:ext cx="6789979" cy="4501662"/>
          </a:xfrm>
        </p:spPr>
        <p:txBody>
          <a:bodyPr/>
          <a:lstStyle/>
          <a:p>
            <a:pPr marL="285750" indent="-285750">
              <a:buFont typeface="Arial" panose="020B0604020202020204" pitchFamily="34" charset="0"/>
              <a:buChar char="•"/>
            </a:pPr>
            <a:r>
              <a:rPr lang="it-IT" b="1" dirty="0"/>
              <a:t>Partnership</a:t>
            </a:r>
            <a:r>
              <a:rPr lang="it-IT" dirty="0"/>
              <a:t>. </a:t>
            </a:r>
            <a:r>
              <a:rPr lang="en-US" dirty="0"/>
              <a:t>Two Bounded Contexts Evolving in Harmony. It occurs mainly in the early stages of development</a:t>
            </a:r>
            <a:endParaRPr lang="it-IT" dirty="0"/>
          </a:p>
          <a:p>
            <a:pPr marL="285750" indent="-285750">
              <a:buFont typeface="Arial" panose="020B0604020202020204" pitchFamily="34" charset="0"/>
              <a:buChar char="•"/>
            </a:pPr>
            <a:r>
              <a:rPr lang="it-IT" b="1" dirty="0"/>
              <a:t>Customer-Supplier</a:t>
            </a:r>
            <a:r>
              <a:rPr lang="it-IT" dirty="0"/>
              <a:t>. </a:t>
            </a:r>
            <a:r>
              <a:rPr lang="en-US" dirty="0"/>
              <a:t>The asymmetrical relationship of collaboration is more pronounced, more time for sharing and planning is needed</a:t>
            </a:r>
          </a:p>
          <a:p>
            <a:pPr marL="285750" indent="-285750">
              <a:buFont typeface="Arial" panose="020B0604020202020204" pitchFamily="34" charset="0"/>
              <a:buChar char="•"/>
            </a:pPr>
            <a:r>
              <a:rPr lang="it-IT" b="1" dirty="0" err="1"/>
              <a:t>Conformist</a:t>
            </a:r>
            <a:r>
              <a:rPr lang="it-IT" dirty="0"/>
              <a:t>. </a:t>
            </a:r>
            <a:r>
              <a:rPr lang="en-US" dirty="0"/>
              <a:t>We adapt to an existing model for our purpose. We are strongly downstream</a:t>
            </a:r>
            <a:endParaRPr lang="it-IT" dirty="0"/>
          </a:p>
          <a:p>
            <a:pPr marL="285750" indent="-285750">
              <a:buFont typeface="Arial" panose="020B0604020202020204" pitchFamily="34" charset="0"/>
              <a:buChar char="•"/>
            </a:pPr>
            <a:r>
              <a:rPr lang="it-IT" b="1" dirty="0" err="1"/>
              <a:t>Shared</a:t>
            </a:r>
            <a:r>
              <a:rPr lang="it-IT" b="1" dirty="0"/>
              <a:t> Kernel</a:t>
            </a:r>
            <a:r>
              <a:rPr lang="it-IT" dirty="0"/>
              <a:t>. </a:t>
            </a:r>
            <a:r>
              <a:rPr lang="en-US" dirty="0"/>
              <a:t>It is a small shared model. The risk here is in changing this model, because it will affect the whole system. Let us not exaggerate with the size of the Shared Kernel</a:t>
            </a:r>
            <a:endParaRPr lang="it-IT" dirty="0"/>
          </a:p>
        </p:txBody>
      </p:sp>
    </p:spTree>
    <p:extLst>
      <p:ext uri="{BB962C8B-B14F-4D97-AF65-F5344CB8AC3E}">
        <p14:creationId xmlns:p14="http://schemas.microsoft.com/office/powerpoint/2010/main" val="3864586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ctrTitle"/>
          </p:nvPr>
        </p:nvSpPr>
        <p:spPr>
          <a:xfrm>
            <a:off x="470630" y="366550"/>
            <a:ext cx="8198250" cy="920113"/>
          </a:xfrm>
        </p:spPr>
        <p:txBody>
          <a:bodyPr/>
          <a:lstStyle/>
          <a:p>
            <a:r>
              <a:rPr lang="it-IT" sz="4000" dirty="0" err="1"/>
              <a:t>Context</a:t>
            </a:r>
            <a:r>
              <a:rPr lang="it-IT" sz="4000" dirty="0"/>
              <a:t> Mapping: Pattern</a:t>
            </a:r>
          </a:p>
        </p:txBody>
      </p:sp>
      <p:sp>
        <p:nvSpPr>
          <p:cNvPr id="5" name="Segnaposto testo 4"/>
          <p:cNvSpPr>
            <a:spLocks noGrp="1"/>
          </p:cNvSpPr>
          <p:nvPr>
            <p:ph type="body" sz="quarter" idx="12"/>
          </p:nvPr>
        </p:nvSpPr>
        <p:spPr>
          <a:xfrm>
            <a:off x="470630" y="1286663"/>
            <a:ext cx="6789979" cy="4760454"/>
          </a:xfrm>
        </p:spPr>
        <p:txBody>
          <a:bodyPr/>
          <a:lstStyle/>
          <a:p>
            <a:pPr marL="285750" indent="-285750">
              <a:buFont typeface="Arial" panose="020B0604020202020204" pitchFamily="34" charset="0"/>
              <a:buChar char="•"/>
            </a:pPr>
            <a:r>
              <a:rPr lang="it-IT" b="1" dirty="0"/>
              <a:t>Open Host</a:t>
            </a:r>
            <a:r>
              <a:rPr lang="it-IT" dirty="0"/>
              <a:t>. </a:t>
            </a:r>
            <a:r>
              <a:rPr lang="en-US" dirty="0"/>
              <a:t>As a team, we have to make our model accessible via APIs, or similar mechanisms. We are upstream, but we must devote time and resources to documentation and backward </a:t>
            </a:r>
            <a:r>
              <a:rPr lang="en-US" dirty="0" err="1"/>
              <a:t>compatibilit</a:t>
            </a:r>
            <a:r>
              <a:rPr lang="it-IT" dirty="0"/>
              <a:t>y</a:t>
            </a:r>
          </a:p>
          <a:p>
            <a:pPr marL="285750" indent="-285750">
              <a:buFont typeface="Arial" panose="020B0604020202020204" pitchFamily="34" charset="0"/>
              <a:buChar char="•"/>
            </a:pPr>
            <a:r>
              <a:rPr lang="it-IT" b="1" dirty="0" err="1"/>
              <a:t>Published</a:t>
            </a:r>
            <a:r>
              <a:rPr lang="it-IT" b="1" dirty="0"/>
              <a:t> Language</a:t>
            </a:r>
            <a:r>
              <a:rPr lang="it-IT" dirty="0"/>
              <a:t>. </a:t>
            </a:r>
            <a:r>
              <a:rPr lang="en-US" dirty="0"/>
              <a:t>Whenever two models interact, they need a common model, that of communication. We can adopt an existing one, or make our own public</a:t>
            </a:r>
            <a:r>
              <a:rPr lang="it-IT" dirty="0"/>
              <a:t> </a:t>
            </a:r>
          </a:p>
          <a:p>
            <a:pPr marL="285750" indent="-285750">
              <a:buFont typeface="Arial" panose="020B0604020202020204" pitchFamily="34" charset="0"/>
              <a:buChar char="•"/>
            </a:pPr>
            <a:r>
              <a:rPr lang="it-IT" b="1" dirty="0"/>
              <a:t>Anti-</a:t>
            </a:r>
            <a:r>
              <a:rPr lang="it-IT" b="1" dirty="0" err="1"/>
              <a:t>Corruption</a:t>
            </a:r>
            <a:r>
              <a:rPr lang="it-IT" b="1" dirty="0"/>
              <a:t> Layer</a:t>
            </a:r>
            <a:r>
              <a:rPr lang="it-IT" dirty="0"/>
              <a:t>. </a:t>
            </a:r>
            <a:r>
              <a:rPr lang="en-US" dirty="0"/>
              <a:t>In the case where we are downstream, but we want to protect our model from being modified</a:t>
            </a:r>
            <a:endParaRPr lang="it-IT" dirty="0"/>
          </a:p>
          <a:p>
            <a:pPr marL="285750" indent="-285750">
              <a:buFont typeface="Arial" panose="020B0604020202020204" pitchFamily="34" charset="0"/>
              <a:buChar char="•"/>
            </a:pPr>
            <a:r>
              <a:rPr lang="it-IT" b="1" dirty="0"/>
              <a:t>Separate Ways</a:t>
            </a:r>
            <a:r>
              <a:rPr lang="it-IT" dirty="0"/>
              <a:t>. </a:t>
            </a:r>
            <a:r>
              <a:rPr lang="en-US" dirty="0"/>
              <a:t>In the case where we are downstream, but we want to protect our model from being modified</a:t>
            </a:r>
            <a:endParaRPr lang="it-IT" dirty="0"/>
          </a:p>
        </p:txBody>
      </p:sp>
    </p:spTree>
    <p:extLst>
      <p:ext uri="{BB962C8B-B14F-4D97-AF65-F5344CB8AC3E}">
        <p14:creationId xmlns:p14="http://schemas.microsoft.com/office/powerpoint/2010/main" val="11184414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olo 3"/>
          <p:cNvSpPr>
            <a:spLocks noGrp="1"/>
          </p:cNvSpPr>
          <p:nvPr>
            <p:ph type="ctrTitle"/>
          </p:nvPr>
        </p:nvSpPr>
        <p:spPr>
          <a:xfrm>
            <a:off x="3724072" y="629268"/>
            <a:ext cx="4939868" cy="1286160"/>
          </a:xfrm>
        </p:spPr>
        <p:txBody>
          <a:bodyPr vert="horz" lIns="91440" tIns="45720" rIns="91440" bIns="45720" rtlCol="0" anchor="b">
            <a:normAutofit/>
          </a:bodyPr>
          <a:lstStyle/>
          <a:p>
            <a:pPr>
              <a:lnSpc>
                <a:spcPct val="90000"/>
              </a:lnSpc>
            </a:pPr>
            <a:r>
              <a:rPr lang="en-US" sz="4400">
                <a:solidFill>
                  <a:schemeClr val="tx1"/>
                </a:solidFill>
                <a:latin typeface="+mj-lt"/>
                <a:ea typeface="+mj-ea"/>
                <a:cs typeface="+mj-cs"/>
              </a:rPr>
              <a:t>Big Ball of Mud</a:t>
            </a:r>
          </a:p>
        </p:txBody>
      </p:sp>
      <p:sp>
        <p:nvSpPr>
          <p:cNvPr id="2" name="Segnaposto testo 1"/>
          <p:cNvSpPr>
            <a:spLocks noGrp="1"/>
          </p:cNvSpPr>
          <p:nvPr>
            <p:ph type="body" sz="quarter" idx="13"/>
          </p:nvPr>
        </p:nvSpPr>
        <p:spPr>
          <a:xfrm>
            <a:off x="3706776" y="2314807"/>
            <a:ext cx="4939867" cy="3453901"/>
          </a:xfrm>
        </p:spPr>
        <p:txBody>
          <a:bodyPr vert="horz" lIns="91440" tIns="45720" rIns="91440" bIns="45720" rtlCol="0">
            <a:normAutofit/>
          </a:bodyPr>
          <a:lstStyle/>
          <a:p>
            <a:pPr indent="-228600">
              <a:lnSpc>
                <a:spcPct val="90000"/>
              </a:lnSpc>
              <a:buFont typeface="Arial" panose="020B0604020202020204" pitchFamily="34" charset="0"/>
              <a:buChar char="•"/>
            </a:pPr>
            <a:r>
              <a:rPr lang="en-US" sz="1700" dirty="0">
                <a:latin typeface="+mn-lt"/>
                <a:ea typeface="+mn-ea"/>
                <a:cs typeface="+mn-cs"/>
              </a:rPr>
              <a:t>If we do not protect the boundary of our model, if we do not ensure conceptual integrity, if we have to cross our fingers every time we release a change, if we have accidental complexity that forces us to invest months in onboarding ... then, without a shadow of a doubt, we are in a </a:t>
            </a:r>
            <a:r>
              <a:rPr lang="en-US" sz="1700" b="1" dirty="0">
                <a:latin typeface="+mn-lt"/>
                <a:ea typeface="+mn-ea"/>
                <a:cs typeface="+mn-cs"/>
              </a:rPr>
              <a:t>Big Ball of Mud</a:t>
            </a:r>
            <a:r>
              <a:rPr lang="en-US" sz="1700" dirty="0">
                <a:latin typeface="+mn-lt"/>
                <a:ea typeface="+mn-ea"/>
                <a:cs typeface="+mn-cs"/>
              </a:rPr>
              <a:t>.</a:t>
            </a:r>
          </a:p>
          <a:p>
            <a:pPr indent="-228600">
              <a:lnSpc>
                <a:spcPct val="90000"/>
              </a:lnSpc>
              <a:buFont typeface="Arial" panose="020B0604020202020204" pitchFamily="34" charset="0"/>
              <a:buChar char="•"/>
            </a:pPr>
            <a:r>
              <a:rPr lang="en-US" sz="1700" dirty="0">
                <a:latin typeface="+mn-lt"/>
                <a:ea typeface="+mn-ea"/>
                <a:cs typeface="+mn-cs"/>
              </a:rPr>
              <a:t>No one deliberately draws a Big Ball of Mud, but if we do not exploit Context Mapping patterns to strictly </a:t>
            </a:r>
            <a:r>
              <a:rPr lang="en-US" sz="1700" dirty="0" err="1">
                <a:latin typeface="+mn-lt"/>
                <a:ea typeface="+mn-ea"/>
                <a:cs typeface="+mn-cs"/>
              </a:rPr>
              <a:t>categorise</a:t>
            </a:r>
            <a:r>
              <a:rPr lang="en-US" sz="1700" dirty="0">
                <a:latin typeface="+mn-lt"/>
                <a:ea typeface="+mn-ea"/>
                <a:cs typeface="+mn-cs"/>
              </a:rPr>
              <a:t> each contest as it is, it is very likely that sooner or later we will find ourselves in this situation.</a:t>
            </a:r>
          </a:p>
          <a:p>
            <a:pPr indent="-228600">
              <a:lnSpc>
                <a:spcPct val="90000"/>
              </a:lnSpc>
              <a:buFont typeface="Arial" panose="020B0604020202020204" pitchFamily="34" charset="0"/>
              <a:buChar char="•"/>
            </a:pPr>
            <a:endParaRPr lang="en-US" sz="1700" dirty="0">
              <a:latin typeface="+mn-lt"/>
              <a:ea typeface="+mn-ea"/>
              <a:cs typeface="+mn-cs"/>
            </a:endParaRPr>
          </a:p>
          <a:p>
            <a:pPr indent="-228600">
              <a:lnSpc>
                <a:spcPct val="90000"/>
              </a:lnSpc>
              <a:buFont typeface="Arial" panose="020B0604020202020204" pitchFamily="34" charset="0"/>
              <a:buChar char="•"/>
            </a:pPr>
            <a:endParaRPr lang="en-US" sz="1700" dirty="0">
              <a:latin typeface="+mn-lt"/>
              <a:ea typeface="+mn-ea"/>
              <a:cs typeface="+mn-cs"/>
            </a:endParaRPr>
          </a:p>
        </p:txBody>
      </p:sp>
      <p:pic>
        <p:nvPicPr>
          <p:cNvPr id="3074" name="Picture 2" descr="Modular Monolith: Architecture Enforcement - Kamil Grzybek">
            <a:extLst>
              <a:ext uri="{FF2B5EF4-FFF2-40B4-BE49-F238E27FC236}">
                <a16:creationId xmlns:a16="http://schemas.microsoft.com/office/drawing/2014/main" id="{5B3338AE-B46A-CA4B-6F07-5442C64552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142" r="25163"/>
          <a:stretch/>
        </p:blipFill>
        <p:spPr bwMode="auto">
          <a:xfrm>
            <a:off x="20" y="10"/>
            <a:ext cx="3476673" cy="6857990"/>
          </a:xfrm>
          <a:prstGeom prst="rect">
            <a:avLst/>
          </a:prstGeom>
          <a:noFill/>
          <a:effectLst/>
          <a:extLst>
            <a:ext uri="{909E8E84-426E-40DD-AFC4-6F175D3DCCD1}">
              <a14:hiddenFill xmlns:a14="http://schemas.microsoft.com/office/drawing/2010/main">
                <a:solidFill>
                  <a:srgbClr val="FFFFFF"/>
                </a:solidFill>
              </a14:hiddenFill>
            </a:ext>
          </a:extLst>
        </p:spPr>
      </p:pic>
      <p:cxnSp>
        <p:nvCxnSpPr>
          <p:cNvPr id="3079" name="Straight Connector 307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10700" y="2115117"/>
            <a:ext cx="4732020" cy="0"/>
          </a:xfrm>
          <a:prstGeom prst="line">
            <a:avLst/>
          </a:prstGeom>
          <a:ln w="19050">
            <a:solidFill>
              <a:srgbClr val="B1B4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1875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4294967295"/>
          </p:nvPr>
        </p:nvSpPr>
        <p:spPr>
          <a:xfrm>
            <a:off x="617279" y="4820312"/>
            <a:ext cx="3109332" cy="519112"/>
          </a:xfrm>
          <a:prstGeom prst="rect">
            <a:avLst/>
          </a:prstGeom>
        </p:spPr>
        <p:txBody>
          <a:bodyPr/>
          <a:lstStyle/>
          <a:p>
            <a:pPr>
              <a:defRPr/>
            </a:pPr>
            <a:r>
              <a:rPr lang="en-US" altLang="en-US" dirty="0"/>
              <a:t>… and the apocryphal ones</a:t>
            </a:r>
          </a:p>
        </p:txBody>
      </p:sp>
      <p:sp>
        <p:nvSpPr>
          <p:cNvPr id="3" name="Titolo 2"/>
          <p:cNvSpPr>
            <a:spLocks noGrp="1"/>
          </p:cNvSpPr>
          <p:nvPr>
            <p:ph type="ctrTitle"/>
          </p:nvPr>
        </p:nvSpPr>
        <p:spPr>
          <a:xfrm>
            <a:off x="617279" y="302403"/>
            <a:ext cx="8198250" cy="1088639"/>
          </a:xfrm>
          <a:prstGeom prst="rect">
            <a:avLst/>
          </a:prstGeom>
        </p:spPr>
        <p:txBody>
          <a:bodyPr/>
          <a:lstStyle/>
          <a:p>
            <a:r>
              <a:rPr lang="it-IT" dirty="0"/>
              <a:t>The </a:t>
            </a:r>
            <a:r>
              <a:rPr lang="it-IT" dirty="0" err="1"/>
              <a:t>Holy</a:t>
            </a:r>
            <a:r>
              <a:rPr lang="it-IT" dirty="0"/>
              <a:t> Books</a:t>
            </a:r>
          </a:p>
        </p:txBody>
      </p:sp>
    </p:spTree>
    <p:extLst>
      <p:ext uri="{BB962C8B-B14F-4D97-AF65-F5344CB8AC3E}">
        <p14:creationId xmlns:p14="http://schemas.microsoft.com/office/powerpoint/2010/main" val="195091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ctrTitle"/>
          </p:nvPr>
        </p:nvSpPr>
        <p:spPr>
          <a:xfrm>
            <a:off x="470630" y="366550"/>
            <a:ext cx="8198250" cy="920113"/>
          </a:xfrm>
        </p:spPr>
        <p:txBody>
          <a:bodyPr/>
          <a:lstStyle/>
          <a:p>
            <a:r>
              <a:rPr lang="it-IT" sz="4000" dirty="0" err="1"/>
              <a:t>Context</a:t>
            </a:r>
            <a:r>
              <a:rPr lang="it-IT" sz="4000" dirty="0"/>
              <a:t> Mapping: Goal</a:t>
            </a:r>
          </a:p>
        </p:txBody>
      </p:sp>
      <p:sp>
        <p:nvSpPr>
          <p:cNvPr id="5" name="Segnaposto testo 4"/>
          <p:cNvSpPr>
            <a:spLocks noGrp="1"/>
          </p:cNvSpPr>
          <p:nvPr>
            <p:ph type="body" sz="quarter" idx="12"/>
          </p:nvPr>
        </p:nvSpPr>
        <p:spPr>
          <a:xfrm>
            <a:off x="470630" y="1582210"/>
            <a:ext cx="6789979" cy="4318257"/>
          </a:xfrm>
        </p:spPr>
        <p:txBody>
          <a:bodyPr/>
          <a:lstStyle/>
          <a:p>
            <a:r>
              <a:rPr lang="en-US" dirty="0"/>
              <a:t>Context Mapping forces us to define the relationships between Teams, to govern the relationships that are there, or that are to come. It is not uncommon to be told 'we did not deliver on time because we lacked the other team's API' (Read Team Topologies on this)</a:t>
            </a:r>
            <a:r>
              <a:rPr lang="it-IT" dirty="0"/>
              <a:t>.</a:t>
            </a:r>
          </a:p>
          <a:p>
            <a:r>
              <a:rPr lang="en-US" dirty="0"/>
              <a:t>The added value of Context Mapping is not the bubbles that define contexts, but the lines we draw to define relationships</a:t>
            </a:r>
            <a:r>
              <a:rPr lang="it-IT" dirty="0"/>
              <a:t>.</a:t>
            </a:r>
          </a:p>
          <a:p>
            <a:r>
              <a:rPr lang="en-US" dirty="0"/>
              <a:t>Ultimately Context Mapping allows us to bridge the gap between architecture and corporate policies</a:t>
            </a:r>
            <a:endParaRPr lang="it-IT" dirty="0"/>
          </a:p>
        </p:txBody>
      </p:sp>
    </p:spTree>
    <p:extLst>
      <p:ext uri="{BB962C8B-B14F-4D97-AF65-F5344CB8AC3E}">
        <p14:creationId xmlns:p14="http://schemas.microsoft.com/office/powerpoint/2010/main" val="13056770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812" y="365125"/>
            <a:ext cx="8375585"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itolo 2"/>
          <p:cNvSpPr>
            <a:spLocks noGrp="1"/>
          </p:cNvSpPr>
          <p:nvPr>
            <p:ph type="ctrTitle"/>
          </p:nvPr>
        </p:nvSpPr>
        <p:spPr>
          <a:xfrm>
            <a:off x="785059" y="586822"/>
            <a:ext cx="2670189" cy="1645920"/>
          </a:xfrm>
        </p:spPr>
        <p:txBody>
          <a:bodyPr vert="horz" lIns="91440" tIns="45720" rIns="91440" bIns="45720" rtlCol="0" anchor="ctr">
            <a:normAutofit/>
          </a:bodyPr>
          <a:lstStyle/>
          <a:p>
            <a:pPr>
              <a:lnSpc>
                <a:spcPct val="90000"/>
              </a:lnSpc>
            </a:pPr>
            <a:r>
              <a:rPr lang="it-IT" sz="2800" dirty="0" err="1"/>
              <a:t>Context</a:t>
            </a:r>
            <a:r>
              <a:rPr lang="it-IT" sz="2800" dirty="0"/>
              <a:t> Mapping: </a:t>
            </a:r>
            <a:r>
              <a:rPr lang="it-IT" sz="2800" dirty="0" err="1"/>
              <a:t>Greenfield</a:t>
            </a:r>
            <a:endParaRPr lang="en-US" sz="2800" kern="1200" dirty="0">
              <a:solidFill>
                <a:schemeClr val="tx1"/>
              </a:solidFill>
              <a:latin typeface="+mj-lt"/>
              <a:ea typeface="+mj-ea"/>
              <a:cs typeface="+mj-cs"/>
            </a:endParaRPr>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806" y="1057739"/>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99776" y="1402924"/>
            <a:ext cx="1463040" cy="1371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Segnaposto testo 4"/>
          <p:cNvSpPr>
            <a:spLocks noGrp="1"/>
          </p:cNvSpPr>
          <p:nvPr>
            <p:ph type="body" sz="quarter" idx="12"/>
          </p:nvPr>
        </p:nvSpPr>
        <p:spPr>
          <a:xfrm>
            <a:off x="4013373" y="586822"/>
            <a:ext cx="4501977" cy="1645920"/>
          </a:xfrm>
        </p:spPr>
        <p:txBody>
          <a:bodyPr vert="horz" lIns="91440" tIns="45720" rIns="91440" bIns="45720" rtlCol="0" anchor="ctr">
            <a:normAutofit/>
          </a:bodyPr>
          <a:lstStyle/>
          <a:p>
            <a:pPr indent="-228600">
              <a:lnSpc>
                <a:spcPct val="90000"/>
              </a:lnSpc>
              <a:buFont typeface="Arial" panose="020B0604020202020204" pitchFamily="34" charset="0"/>
              <a:buChar char="•"/>
            </a:pPr>
            <a:r>
              <a:rPr lang="en-US" sz="1200" dirty="0">
                <a:latin typeface="+mn-lt"/>
                <a:ea typeface="+mn-ea"/>
                <a:cs typeface="+mn-cs"/>
              </a:rPr>
              <a:t>When we have the privilege of starting from scratch, we can use Context Mapping to draw the natural boundaries of our domain</a:t>
            </a:r>
          </a:p>
          <a:p>
            <a:pPr indent="-228600">
              <a:lnSpc>
                <a:spcPct val="90000"/>
              </a:lnSpc>
              <a:buFont typeface="Arial" panose="020B0604020202020204" pitchFamily="34" charset="0"/>
              <a:buChar char="•"/>
            </a:pPr>
            <a:r>
              <a:rPr lang="en-US" sz="1200" dirty="0">
                <a:latin typeface="+mn-lt"/>
                <a:ea typeface="+mn-ea"/>
                <a:cs typeface="+mn-cs"/>
              </a:rPr>
              <a:t>In this context, people, the analysis of the progress stages of a process that crosses several departments, are the indicators that most show us the map of the system</a:t>
            </a:r>
          </a:p>
          <a:p>
            <a:pPr indent="-228600">
              <a:lnSpc>
                <a:spcPct val="90000"/>
              </a:lnSpc>
              <a:buFont typeface="Arial" panose="020B0604020202020204" pitchFamily="34" charset="0"/>
              <a:buChar char="•"/>
            </a:pPr>
            <a:r>
              <a:rPr lang="en-US" sz="1200" dirty="0">
                <a:latin typeface="+mn-lt"/>
                <a:ea typeface="+mn-ea"/>
                <a:cs typeface="+mn-cs"/>
              </a:rPr>
              <a:t>Big Picture </a:t>
            </a:r>
            <a:r>
              <a:rPr lang="en-US" sz="1200" dirty="0" err="1">
                <a:latin typeface="+mn-lt"/>
                <a:ea typeface="+mn-ea"/>
                <a:cs typeface="+mn-cs"/>
              </a:rPr>
              <a:t>EventStorming</a:t>
            </a:r>
            <a:r>
              <a:rPr lang="en-US" sz="1200" dirty="0">
                <a:latin typeface="+mn-lt"/>
                <a:ea typeface="+mn-ea"/>
                <a:cs typeface="+mn-cs"/>
              </a:rPr>
              <a:t> is a very effective tool for this type of investigation</a:t>
            </a:r>
          </a:p>
        </p:txBody>
      </p:sp>
      <p:pic>
        <p:nvPicPr>
          <p:cNvPr id="4" name="Immagine 3">
            <a:extLst>
              <a:ext uri="{FF2B5EF4-FFF2-40B4-BE49-F238E27FC236}">
                <a16:creationId xmlns:a16="http://schemas.microsoft.com/office/drawing/2014/main" id="{B9AD0808-5948-9461-EF88-A8206FCBE6AA}"/>
              </a:ext>
            </a:extLst>
          </p:cNvPr>
          <p:cNvPicPr>
            <a:picLocks noChangeAspect="1"/>
          </p:cNvPicPr>
          <p:nvPr/>
        </p:nvPicPr>
        <p:blipFill>
          <a:blip r:embed="rId2"/>
          <a:stretch>
            <a:fillRect/>
          </a:stretch>
        </p:blipFill>
        <p:spPr>
          <a:xfrm>
            <a:off x="418338" y="2916402"/>
            <a:ext cx="8373618" cy="3119171"/>
          </a:xfrm>
          <a:prstGeom prst="rect">
            <a:avLst/>
          </a:prstGeom>
        </p:spPr>
      </p:pic>
    </p:spTree>
    <p:extLst>
      <p:ext uri="{BB962C8B-B14F-4D97-AF65-F5344CB8AC3E}">
        <p14:creationId xmlns:p14="http://schemas.microsoft.com/office/powerpoint/2010/main" val="29332533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ctrTitle"/>
          </p:nvPr>
        </p:nvSpPr>
        <p:spPr>
          <a:xfrm>
            <a:off x="486695" y="404373"/>
            <a:ext cx="4844430" cy="967228"/>
          </a:xfrm>
        </p:spPr>
        <p:txBody>
          <a:bodyPr vert="horz" lIns="91440" tIns="45720" rIns="91440" bIns="45720" rtlCol="0" anchor="ctr">
            <a:normAutofit/>
          </a:bodyPr>
          <a:lstStyle/>
          <a:p>
            <a:pPr>
              <a:lnSpc>
                <a:spcPct val="90000"/>
              </a:lnSpc>
            </a:pPr>
            <a:r>
              <a:rPr lang="it-IT" sz="2800" dirty="0" err="1"/>
              <a:t>Bounded</a:t>
            </a:r>
            <a:r>
              <a:rPr lang="it-IT" sz="2800" dirty="0"/>
              <a:t> </a:t>
            </a:r>
            <a:r>
              <a:rPr lang="it-IT" sz="2800" dirty="0" err="1"/>
              <a:t>Context</a:t>
            </a:r>
            <a:r>
              <a:rPr lang="it-IT" sz="2800" dirty="0"/>
              <a:t> Canvas</a:t>
            </a:r>
            <a:endParaRPr lang="en-US" sz="2800" kern="1200" dirty="0">
              <a:solidFill>
                <a:schemeClr val="tx1"/>
              </a:solidFill>
              <a:latin typeface="+mj-lt"/>
              <a:ea typeface="+mj-ea"/>
              <a:cs typeface="+mj-cs"/>
            </a:endParaRPr>
          </a:p>
        </p:txBody>
      </p:sp>
      <p:pic>
        <p:nvPicPr>
          <p:cNvPr id="2" name="Immagine 1">
            <a:extLst>
              <a:ext uri="{FF2B5EF4-FFF2-40B4-BE49-F238E27FC236}">
                <a16:creationId xmlns:a16="http://schemas.microsoft.com/office/drawing/2014/main" id="{ABD8593D-B23A-A6DC-CB4A-3798DE160A9B}"/>
              </a:ext>
            </a:extLst>
          </p:cNvPr>
          <p:cNvPicPr>
            <a:picLocks noChangeAspect="1"/>
          </p:cNvPicPr>
          <p:nvPr/>
        </p:nvPicPr>
        <p:blipFill>
          <a:blip r:embed="rId2"/>
          <a:stretch>
            <a:fillRect/>
          </a:stretch>
        </p:blipFill>
        <p:spPr>
          <a:xfrm>
            <a:off x="4459838" y="2350834"/>
            <a:ext cx="4514498" cy="2291107"/>
          </a:xfrm>
          <a:prstGeom prst="rect">
            <a:avLst/>
          </a:prstGeom>
          <a:effectLst/>
        </p:spPr>
      </p:pic>
      <p:sp>
        <p:nvSpPr>
          <p:cNvPr id="5" name="Segnaposto testo 4">
            <a:extLst>
              <a:ext uri="{FF2B5EF4-FFF2-40B4-BE49-F238E27FC236}">
                <a16:creationId xmlns:a16="http://schemas.microsoft.com/office/drawing/2014/main" id="{090501AC-6920-137E-D0AE-20516F0CEE5E}"/>
              </a:ext>
            </a:extLst>
          </p:cNvPr>
          <p:cNvSpPr txBox="1">
            <a:spLocks/>
          </p:cNvSpPr>
          <p:nvPr/>
        </p:nvSpPr>
        <p:spPr>
          <a:xfrm>
            <a:off x="486695" y="1909868"/>
            <a:ext cx="3584973" cy="3038264"/>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Font typeface="Arial" panose="020B0604020202020204" pitchFamily="34" charset="0"/>
              <a:buNone/>
              <a:defRPr sz="18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28600">
              <a:lnSpc>
                <a:spcPct val="90000"/>
              </a:lnSpc>
              <a:buFont typeface="Arial" panose="020B0604020202020204" pitchFamily="34" charset="0"/>
              <a:buChar char="•"/>
            </a:pPr>
            <a:r>
              <a:rPr lang="en-US" sz="1400" dirty="0">
                <a:latin typeface="+mn-lt"/>
                <a:ea typeface="+mn-ea"/>
                <a:cs typeface="+mn-cs"/>
              </a:rPr>
              <a:t>When our Bounded Contexts are ready to be implemented in code then they can be seen as components that exchange information with the outside world, which semantically speaking, are </a:t>
            </a:r>
            <a:r>
              <a:rPr lang="en-US" sz="1400" b="1" dirty="0">
                <a:latin typeface="+mn-lt"/>
                <a:ea typeface="+mn-ea"/>
                <a:cs typeface="+mn-cs"/>
              </a:rPr>
              <a:t>Commands</a:t>
            </a:r>
            <a:r>
              <a:rPr lang="en-US" sz="1400" dirty="0">
                <a:latin typeface="+mn-lt"/>
                <a:ea typeface="+mn-ea"/>
                <a:cs typeface="+mn-cs"/>
              </a:rPr>
              <a:t>, </a:t>
            </a:r>
            <a:r>
              <a:rPr lang="en-US" sz="1400" b="1" dirty="0">
                <a:latin typeface="+mn-lt"/>
                <a:ea typeface="+mn-ea"/>
                <a:cs typeface="+mn-cs"/>
              </a:rPr>
              <a:t>Events</a:t>
            </a:r>
            <a:r>
              <a:rPr lang="en-US" sz="1400" dirty="0">
                <a:latin typeface="+mn-lt"/>
                <a:ea typeface="+mn-ea"/>
                <a:cs typeface="+mn-cs"/>
              </a:rPr>
              <a:t>, </a:t>
            </a:r>
            <a:r>
              <a:rPr lang="en-US" sz="1400" b="1" dirty="0">
                <a:latin typeface="+mn-lt"/>
                <a:ea typeface="+mn-ea"/>
                <a:cs typeface="+mn-cs"/>
              </a:rPr>
              <a:t>Queries</a:t>
            </a:r>
            <a:r>
              <a:rPr lang="en-US" sz="1400" dirty="0">
                <a:latin typeface="+mn-lt"/>
                <a:ea typeface="+mn-ea"/>
                <a:cs typeface="+mn-cs"/>
              </a:rPr>
              <a:t>.</a:t>
            </a:r>
          </a:p>
          <a:p>
            <a:pPr indent="-228600">
              <a:lnSpc>
                <a:spcPct val="90000"/>
              </a:lnSpc>
              <a:buFont typeface="Arial" panose="020B0604020202020204" pitchFamily="34" charset="0"/>
              <a:buChar char="•"/>
            </a:pPr>
            <a:r>
              <a:rPr lang="en-US" sz="1400" dirty="0">
                <a:latin typeface="+mn-lt"/>
                <a:ea typeface="+mn-ea"/>
                <a:cs typeface="+mn-cs"/>
              </a:rPr>
              <a:t>At this stage it is very useful to rely on the </a:t>
            </a:r>
            <a:r>
              <a:rPr lang="en-US" sz="1400" i="1" dirty="0">
                <a:latin typeface="+mn-lt"/>
                <a:ea typeface="+mn-ea"/>
                <a:cs typeface="+mn-cs"/>
                <a:hlinkClick r:id="rId3"/>
              </a:rPr>
              <a:t>Bounded Context Canvas (Nick Tune)</a:t>
            </a:r>
            <a:endParaRPr lang="en-US" sz="1400" i="1" dirty="0">
              <a:latin typeface="+mn-lt"/>
              <a:ea typeface="+mn-ea"/>
              <a:cs typeface="+mn-cs"/>
            </a:endParaRPr>
          </a:p>
          <a:p>
            <a:pPr indent="-228600">
              <a:lnSpc>
                <a:spcPct val="90000"/>
              </a:lnSpc>
              <a:buFont typeface="Arial" panose="020B0604020202020204" pitchFamily="34" charset="0"/>
              <a:buChar char="•"/>
            </a:pPr>
            <a:r>
              <a:rPr lang="en-US" sz="1400" dirty="0">
                <a:latin typeface="+mn-lt"/>
                <a:ea typeface="+mn-ea"/>
                <a:cs typeface="+mn-cs"/>
              </a:rPr>
              <a:t>Other very interesting insights into Bounded Context vs. Team relations is the book </a:t>
            </a:r>
            <a:r>
              <a:rPr lang="en-US" sz="1400" i="1" dirty="0">
                <a:latin typeface="+mn-lt"/>
                <a:ea typeface="+mn-ea"/>
                <a:cs typeface="+mn-cs"/>
                <a:hlinkClick r:id="rId4"/>
              </a:rPr>
              <a:t>Team Topologies di Matthew Skelton e Manuel </a:t>
            </a:r>
            <a:r>
              <a:rPr lang="en-US" sz="1400" i="1" dirty="0" err="1">
                <a:latin typeface="+mn-lt"/>
                <a:ea typeface="+mn-ea"/>
                <a:cs typeface="+mn-cs"/>
                <a:hlinkClick r:id="rId4"/>
              </a:rPr>
              <a:t>Pais</a:t>
            </a:r>
            <a:endParaRPr lang="en-US" sz="1400" dirty="0">
              <a:latin typeface="+mn-lt"/>
              <a:ea typeface="+mn-ea"/>
              <a:cs typeface="+mn-cs"/>
            </a:endParaRPr>
          </a:p>
        </p:txBody>
      </p:sp>
    </p:spTree>
    <p:extLst>
      <p:ext uri="{BB962C8B-B14F-4D97-AF65-F5344CB8AC3E}">
        <p14:creationId xmlns:p14="http://schemas.microsoft.com/office/powerpoint/2010/main" val="38080279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ctrTitle"/>
          </p:nvPr>
        </p:nvSpPr>
        <p:spPr>
          <a:xfrm>
            <a:off x="486695" y="404373"/>
            <a:ext cx="3274421" cy="967228"/>
          </a:xfrm>
        </p:spPr>
        <p:txBody>
          <a:bodyPr vert="horz" lIns="91440" tIns="45720" rIns="91440" bIns="45720" rtlCol="0" anchor="ctr">
            <a:normAutofit/>
          </a:bodyPr>
          <a:lstStyle/>
          <a:p>
            <a:pPr>
              <a:lnSpc>
                <a:spcPct val="90000"/>
              </a:lnSpc>
            </a:pPr>
            <a:r>
              <a:rPr lang="it-IT" sz="2800" dirty="0" err="1"/>
              <a:t>EventStorming</a:t>
            </a:r>
            <a:endParaRPr lang="en-US" sz="2800" kern="1200" dirty="0">
              <a:solidFill>
                <a:schemeClr val="tx1"/>
              </a:solidFill>
              <a:latin typeface="+mj-lt"/>
              <a:ea typeface="+mj-ea"/>
              <a:cs typeface="+mj-cs"/>
            </a:endParaRPr>
          </a:p>
        </p:txBody>
      </p:sp>
      <p:sp>
        <p:nvSpPr>
          <p:cNvPr id="8" name="Segnaposto testo 4">
            <a:extLst>
              <a:ext uri="{FF2B5EF4-FFF2-40B4-BE49-F238E27FC236}">
                <a16:creationId xmlns:a16="http://schemas.microsoft.com/office/drawing/2014/main" id="{D45EA5AE-2928-1C9D-B7F6-AD33B2B0C3DD}"/>
              </a:ext>
            </a:extLst>
          </p:cNvPr>
          <p:cNvSpPr txBox="1">
            <a:spLocks/>
          </p:cNvSpPr>
          <p:nvPr/>
        </p:nvSpPr>
        <p:spPr>
          <a:xfrm>
            <a:off x="486696" y="1777044"/>
            <a:ext cx="3910628" cy="3847380"/>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Font typeface="Arial" panose="020B0604020202020204" pitchFamily="34" charset="0"/>
              <a:buNone/>
              <a:defRPr sz="18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It is a family of workshops with a single purpose "to represent the complexity of key flows in </a:t>
            </a:r>
            <a:r>
              <a:rPr lang="en-US" sz="1600" dirty="0" err="1"/>
              <a:t>organisations</a:t>
            </a:r>
            <a:r>
              <a:rPr lang="en-US" sz="1600" dirty="0"/>
              <a:t> using Events as a tool for exploration".</a:t>
            </a:r>
          </a:p>
          <a:p>
            <a:r>
              <a:rPr lang="en-US" sz="1600" dirty="0"/>
              <a:t>Events are represented by orange post-it notes, and since they represent something that has already happened, they are written in the past tense.</a:t>
            </a:r>
          </a:p>
          <a:p>
            <a:r>
              <a:rPr lang="en-US" sz="1600" dirty="0"/>
              <a:t>It is essential to involve all stakeholders in the project, business experts, users, developers</a:t>
            </a:r>
            <a:r>
              <a:rPr lang="it-IT" sz="1600" dirty="0"/>
              <a:t>. </a:t>
            </a:r>
          </a:p>
          <a:p>
            <a:pPr marL="57150">
              <a:lnSpc>
                <a:spcPct val="90000"/>
              </a:lnSpc>
            </a:pPr>
            <a:endParaRPr lang="en-US" sz="1700" dirty="0">
              <a:latin typeface="+mn-lt"/>
              <a:ea typeface="+mn-ea"/>
              <a:cs typeface="+mn-cs"/>
            </a:endParaRPr>
          </a:p>
        </p:txBody>
      </p:sp>
      <p:pic>
        <p:nvPicPr>
          <p:cNvPr id="4" name="Immagine 3">
            <a:extLst>
              <a:ext uri="{FF2B5EF4-FFF2-40B4-BE49-F238E27FC236}">
                <a16:creationId xmlns:a16="http://schemas.microsoft.com/office/drawing/2014/main" id="{E509DD7C-DD7E-AA5D-9D43-17354E8D6B58}"/>
              </a:ext>
            </a:extLst>
          </p:cNvPr>
          <p:cNvPicPr>
            <a:picLocks noChangeAspect="1"/>
          </p:cNvPicPr>
          <p:nvPr/>
        </p:nvPicPr>
        <p:blipFill>
          <a:blip r:embed="rId2"/>
          <a:stretch>
            <a:fillRect/>
          </a:stretch>
        </p:blipFill>
        <p:spPr>
          <a:xfrm>
            <a:off x="5171862" y="2379923"/>
            <a:ext cx="3388567" cy="1726251"/>
          </a:xfrm>
          <a:prstGeom prst="rect">
            <a:avLst/>
          </a:prstGeom>
        </p:spPr>
      </p:pic>
    </p:spTree>
    <p:extLst>
      <p:ext uri="{BB962C8B-B14F-4D97-AF65-F5344CB8AC3E}">
        <p14:creationId xmlns:p14="http://schemas.microsoft.com/office/powerpoint/2010/main" val="25875554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ctrTitle"/>
          </p:nvPr>
        </p:nvSpPr>
        <p:spPr>
          <a:xfrm>
            <a:off x="470630" y="366550"/>
            <a:ext cx="8198250" cy="920113"/>
          </a:xfrm>
        </p:spPr>
        <p:txBody>
          <a:bodyPr/>
          <a:lstStyle/>
          <a:p>
            <a:r>
              <a:rPr lang="it-IT" sz="4000" dirty="0" err="1"/>
              <a:t>EventStorming</a:t>
            </a:r>
            <a:endParaRPr lang="it-IT" sz="4000" dirty="0"/>
          </a:p>
        </p:txBody>
      </p:sp>
      <p:sp>
        <p:nvSpPr>
          <p:cNvPr id="5" name="Segnaposto testo 4"/>
          <p:cNvSpPr>
            <a:spLocks noGrp="1"/>
          </p:cNvSpPr>
          <p:nvPr>
            <p:ph type="body" sz="quarter" idx="12"/>
          </p:nvPr>
        </p:nvSpPr>
        <p:spPr>
          <a:xfrm>
            <a:off x="470630" y="1382015"/>
            <a:ext cx="8198250" cy="4318257"/>
          </a:xfrm>
        </p:spPr>
        <p:txBody>
          <a:bodyPr/>
          <a:lstStyle/>
          <a:p>
            <a:r>
              <a:rPr lang="en-US" dirty="0"/>
              <a:t>There are three </a:t>
            </a:r>
            <a:r>
              <a:rPr lang="en-US" dirty="0" err="1"/>
              <a:t>EventStorming</a:t>
            </a:r>
            <a:r>
              <a:rPr lang="en-US" dirty="0"/>
              <a:t> formats</a:t>
            </a:r>
            <a:endParaRPr lang="it-IT" dirty="0"/>
          </a:p>
          <a:p>
            <a:pPr marL="285750" indent="-285750">
              <a:buFont typeface="Arial" panose="020B0604020202020204" pitchFamily="34" charset="0"/>
              <a:buChar char="•"/>
            </a:pPr>
            <a:r>
              <a:rPr lang="it-IT" b="1" dirty="0"/>
              <a:t>Big Picture</a:t>
            </a:r>
            <a:r>
              <a:rPr lang="it-IT" dirty="0"/>
              <a:t>. </a:t>
            </a:r>
            <a:r>
              <a:rPr lang="en-US" dirty="0"/>
              <a:t>Discovery of complex domains, and possible inconsistencies in the understanding of the problem, or solution</a:t>
            </a:r>
            <a:endParaRPr lang="it-IT" dirty="0"/>
          </a:p>
          <a:p>
            <a:pPr marL="285750" indent="-285750">
              <a:buFont typeface="Arial" panose="020B0604020202020204" pitchFamily="34" charset="0"/>
              <a:buChar char="•"/>
            </a:pPr>
            <a:r>
              <a:rPr lang="it-IT" b="1" dirty="0" err="1"/>
              <a:t>Process</a:t>
            </a:r>
            <a:r>
              <a:rPr lang="it-IT" b="1" dirty="0"/>
              <a:t> </a:t>
            </a:r>
            <a:r>
              <a:rPr lang="it-IT" b="1" dirty="0" err="1"/>
              <a:t>Modelling</a:t>
            </a:r>
            <a:r>
              <a:rPr lang="it-IT" dirty="0"/>
              <a:t>. </a:t>
            </a:r>
            <a:r>
              <a:rPr lang="en-US" dirty="0"/>
              <a:t>It allows processes and their dynamics to be modelled in detail by representing the actors, steps and interests involved</a:t>
            </a:r>
            <a:endParaRPr lang="it-IT" dirty="0"/>
          </a:p>
          <a:p>
            <a:pPr marL="285750" indent="-285750">
              <a:buFont typeface="Arial" panose="020B0604020202020204" pitchFamily="34" charset="0"/>
              <a:buChar char="•"/>
            </a:pPr>
            <a:r>
              <a:rPr lang="it-IT" b="1" dirty="0"/>
              <a:t>Software Design</a:t>
            </a:r>
            <a:r>
              <a:rPr lang="it-IT" dirty="0"/>
              <a:t>. </a:t>
            </a:r>
            <a:r>
              <a:rPr lang="en-US" dirty="0"/>
              <a:t>It is the format oriented towards the design of software to support key processes. With this format, we deepen the exploration begun with Process Modeling by identifying the boundaries between the various contexts, responsibilities and information exchange, always with an eye on the business</a:t>
            </a:r>
            <a:r>
              <a:rPr lang="it-IT" dirty="0"/>
              <a:t>.</a:t>
            </a:r>
          </a:p>
        </p:txBody>
      </p:sp>
    </p:spTree>
    <p:extLst>
      <p:ext uri="{BB962C8B-B14F-4D97-AF65-F5344CB8AC3E}">
        <p14:creationId xmlns:p14="http://schemas.microsoft.com/office/powerpoint/2010/main" val="12367495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ctrTitle"/>
          </p:nvPr>
        </p:nvSpPr>
        <p:spPr>
          <a:xfrm>
            <a:off x="470630" y="366550"/>
            <a:ext cx="8198250" cy="920113"/>
          </a:xfrm>
        </p:spPr>
        <p:txBody>
          <a:bodyPr/>
          <a:lstStyle/>
          <a:p>
            <a:r>
              <a:rPr lang="it-IT" sz="4000" dirty="0"/>
              <a:t>Architetture DDD</a:t>
            </a:r>
          </a:p>
        </p:txBody>
      </p:sp>
      <p:sp>
        <p:nvSpPr>
          <p:cNvPr id="5" name="Segnaposto testo 4"/>
          <p:cNvSpPr>
            <a:spLocks noGrp="1"/>
          </p:cNvSpPr>
          <p:nvPr>
            <p:ph type="body" sz="quarter" idx="12"/>
          </p:nvPr>
        </p:nvSpPr>
        <p:spPr>
          <a:xfrm>
            <a:off x="470630" y="1382015"/>
            <a:ext cx="8198250" cy="4318257"/>
          </a:xfrm>
        </p:spPr>
        <p:txBody>
          <a:bodyPr/>
          <a:lstStyle/>
          <a:p>
            <a:r>
              <a:rPr lang="en-US" dirty="0"/>
              <a:t>Those who delude themselves that they can write code only once, immediately finding the high road, have probably either never developed in complex contexts, or have created large Big Ball of Mud.</a:t>
            </a:r>
          </a:p>
          <a:p>
            <a:r>
              <a:rPr lang="en-US" dirty="0"/>
              <a:t>The need to rewrite code frequently stems mainly from</a:t>
            </a:r>
            <a:endParaRPr lang="it-IT" dirty="0"/>
          </a:p>
          <a:p>
            <a:pPr marL="285750" indent="-285750">
              <a:buFont typeface="Arial" panose="020B0604020202020204" pitchFamily="34" charset="0"/>
              <a:buChar char="•"/>
            </a:pPr>
            <a:r>
              <a:rPr lang="en-US" dirty="0"/>
              <a:t>Domains too complex to be implemented correctly the first time round (in my case financial and IoT applications)</a:t>
            </a:r>
            <a:endParaRPr lang="it-IT" dirty="0"/>
          </a:p>
          <a:p>
            <a:pPr marL="285750" indent="-285750">
              <a:buFont typeface="Arial" panose="020B0604020202020204" pitchFamily="34" charset="0"/>
              <a:buChar char="•"/>
            </a:pPr>
            <a:r>
              <a:rPr lang="en-US" dirty="0"/>
              <a:t>The Domain is not an immutable element, it is constantly evolving, and the code must adapt to this change</a:t>
            </a:r>
            <a:endParaRPr lang="it-IT" dirty="0"/>
          </a:p>
          <a:p>
            <a:pPr marL="285750" indent="-285750">
              <a:buFont typeface="Arial" panose="020B0604020202020204" pitchFamily="34" charset="0"/>
              <a:buChar char="•"/>
            </a:pPr>
            <a:r>
              <a:rPr lang="en-US" dirty="0"/>
              <a:t>We want to be able to add or remove functionality without fear. Any architecture that allows us to do so is welcome</a:t>
            </a:r>
            <a:endParaRPr lang="it-IT" dirty="0"/>
          </a:p>
        </p:txBody>
      </p:sp>
    </p:spTree>
    <p:extLst>
      <p:ext uri="{BB962C8B-B14F-4D97-AF65-F5344CB8AC3E}">
        <p14:creationId xmlns:p14="http://schemas.microsoft.com/office/powerpoint/2010/main" val="12920843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ctrTitle"/>
          </p:nvPr>
        </p:nvSpPr>
        <p:spPr>
          <a:xfrm>
            <a:off x="470630" y="366550"/>
            <a:ext cx="8198250" cy="920113"/>
          </a:xfrm>
        </p:spPr>
        <p:txBody>
          <a:bodyPr/>
          <a:lstStyle/>
          <a:p>
            <a:r>
              <a:rPr lang="it-IT" sz="4000" dirty="0"/>
              <a:t>Architetture: Blue Book</a:t>
            </a:r>
          </a:p>
        </p:txBody>
      </p:sp>
      <p:sp>
        <p:nvSpPr>
          <p:cNvPr id="5" name="Segnaposto testo 4"/>
          <p:cNvSpPr>
            <a:spLocks noGrp="1"/>
          </p:cNvSpPr>
          <p:nvPr>
            <p:ph type="body" sz="quarter" idx="12"/>
          </p:nvPr>
        </p:nvSpPr>
        <p:spPr>
          <a:xfrm>
            <a:off x="470630" y="1720234"/>
            <a:ext cx="6789979" cy="4102596"/>
          </a:xfrm>
        </p:spPr>
        <p:txBody>
          <a:bodyPr/>
          <a:lstStyle/>
          <a:p>
            <a:r>
              <a:rPr lang="en-US" dirty="0"/>
              <a:t>Vaughn Vernon has repeatedly made the point that the first book that speaks openly about DDD architectures is his </a:t>
            </a:r>
            <a:r>
              <a:rPr lang="en-US" i="1" dirty="0"/>
              <a:t>Implementing Domain-Driven Design</a:t>
            </a:r>
            <a:r>
              <a:rPr lang="en-US" dirty="0"/>
              <a:t> (aka Red Book)</a:t>
            </a:r>
            <a:r>
              <a:rPr lang="it-IT" dirty="0"/>
              <a:t>.</a:t>
            </a:r>
          </a:p>
          <a:p>
            <a:r>
              <a:rPr lang="en-US" dirty="0"/>
              <a:t>In fact, simply for historical reasons, the Blue Book proposes an architectural solution that is, to say the least, obsolete, but the only one truly possible in 2004</a:t>
            </a:r>
            <a:r>
              <a:rPr lang="it-IT" dirty="0"/>
              <a:t>!</a:t>
            </a:r>
          </a:p>
          <a:p>
            <a:r>
              <a:rPr lang="en-US" dirty="0"/>
              <a:t>The layer architecture proposed by Eric Evans was absolutely in line with the way of developing software from the database, absolutely relational</a:t>
            </a:r>
            <a:r>
              <a:rPr lang="it-IT" dirty="0"/>
              <a:t>.</a:t>
            </a:r>
          </a:p>
          <a:p>
            <a:r>
              <a:rPr lang="en-US" dirty="0"/>
              <a:t>Event-Driven was still to be defined</a:t>
            </a:r>
            <a:r>
              <a:rPr lang="it-IT" dirty="0"/>
              <a:t>.</a:t>
            </a:r>
          </a:p>
          <a:p>
            <a:endParaRPr lang="it-IT" dirty="0"/>
          </a:p>
        </p:txBody>
      </p:sp>
    </p:spTree>
    <p:extLst>
      <p:ext uri="{BB962C8B-B14F-4D97-AF65-F5344CB8AC3E}">
        <p14:creationId xmlns:p14="http://schemas.microsoft.com/office/powerpoint/2010/main" val="27716037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ctrTitle"/>
          </p:nvPr>
        </p:nvSpPr>
        <p:spPr>
          <a:xfrm>
            <a:off x="470630" y="366550"/>
            <a:ext cx="8198250" cy="920113"/>
          </a:xfrm>
        </p:spPr>
        <p:txBody>
          <a:bodyPr/>
          <a:lstStyle/>
          <a:p>
            <a:r>
              <a:rPr lang="it-IT" sz="4000" dirty="0" err="1"/>
              <a:t>Tactical</a:t>
            </a:r>
            <a:r>
              <a:rPr lang="it-IT" sz="4000" dirty="0"/>
              <a:t> Patterns</a:t>
            </a:r>
          </a:p>
        </p:txBody>
      </p:sp>
      <p:sp>
        <p:nvSpPr>
          <p:cNvPr id="5" name="Segnaposto testo 4"/>
          <p:cNvSpPr>
            <a:spLocks noGrp="1"/>
          </p:cNvSpPr>
          <p:nvPr>
            <p:ph type="body" sz="quarter" idx="12"/>
          </p:nvPr>
        </p:nvSpPr>
        <p:spPr>
          <a:xfrm>
            <a:off x="470630" y="2123425"/>
            <a:ext cx="6789979" cy="2914401"/>
          </a:xfrm>
        </p:spPr>
        <p:txBody>
          <a:bodyPr/>
          <a:lstStyle/>
          <a:p>
            <a:pPr marL="285750" indent="-285750">
              <a:buFont typeface="Arial" panose="020B0604020202020204" pitchFamily="34" charset="0"/>
              <a:buChar char="•"/>
            </a:pPr>
            <a:r>
              <a:rPr lang="en-US" dirty="0"/>
              <a:t>This is a collection of patterns suggested by Eric Evans, within the Blue Book, with the aim of helping us in the robust implementation of our domain model</a:t>
            </a:r>
            <a:r>
              <a:rPr lang="it-IT" i="1" dirty="0"/>
              <a:t>.</a:t>
            </a:r>
          </a:p>
          <a:p>
            <a:pPr marL="285750" indent="-285750">
              <a:buFont typeface="Arial" panose="020B0604020202020204" pitchFamily="34" charset="0"/>
              <a:buChar char="•"/>
            </a:pPr>
            <a:r>
              <a:rPr lang="en-US" dirty="0"/>
              <a:t>It should be pointed out that the Blue Book does not mention Domain Events, because the concept had not yet arrived in 2004, just as the whole event-based architectural part is missing, precisely because it was not yet present</a:t>
            </a:r>
            <a:r>
              <a:rPr lang="it-IT" dirty="0"/>
              <a:t>.</a:t>
            </a:r>
          </a:p>
        </p:txBody>
      </p:sp>
    </p:spTree>
    <p:extLst>
      <p:ext uri="{BB962C8B-B14F-4D97-AF65-F5344CB8AC3E}">
        <p14:creationId xmlns:p14="http://schemas.microsoft.com/office/powerpoint/2010/main" val="25048431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ctrTitle"/>
          </p:nvPr>
        </p:nvSpPr>
        <p:spPr>
          <a:xfrm>
            <a:off x="470630" y="366550"/>
            <a:ext cx="8198250" cy="920113"/>
          </a:xfrm>
        </p:spPr>
        <p:txBody>
          <a:bodyPr/>
          <a:lstStyle/>
          <a:p>
            <a:r>
              <a:rPr lang="it-IT" sz="4000" dirty="0"/>
              <a:t>Aggregate</a:t>
            </a:r>
          </a:p>
        </p:txBody>
      </p:sp>
      <p:sp>
        <p:nvSpPr>
          <p:cNvPr id="5" name="Segnaposto testo 4"/>
          <p:cNvSpPr>
            <a:spLocks noGrp="1"/>
          </p:cNvSpPr>
          <p:nvPr>
            <p:ph type="body" sz="quarter" idx="12"/>
          </p:nvPr>
        </p:nvSpPr>
        <p:spPr>
          <a:xfrm>
            <a:off x="470630" y="1683478"/>
            <a:ext cx="6789979" cy="3725285"/>
          </a:xfrm>
        </p:spPr>
        <p:txBody>
          <a:bodyPr/>
          <a:lstStyle/>
          <a:p>
            <a:pPr marL="285750" indent="-285750">
              <a:buFont typeface="Arial" panose="020B0604020202020204" pitchFamily="34" charset="0"/>
              <a:buChar char="•"/>
            </a:pPr>
            <a:r>
              <a:rPr lang="en-US" dirty="0"/>
              <a:t>It is a collection of objects whose </a:t>
            </a:r>
            <a:r>
              <a:rPr lang="en-US" dirty="0" err="1"/>
              <a:t>behaviour</a:t>
            </a:r>
            <a:r>
              <a:rPr lang="en-US" dirty="0"/>
              <a:t> is consistent as a whole. The aggregate relies on a group of classes designed to work together, some of which have a well-defined architectural role (</a:t>
            </a:r>
            <a:r>
              <a:rPr lang="en-US" i="1" dirty="0" err="1"/>
              <a:t>EntityRoot</a:t>
            </a:r>
            <a:r>
              <a:rPr lang="en-US" i="1" dirty="0"/>
              <a:t>, or </a:t>
            </a:r>
            <a:r>
              <a:rPr lang="en-US" i="1" dirty="0" err="1"/>
              <a:t>AggregateRoot</a:t>
            </a:r>
            <a:r>
              <a:rPr lang="en-US" dirty="0"/>
              <a:t>)</a:t>
            </a:r>
            <a:br>
              <a:rPr lang="it-IT" dirty="0"/>
            </a:br>
            <a:r>
              <a:rPr lang="en-US" dirty="0"/>
              <a:t>In this context, the patterns of OOP (see Martin Fowler's Refactoring) take on particular significance, where the role of coordinating and guarding invariants (conditions that must always be true) is left to the root, while the data are implemented via Value Objects</a:t>
            </a:r>
            <a:r>
              <a:rPr lang="it-IT" i="1" dirty="0"/>
              <a:t>.</a:t>
            </a:r>
            <a:endParaRPr lang="it-IT" dirty="0"/>
          </a:p>
        </p:txBody>
      </p:sp>
    </p:spTree>
    <p:extLst>
      <p:ext uri="{BB962C8B-B14F-4D97-AF65-F5344CB8AC3E}">
        <p14:creationId xmlns:p14="http://schemas.microsoft.com/office/powerpoint/2010/main" val="4770352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ctrTitle"/>
          </p:nvPr>
        </p:nvSpPr>
        <p:spPr>
          <a:xfrm>
            <a:off x="470630" y="366550"/>
            <a:ext cx="8198250" cy="920113"/>
          </a:xfrm>
        </p:spPr>
        <p:txBody>
          <a:bodyPr/>
          <a:lstStyle/>
          <a:p>
            <a:r>
              <a:rPr lang="it-IT" sz="4000" dirty="0"/>
              <a:t>Aggregate Root</a:t>
            </a:r>
          </a:p>
        </p:txBody>
      </p:sp>
      <p:sp>
        <p:nvSpPr>
          <p:cNvPr id="5" name="Segnaposto testo 4"/>
          <p:cNvSpPr>
            <a:spLocks noGrp="1"/>
          </p:cNvSpPr>
          <p:nvPr>
            <p:ph type="body" sz="quarter" idx="12"/>
          </p:nvPr>
        </p:nvSpPr>
        <p:spPr>
          <a:xfrm>
            <a:off x="470630" y="1407433"/>
            <a:ext cx="6789979" cy="4605178"/>
          </a:xfrm>
        </p:spPr>
        <p:txBody>
          <a:bodyPr/>
          <a:lstStyle/>
          <a:p>
            <a:pPr marL="285750" indent="-285750">
              <a:buFont typeface="Arial" panose="020B0604020202020204" pitchFamily="34" charset="0"/>
              <a:buChar char="•"/>
            </a:pPr>
            <a:r>
              <a:rPr lang="en-US" dirty="0"/>
              <a:t>If we are to guarantee the consistent state of the aggregate, it is a good idea to grant mutating privileges to a single party. All methods that trigger a transformation of the aggregate - mutators - are managed by the Root</a:t>
            </a:r>
            <a:endParaRPr lang="it-IT" dirty="0"/>
          </a:p>
          <a:p>
            <a:pPr marL="285750" indent="-285750">
              <a:buFont typeface="Arial" panose="020B0604020202020204" pitchFamily="34" charset="0"/>
              <a:buChar char="•"/>
            </a:pPr>
            <a:r>
              <a:rPr lang="en-US" dirty="0"/>
              <a:t>The Root is the union representative of the aggregate. No one has direct access to the internals of the aggregate, and the same goes for the internals, they cannot speak directly with the internals of other aggregates, but must go through the Root</a:t>
            </a:r>
            <a:endParaRPr lang="it-IT" dirty="0"/>
          </a:p>
          <a:p>
            <a:pPr marL="285750" indent="-285750">
              <a:buFont typeface="Arial" panose="020B0604020202020204" pitchFamily="34" charset="0"/>
              <a:buChar char="•"/>
            </a:pPr>
            <a:r>
              <a:rPr lang="en-US" dirty="0"/>
              <a:t>Within the aggregate, responsibilities, in full accordance with OOP, are distributed among the various entities</a:t>
            </a:r>
            <a:r>
              <a:rPr lang="it-IT" dirty="0"/>
              <a:t>.</a:t>
            </a:r>
          </a:p>
        </p:txBody>
      </p:sp>
    </p:spTree>
    <p:extLst>
      <p:ext uri="{BB962C8B-B14F-4D97-AF65-F5344CB8AC3E}">
        <p14:creationId xmlns:p14="http://schemas.microsoft.com/office/powerpoint/2010/main" val="286038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dirty="0" err="1"/>
              <a:t>Why</a:t>
            </a:r>
            <a:r>
              <a:rPr lang="it-IT" dirty="0"/>
              <a:t> DDD</a:t>
            </a:r>
          </a:p>
        </p:txBody>
      </p:sp>
      <p:sp>
        <p:nvSpPr>
          <p:cNvPr id="4" name="Segnaposto testo 3"/>
          <p:cNvSpPr>
            <a:spLocks noGrp="1"/>
          </p:cNvSpPr>
          <p:nvPr>
            <p:ph type="body" sz="quarter" idx="11"/>
          </p:nvPr>
        </p:nvSpPr>
        <p:spPr>
          <a:xfrm>
            <a:off x="467913" y="1870423"/>
            <a:ext cx="8196263" cy="3486582"/>
          </a:xfrm>
        </p:spPr>
        <p:txBody>
          <a:bodyPr/>
          <a:lstStyle/>
          <a:p>
            <a:r>
              <a:rPr lang="it-IT" dirty="0"/>
              <a:t>Technology </a:t>
            </a:r>
            <a:r>
              <a:rPr lang="it-IT" dirty="0" err="1"/>
              <a:t>is</a:t>
            </a:r>
            <a:r>
              <a:rPr lang="it-IT" dirty="0"/>
              <a:t> </a:t>
            </a:r>
            <a:r>
              <a:rPr lang="it-IT" dirty="0" err="1"/>
              <a:t>bound</a:t>
            </a:r>
            <a:r>
              <a:rPr lang="it-IT" dirty="0"/>
              <a:t> to </a:t>
            </a:r>
            <a:r>
              <a:rPr lang="it-IT" dirty="0" err="1"/>
              <a:t>become</a:t>
            </a:r>
            <a:r>
              <a:rPr lang="it-IT" dirty="0"/>
              <a:t> </a:t>
            </a:r>
            <a:r>
              <a:rPr lang="it-IT" dirty="0" err="1"/>
              <a:t>inevitably</a:t>
            </a:r>
            <a:r>
              <a:rPr lang="it-IT" dirty="0"/>
              <a:t> obsolete!</a:t>
            </a:r>
          </a:p>
          <a:p>
            <a:r>
              <a:rPr lang="it-IT" dirty="0" err="1"/>
              <a:t>Understanding</a:t>
            </a:r>
            <a:r>
              <a:rPr lang="it-IT" dirty="0"/>
              <a:t> the Domain </a:t>
            </a:r>
            <a:r>
              <a:rPr lang="it-IT" dirty="0" err="1"/>
              <a:t>becomes</a:t>
            </a:r>
            <a:r>
              <a:rPr lang="it-IT" dirty="0"/>
              <a:t> the </a:t>
            </a:r>
            <a:r>
              <a:rPr lang="it-IT" dirty="0" err="1"/>
              <a:t>central</a:t>
            </a:r>
            <a:r>
              <a:rPr lang="it-IT" dirty="0"/>
              <a:t> point in software </a:t>
            </a:r>
            <a:r>
              <a:rPr lang="it-IT" dirty="0" err="1"/>
              <a:t>development</a:t>
            </a:r>
            <a:endParaRPr lang="it-IT" dirty="0"/>
          </a:p>
          <a:p>
            <a:r>
              <a:rPr lang="it-IT" dirty="0"/>
              <a:t>The Domain </a:t>
            </a:r>
            <a:r>
              <a:rPr lang="it-IT" dirty="0" err="1"/>
              <a:t>Experts</a:t>
            </a:r>
            <a:r>
              <a:rPr lang="it-IT" dirty="0"/>
              <a:t> are </a:t>
            </a:r>
            <a:r>
              <a:rPr lang="it-IT" dirty="0" err="1"/>
              <a:t>our</a:t>
            </a:r>
            <a:r>
              <a:rPr lang="it-IT" dirty="0"/>
              <a:t> </a:t>
            </a:r>
            <a:r>
              <a:rPr lang="it-IT" dirty="0" err="1"/>
              <a:t>primary</a:t>
            </a:r>
            <a:r>
              <a:rPr lang="it-IT" dirty="0"/>
              <a:t> </a:t>
            </a:r>
            <a:r>
              <a:rPr lang="it-IT" dirty="0" err="1"/>
              <a:t>resource</a:t>
            </a:r>
            <a:endParaRPr lang="it-IT" dirty="0"/>
          </a:p>
          <a:p>
            <a:r>
              <a:rPr lang="it-IT" dirty="0" err="1"/>
              <a:t>They</a:t>
            </a:r>
            <a:r>
              <a:rPr lang="it-IT" dirty="0"/>
              <a:t> </a:t>
            </a:r>
            <a:r>
              <a:rPr lang="it-IT" dirty="0" err="1"/>
              <a:t>don’t</a:t>
            </a:r>
            <a:r>
              <a:rPr lang="it-IT" dirty="0"/>
              <a:t> </a:t>
            </a:r>
            <a:r>
              <a:rPr lang="it-IT" dirty="0" err="1"/>
              <a:t>speak</a:t>
            </a:r>
            <a:r>
              <a:rPr lang="it-IT" dirty="0"/>
              <a:t> </a:t>
            </a:r>
            <a:r>
              <a:rPr lang="it-IT" dirty="0" err="1"/>
              <a:t>our</a:t>
            </a:r>
            <a:r>
              <a:rPr lang="it-IT" dirty="0"/>
              <a:t> </a:t>
            </a:r>
            <a:r>
              <a:rPr lang="it-IT" dirty="0" err="1"/>
              <a:t>language</a:t>
            </a:r>
            <a:endParaRPr lang="it-IT" dirty="0"/>
          </a:p>
          <a:p>
            <a:r>
              <a:rPr lang="it-IT" dirty="0" err="1"/>
              <a:t>We</a:t>
            </a:r>
            <a:r>
              <a:rPr lang="it-IT" dirty="0"/>
              <a:t> </a:t>
            </a:r>
            <a:r>
              <a:rPr lang="it-IT" dirty="0" err="1"/>
              <a:t>need</a:t>
            </a:r>
            <a:r>
              <a:rPr lang="it-IT" dirty="0"/>
              <a:t> an </a:t>
            </a:r>
            <a:r>
              <a:rPr lang="it-IT" dirty="0" err="1"/>
              <a:t>Ubiquitous</a:t>
            </a:r>
            <a:r>
              <a:rPr lang="it-IT" dirty="0"/>
              <a:t> Language</a:t>
            </a:r>
          </a:p>
        </p:txBody>
      </p:sp>
    </p:spTree>
    <p:extLst>
      <p:ext uri="{BB962C8B-B14F-4D97-AF65-F5344CB8AC3E}">
        <p14:creationId xmlns:p14="http://schemas.microsoft.com/office/powerpoint/2010/main" val="16904638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ctrTitle"/>
          </p:nvPr>
        </p:nvSpPr>
        <p:spPr>
          <a:xfrm>
            <a:off x="486696" y="404373"/>
            <a:ext cx="2629122" cy="967228"/>
          </a:xfrm>
        </p:spPr>
        <p:txBody>
          <a:bodyPr vert="horz" lIns="91440" tIns="45720" rIns="91440" bIns="45720" rtlCol="0" anchor="ctr">
            <a:normAutofit/>
          </a:bodyPr>
          <a:lstStyle/>
          <a:p>
            <a:pPr>
              <a:lnSpc>
                <a:spcPct val="90000"/>
              </a:lnSpc>
            </a:pPr>
            <a:r>
              <a:rPr lang="it-IT" sz="2800" dirty="0" err="1"/>
              <a:t>Entity</a:t>
            </a:r>
            <a:endParaRPr lang="en-US" sz="2800" kern="1200" dirty="0">
              <a:solidFill>
                <a:schemeClr val="tx1"/>
              </a:solidFill>
              <a:latin typeface="+mj-lt"/>
              <a:ea typeface="+mj-ea"/>
              <a:cs typeface="+mj-cs"/>
            </a:endParaRPr>
          </a:p>
        </p:txBody>
      </p:sp>
      <p:pic>
        <p:nvPicPr>
          <p:cNvPr id="2" name="Immagine 1">
            <a:extLst>
              <a:ext uri="{FF2B5EF4-FFF2-40B4-BE49-F238E27FC236}">
                <a16:creationId xmlns:a16="http://schemas.microsoft.com/office/drawing/2014/main" id="{4C5208C4-9E94-79D1-3674-B006FE0265EC}"/>
              </a:ext>
            </a:extLst>
          </p:cNvPr>
          <p:cNvPicPr>
            <a:picLocks noChangeAspect="1"/>
          </p:cNvPicPr>
          <p:nvPr/>
        </p:nvPicPr>
        <p:blipFill>
          <a:blip r:embed="rId2"/>
          <a:stretch>
            <a:fillRect/>
          </a:stretch>
        </p:blipFill>
        <p:spPr>
          <a:xfrm>
            <a:off x="4658266" y="2022240"/>
            <a:ext cx="3910628" cy="2810274"/>
          </a:xfrm>
          <a:prstGeom prst="rect">
            <a:avLst/>
          </a:prstGeom>
          <a:effectLst/>
        </p:spPr>
      </p:pic>
      <p:sp>
        <p:nvSpPr>
          <p:cNvPr id="8" name="Segnaposto testo 4">
            <a:extLst>
              <a:ext uri="{FF2B5EF4-FFF2-40B4-BE49-F238E27FC236}">
                <a16:creationId xmlns:a16="http://schemas.microsoft.com/office/drawing/2014/main" id="{D45EA5AE-2928-1C9D-B7F6-AD33B2B0C3DD}"/>
              </a:ext>
            </a:extLst>
          </p:cNvPr>
          <p:cNvSpPr txBox="1">
            <a:spLocks/>
          </p:cNvSpPr>
          <p:nvPr/>
        </p:nvSpPr>
        <p:spPr>
          <a:xfrm>
            <a:off x="486696" y="1777044"/>
            <a:ext cx="3910628" cy="3847380"/>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Font typeface="Arial" panose="020B0604020202020204" pitchFamily="34" charset="0"/>
              <a:buNone/>
              <a:defRPr sz="18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28600">
              <a:lnSpc>
                <a:spcPct val="90000"/>
              </a:lnSpc>
              <a:buFont typeface="Arial" panose="020B0604020202020204" pitchFamily="34" charset="0"/>
              <a:buChar char="•"/>
            </a:pPr>
            <a:r>
              <a:rPr lang="en-US" sz="1700" dirty="0">
                <a:latin typeface="+mn-lt"/>
                <a:ea typeface="+mn-ea"/>
                <a:cs typeface="+mn-cs"/>
              </a:rPr>
              <a:t>It is an object with an identity that allows us to trace its evolution. It represents the heart of an </a:t>
            </a:r>
            <a:r>
              <a:rPr lang="en-US" sz="1700" dirty="0" err="1">
                <a:latin typeface="+mn-lt"/>
                <a:ea typeface="+mn-ea"/>
                <a:cs typeface="+mn-cs"/>
              </a:rPr>
              <a:t>aggregate.It</a:t>
            </a:r>
            <a:r>
              <a:rPr lang="en-US" sz="1700" dirty="0">
                <a:latin typeface="+mn-lt"/>
                <a:ea typeface="+mn-ea"/>
                <a:cs typeface="+mn-cs"/>
              </a:rPr>
              <a:t> is essential that the Entity is well defined, unambiguous, and its </a:t>
            </a:r>
            <a:r>
              <a:rPr lang="en-US" sz="1700" dirty="0" err="1">
                <a:latin typeface="+mn-lt"/>
                <a:ea typeface="+mn-ea"/>
                <a:cs typeface="+mn-cs"/>
              </a:rPr>
              <a:t>behaviour</a:t>
            </a:r>
            <a:r>
              <a:rPr lang="en-US" sz="1700" dirty="0">
                <a:latin typeface="+mn-lt"/>
                <a:ea typeface="+mn-ea"/>
                <a:cs typeface="+mn-cs"/>
              </a:rPr>
              <a:t> well governed by a state machine</a:t>
            </a:r>
          </a:p>
          <a:p>
            <a:pPr marL="285750" indent="-228600">
              <a:lnSpc>
                <a:spcPct val="90000"/>
              </a:lnSpc>
              <a:buFont typeface="Arial" panose="020B0604020202020204" pitchFamily="34" charset="0"/>
              <a:buChar char="•"/>
            </a:pPr>
            <a:r>
              <a:rPr lang="en-US" sz="1700" dirty="0">
                <a:latin typeface="+mn-lt"/>
                <a:ea typeface="+mn-ea"/>
                <a:cs typeface="+mn-cs"/>
              </a:rPr>
              <a:t>Theory says that an aggregate may contain several entities, one of which is the root. Practice suggests having only one entity per aggregate (i.e. having small, limited-liability aggregates)</a:t>
            </a:r>
          </a:p>
        </p:txBody>
      </p:sp>
    </p:spTree>
    <p:extLst>
      <p:ext uri="{BB962C8B-B14F-4D97-AF65-F5344CB8AC3E}">
        <p14:creationId xmlns:p14="http://schemas.microsoft.com/office/powerpoint/2010/main" val="6373740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ctrTitle"/>
          </p:nvPr>
        </p:nvSpPr>
        <p:spPr>
          <a:xfrm>
            <a:off x="486696" y="404373"/>
            <a:ext cx="2629122" cy="967228"/>
          </a:xfrm>
        </p:spPr>
        <p:txBody>
          <a:bodyPr vert="horz" lIns="91440" tIns="45720" rIns="91440" bIns="45720" rtlCol="0" anchor="ctr">
            <a:normAutofit/>
          </a:bodyPr>
          <a:lstStyle/>
          <a:p>
            <a:pPr>
              <a:lnSpc>
                <a:spcPct val="90000"/>
              </a:lnSpc>
            </a:pPr>
            <a:r>
              <a:rPr lang="it-IT" sz="2800" dirty="0"/>
              <a:t>Value Object</a:t>
            </a:r>
            <a:endParaRPr lang="en-US" sz="2800" kern="1200" dirty="0">
              <a:solidFill>
                <a:schemeClr val="tx1"/>
              </a:solidFill>
              <a:latin typeface="+mj-lt"/>
              <a:ea typeface="+mj-ea"/>
              <a:cs typeface="+mj-cs"/>
            </a:endParaRPr>
          </a:p>
        </p:txBody>
      </p:sp>
      <p:sp>
        <p:nvSpPr>
          <p:cNvPr id="5" name="Segnaposto testo 4"/>
          <p:cNvSpPr>
            <a:spLocks noGrp="1"/>
          </p:cNvSpPr>
          <p:nvPr>
            <p:ph type="body" sz="quarter" idx="12"/>
          </p:nvPr>
        </p:nvSpPr>
        <p:spPr>
          <a:xfrm>
            <a:off x="486696" y="1371601"/>
            <a:ext cx="3999040" cy="4615131"/>
          </a:xfrm>
        </p:spPr>
        <p:txBody>
          <a:bodyPr vert="horz" lIns="91440" tIns="45720" rIns="91440" bIns="45720" rtlCol="0">
            <a:normAutofit/>
          </a:bodyPr>
          <a:lstStyle/>
          <a:p>
            <a:pPr marL="285750" indent="-228600">
              <a:lnSpc>
                <a:spcPct val="90000"/>
              </a:lnSpc>
              <a:buFont typeface="Arial" panose="020B0604020202020204" pitchFamily="34" charset="0"/>
              <a:buChar char="•"/>
            </a:pPr>
            <a:r>
              <a:rPr lang="en-US" sz="1700" dirty="0">
                <a:latin typeface="+mn-lt"/>
                <a:ea typeface="+mn-ea"/>
                <a:cs typeface="+mn-cs"/>
              </a:rPr>
              <a:t>It is an object defined by its value. Unlike the entity it does not have an identity, because we do not need to monitor the change of state, as a Value Object is immutable.</a:t>
            </a:r>
          </a:p>
          <a:p>
            <a:pPr marL="285750" indent="-228600">
              <a:lnSpc>
                <a:spcPct val="90000"/>
              </a:lnSpc>
              <a:buFont typeface="Arial" panose="020B0604020202020204" pitchFamily="34" charset="0"/>
              <a:buChar char="•"/>
            </a:pPr>
            <a:r>
              <a:rPr lang="en-US" sz="1700" dirty="0">
                <a:latin typeface="+mn-lt"/>
                <a:ea typeface="+mn-ea"/>
                <a:cs typeface="+mn-cs"/>
              </a:rPr>
              <a:t>Making types explicit through the use of Value Objects ensures clarity in the code, avoids ambiguities and, consequently, the emergence of semantic errors. Reducing the complexity of the codebase from below</a:t>
            </a:r>
          </a:p>
          <a:p>
            <a:pPr marL="285750" indent="-228600">
              <a:lnSpc>
                <a:spcPct val="90000"/>
              </a:lnSpc>
              <a:buFont typeface="Arial" panose="020B0604020202020204" pitchFamily="34" charset="0"/>
              <a:buChar char="•"/>
            </a:pPr>
            <a:r>
              <a:rPr lang="en-US" sz="1700" dirty="0">
                <a:latin typeface="+mn-lt"/>
                <a:ea typeface="+mn-ea"/>
                <a:cs typeface="+mn-cs"/>
              </a:rPr>
              <a:t>Closure of Operations. If the domain is complex, but in general as good development practice, it is our responsibility to identify the abstraction and language that make it robust.</a:t>
            </a:r>
          </a:p>
        </p:txBody>
      </p:sp>
      <p:pic>
        <p:nvPicPr>
          <p:cNvPr id="6" name="Immagine 5">
            <a:extLst>
              <a:ext uri="{FF2B5EF4-FFF2-40B4-BE49-F238E27FC236}">
                <a16:creationId xmlns:a16="http://schemas.microsoft.com/office/drawing/2014/main" id="{5D8A094C-57E3-514C-E586-D0DEA86B1199}"/>
              </a:ext>
            </a:extLst>
          </p:cNvPr>
          <p:cNvPicPr>
            <a:picLocks noChangeAspect="1"/>
          </p:cNvPicPr>
          <p:nvPr/>
        </p:nvPicPr>
        <p:blipFill>
          <a:blip r:embed="rId2"/>
          <a:stretch>
            <a:fillRect/>
          </a:stretch>
        </p:blipFill>
        <p:spPr>
          <a:xfrm>
            <a:off x="5244741" y="1169416"/>
            <a:ext cx="2743438" cy="4191363"/>
          </a:xfrm>
          <a:prstGeom prst="rect">
            <a:avLst/>
          </a:prstGeom>
        </p:spPr>
      </p:pic>
    </p:spTree>
    <p:extLst>
      <p:ext uri="{BB962C8B-B14F-4D97-AF65-F5344CB8AC3E}">
        <p14:creationId xmlns:p14="http://schemas.microsoft.com/office/powerpoint/2010/main" val="35723587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ctrTitle"/>
          </p:nvPr>
        </p:nvSpPr>
        <p:spPr>
          <a:xfrm>
            <a:off x="486696" y="404373"/>
            <a:ext cx="2629122" cy="967228"/>
          </a:xfrm>
        </p:spPr>
        <p:txBody>
          <a:bodyPr vert="horz" lIns="91440" tIns="45720" rIns="91440" bIns="45720" rtlCol="0" anchor="ctr">
            <a:normAutofit/>
          </a:bodyPr>
          <a:lstStyle/>
          <a:p>
            <a:pPr>
              <a:lnSpc>
                <a:spcPct val="90000"/>
              </a:lnSpc>
            </a:pPr>
            <a:r>
              <a:rPr lang="it-IT" sz="2800" dirty="0" err="1"/>
              <a:t>Factory</a:t>
            </a:r>
            <a:endParaRPr lang="en-US" sz="2800" kern="1200" dirty="0">
              <a:solidFill>
                <a:schemeClr val="tx1"/>
              </a:solidFill>
              <a:latin typeface="+mj-lt"/>
              <a:ea typeface="+mj-ea"/>
              <a:cs typeface="+mj-cs"/>
            </a:endParaRPr>
          </a:p>
        </p:txBody>
      </p:sp>
      <p:sp>
        <p:nvSpPr>
          <p:cNvPr id="7" name="Segnaposto testo 4">
            <a:extLst>
              <a:ext uri="{FF2B5EF4-FFF2-40B4-BE49-F238E27FC236}">
                <a16:creationId xmlns:a16="http://schemas.microsoft.com/office/drawing/2014/main" id="{B8BFD1D0-0C1C-2306-1DDD-1C40B7A85BD8}"/>
              </a:ext>
            </a:extLst>
          </p:cNvPr>
          <p:cNvSpPr txBox="1">
            <a:spLocks/>
          </p:cNvSpPr>
          <p:nvPr/>
        </p:nvSpPr>
        <p:spPr>
          <a:xfrm>
            <a:off x="486696" y="1476444"/>
            <a:ext cx="6789979" cy="4605178"/>
          </a:xfrm>
          <a:prstGeom prst="rect">
            <a:avLst/>
          </a:prstGeom>
        </p:spPr>
        <p:txBody>
          <a:bodyPr/>
          <a:lstStyle>
            <a:lvl1pPr marL="0" indent="0" algn="l" defTabSz="914400" rtl="0" eaLnBrk="1" latinLnBrk="0" hangingPunct="1">
              <a:lnSpc>
                <a:spcPct val="120000"/>
              </a:lnSpc>
              <a:spcBef>
                <a:spcPts val="1000"/>
              </a:spcBef>
              <a:buFont typeface="Arial" panose="020B0604020202020204" pitchFamily="34" charset="0"/>
              <a:buNone/>
              <a:defRPr sz="18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t>This is not really a pattern, but rather a responsibility. Since we must guarantee the consistent state of the aggregate at all times, we must start off on the right foot, guaranteeing it from the beginning</a:t>
            </a:r>
            <a:endParaRPr lang="it-IT" dirty="0"/>
          </a:p>
          <a:p>
            <a:pPr marL="285750" indent="-285750">
              <a:buFont typeface="Arial" panose="020B0604020202020204" pitchFamily="34" charset="0"/>
              <a:buChar char="•"/>
            </a:pPr>
            <a:r>
              <a:rPr lang="en-US" dirty="0"/>
              <a:t>The Factory is responsible for the first step of our state machine (from nothing to a consistent object), while the Root is responsible for the subsequent steps (from a consistent object, to a consistent object)</a:t>
            </a:r>
            <a:endParaRPr lang="it-IT" dirty="0"/>
          </a:p>
          <a:p>
            <a:pPr marL="285750" indent="-285750">
              <a:buFont typeface="Arial" panose="020B0604020202020204" pitchFamily="34" charset="0"/>
              <a:buChar char="•"/>
            </a:pPr>
            <a:r>
              <a:rPr lang="en-US" dirty="0"/>
              <a:t>The Factory guarantees that there are no alternative ways of having an instance of our aggregate, only the one proposed by us that guarantees its integrity from the outset</a:t>
            </a:r>
            <a:endParaRPr lang="it-IT" dirty="0"/>
          </a:p>
        </p:txBody>
      </p:sp>
    </p:spTree>
    <p:extLst>
      <p:ext uri="{BB962C8B-B14F-4D97-AF65-F5344CB8AC3E}">
        <p14:creationId xmlns:p14="http://schemas.microsoft.com/office/powerpoint/2010/main" val="41047263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ctrTitle"/>
          </p:nvPr>
        </p:nvSpPr>
        <p:spPr>
          <a:xfrm>
            <a:off x="486696" y="404373"/>
            <a:ext cx="2629122" cy="967228"/>
          </a:xfrm>
        </p:spPr>
        <p:txBody>
          <a:bodyPr vert="horz" lIns="91440" tIns="45720" rIns="91440" bIns="45720" rtlCol="0" anchor="ctr">
            <a:normAutofit/>
          </a:bodyPr>
          <a:lstStyle/>
          <a:p>
            <a:pPr>
              <a:lnSpc>
                <a:spcPct val="90000"/>
              </a:lnSpc>
            </a:pPr>
            <a:r>
              <a:rPr lang="it-IT" sz="2800" dirty="0"/>
              <a:t>Repository</a:t>
            </a:r>
            <a:endParaRPr lang="en-US" sz="2800" kern="1200" dirty="0">
              <a:solidFill>
                <a:schemeClr val="tx1"/>
              </a:solidFill>
              <a:latin typeface="+mj-lt"/>
              <a:ea typeface="+mj-ea"/>
              <a:cs typeface="+mj-cs"/>
            </a:endParaRPr>
          </a:p>
        </p:txBody>
      </p:sp>
      <p:sp>
        <p:nvSpPr>
          <p:cNvPr id="7" name="Segnaposto testo 4">
            <a:extLst>
              <a:ext uri="{FF2B5EF4-FFF2-40B4-BE49-F238E27FC236}">
                <a16:creationId xmlns:a16="http://schemas.microsoft.com/office/drawing/2014/main" id="{B8BFD1D0-0C1C-2306-1DDD-1C40B7A85BD8}"/>
              </a:ext>
            </a:extLst>
          </p:cNvPr>
          <p:cNvSpPr txBox="1">
            <a:spLocks/>
          </p:cNvSpPr>
          <p:nvPr/>
        </p:nvSpPr>
        <p:spPr>
          <a:xfrm>
            <a:off x="486696" y="1769742"/>
            <a:ext cx="6789979" cy="3759790"/>
          </a:xfrm>
          <a:prstGeom prst="rect">
            <a:avLst/>
          </a:prstGeom>
        </p:spPr>
        <p:txBody>
          <a:bodyPr/>
          <a:lstStyle>
            <a:lvl1pPr marL="0" indent="0" algn="l" defTabSz="914400" rtl="0" eaLnBrk="1" latinLnBrk="0" hangingPunct="1">
              <a:lnSpc>
                <a:spcPct val="120000"/>
              </a:lnSpc>
              <a:spcBef>
                <a:spcPts val="1000"/>
              </a:spcBef>
              <a:buFont typeface="Arial" panose="020B0604020202020204" pitchFamily="34" charset="0"/>
              <a:buNone/>
              <a:defRPr sz="18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t>It aims to build an abstraction layer on top of the persistence infrastructure (I don't want to bind myself to the database technology you decide to use)</a:t>
            </a:r>
            <a:endParaRPr lang="it-IT" dirty="0"/>
          </a:p>
          <a:p>
            <a:pPr marL="285750" indent="-285750">
              <a:buFont typeface="Arial" panose="020B0604020202020204" pitchFamily="34" charset="0"/>
              <a:buChar char="•"/>
            </a:pPr>
            <a:r>
              <a:rPr lang="en-US" dirty="0"/>
              <a:t>Allow me to use the language of my domain when I have to persist the data, or rehydrate it from the database</a:t>
            </a:r>
            <a:endParaRPr lang="it-IT" dirty="0"/>
          </a:p>
          <a:p>
            <a:pPr marL="285750" indent="-285750">
              <a:buFont typeface="Arial" panose="020B0604020202020204" pitchFamily="34" charset="0"/>
              <a:buChar char="•"/>
            </a:pPr>
            <a:r>
              <a:rPr lang="en-US" dirty="0"/>
              <a:t>Abstracting persistence issues allows us to implement domain-specific tests, without worrying about how the data is persisted between transactions</a:t>
            </a:r>
            <a:endParaRPr lang="it-IT" dirty="0"/>
          </a:p>
        </p:txBody>
      </p:sp>
    </p:spTree>
    <p:extLst>
      <p:ext uri="{BB962C8B-B14F-4D97-AF65-F5344CB8AC3E}">
        <p14:creationId xmlns:p14="http://schemas.microsoft.com/office/powerpoint/2010/main" val="37501457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ctrTitle"/>
          </p:nvPr>
        </p:nvSpPr>
        <p:spPr>
          <a:xfrm>
            <a:off x="486696" y="404373"/>
            <a:ext cx="2629122" cy="967228"/>
          </a:xfrm>
        </p:spPr>
        <p:txBody>
          <a:bodyPr vert="horz" lIns="91440" tIns="45720" rIns="91440" bIns="45720" rtlCol="0" anchor="ctr">
            <a:normAutofit/>
          </a:bodyPr>
          <a:lstStyle/>
          <a:p>
            <a:pPr>
              <a:lnSpc>
                <a:spcPct val="90000"/>
              </a:lnSpc>
            </a:pPr>
            <a:r>
              <a:rPr lang="it-IT" sz="2800" dirty="0"/>
              <a:t>Services</a:t>
            </a:r>
            <a:endParaRPr lang="en-US" sz="2800" kern="1200" dirty="0">
              <a:solidFill>
                <a:schemeClr val="tx1"/>
              </a:solidFill>
              <a:latin typeface="+mj-lt"/>
              <a:ea typeface="+mj-ea"/>
              <a:cs typeface="+mj-cs"/>
            </a:endParaRPr>
          </a:p>
        </p:txBody>
      </p:sp>
      <p:pic>
        <p:nvPicPr>
          <p:cNvPr id="2" name="Immagine 1">
            <a:extLst>
              <a:ext uri="{FF2B5EF4-FFF2-40B4-BE49-F238E27FC236}">
                <a16:creationId xmlns:a16="http://schemas.microsoft.com/office/drawing/2014/main" id="{A3C563DC-AE62-3FD0-0D21-3F37AC4D0365}"/>
              </a:ext>
            </a:extLst>
          </p:cNvPr>
          <p:cNvPicPr>
            <a:picLocks noChangeAspect="1"/>
          </p:cNvPicPr>
          <p:nvPr/>
        </p:nvPicPr>
        <p:blipFill>
          <a:blip r:embed="rId2"/>
          <a:stretch>
            <a:fillRect/>
          </a:stretch>
        </p:blipFill>
        <p:spPr>
          <a:xfrm>
            <a:off x="4485736" y="1363622"/>
            <a:ext cx="4508992" cy="4122777"/>
          </a:xfrm>
          <a:prstGeom prst="rect">
            <a:avLst/>
          </a:prstGeom>
        </p:spPr>
      </p:pic>
      <p:sp>
        <p:nvSpPr>
          <p:cNvPr id="8" name="Segnaposto testo 4">
            <a:extLst>
              <a:ext uri="{FF2B5EF4-FFF2-40B4-BE49-F238E27FC236}">
                <a16:creationId xmlns:a16="http://schemas.microsoft.com/office/drawing/2014/main" id="{350515C8-A15E-0ACF-1BC7-A78B008ABDE6}"/>
              </a:ext>
            </a:extLst>
          </p:cNvPr>
          <p:cNvSpPr txBox="1">
            <a:spLocks/>
          </p:cNvSpPr>
          <p:nvPr/>
        </p:nvSpPr>
        <p:spPr>
          <a:xfrm>
            <a:off x="322795" y="1371602"/>
            <a:ext cx="4085304" cy="4494361"/>
          </a:xfrm>
          <a:prstGeom prst="rect">
            <a:avLst/>
          </a:prstGeom>
        </p:spPr>
        <p:txBody>
          <a:bodyPr/>
          <a:lstStyle>
            <a:lvl1pPr marL="0" indent="0" algn="l" defTabSz="914400" rtl="0" eaLnBrk="1" latinLnBrk="0" hangingPunct="1">
              <a:lnSpc>
                <a:spcPct val="120000"/>
              </a:lnSpc>
              <a:spcBef>
                <a:spcPts val="1000"/>
              </a:spcBef>
              <a:buFont typeface="Arial" panose="020B0604020202020204" pitchFamily="34" charset="0"/>
              <a:buNone/>
              <a:defRPr sz="18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t>There are key functionalities within the Domain that transcend the boundary of the single aggregate. The calculation of the </a:t>
            </a:r>
            <a:r>
              <a:rPr lang="en-US" dirty="0" err="1"/>
              <a:t>litres</a:t>
            </a:r>
            <a:r>
              <a:rPr lang="en-US" dirty="0"/>
              <a:t> required to create a pack of beer bottles given the capacity of the bottle itself, for example. In this case, since this is 'general' </a:t>
            </a:r>
            <a:r>
              <a:rPr lang="en-US" dirty="0" err="1"/>
              <a:t>behaviour</a:t>
            </a:r>
            <a:r>
              <a:rPr lang="en-US" dirty="0"/>
              <a:t> within the Domain, we can implement it via a service and make it available to multiple aggregates</a:t>
            </a:r>
            <a:r>
              <a:rPr lang="it-IT" dirty="0"/>
              <a:t>.</a:t>
            </a:r>
          </a:p>
        </p:txBody>
      </p:sp>
    </p:spTree>
    <p:extLst>
      <p:ext uri="{BB962C8B-B14F-4D97-AF65-F5344CB8AC3E}">
        <p14:creationId xmlns:p14="http://schemas.microsoft.com/office/powerpoint/2010/main" val="16668617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ctrTitle"/>
          </p:nvPr>
        </p:nvSpPr>
        <p:spPr>
          <a:xfrm>
            <a:off x="486696" y="404373"/>
            <a:ext cx="7984444" cy="967228"/>
          </a:xfrm>
        </p:spPr>
        <p:txBody>
          <a:bodyPr vert="horz" lIns="91440" tIns="45720" rIns="91440" bIns="45720" rtlCol="0" anchor="ctr">
            <a:normAutofit/>
          </a:bodyPr>
          <a:lstStyle/>
          <a:p>
            <a:pPr>
              <a:lnSpc>
                <a:spcPct val="90000"/>
              </a:lnSpc>
            </a:pPr>
            <a:r>
              <a:rPr lang="it-IT" sz="2800" dirty="0" err="1"/>
              <a:t>Bounded</a:t>
            </a:r>
            <a:r>
              <a:rPr lang="it-IT" sz="2800" dirty="0"/>
              <a:t> </a:t>
            </a:r>
            <a:r>
              <a:rPr lang="it-IT" sz="2800" dirty="0" err="1"/>
              <a:t>Context</a:t>
            </a:r>
            <a:r>
              <a:rPr lang="it-IT" sz="2800" dirty="0"/>
              <a:t>: Implementazione</a:t>
            </a:r>
            <a:endParaRPr lang="en-US" sz="2800" kern="1200" dirty="0">
              <a:solidFill>
                <a:schemeClr val="tx1"/>
              </a:solidFill>
              <a:latin typeface="+mj-lt"/>
              <a:ea typeface="+mj-ea"/>
              <a:cs typeface="+mj-cs"/>
            </a:endParaRPr>
          </a:p>
        </p:txBody>
      </p:sp>
      <p:sp>
        <p:nvSpPr>
          <p:cNvPr id="7" name="Segnaposto testo 4">
            <a:extLst>
              <a:ext uri="{FF2B5EF4-FFF2-40B4-BE49-F238E27FC236}">
                <a16:creationId xmlns:a16="http://schemas.microsoft.com/office/drawing/2014/main" id="{B8BFD1D0-0C1C-2306-1DDD-1C40B7A85BD8}"/>
              </a:ext>
            </a:extLst>
          </p:cNvPr>
          <p:cNvSpPr txBox="1">
            <a:spLocks/>
          </p:cNvSpPr>
          <p:nvPr/>
        </p:nvSpPr>
        <p:spPr>
          <a:xfrm>
            <a:off x="526211" y="1278036"/>
            <a:ext cx="8131093" cy="4544794"/>
          </a:xfrm>
          <a:prstGeom prst="rect">
            <a:avLst/>
          </a:prstGeom>
        </p:spPr>
        <p:txBody>
          <a:bodyPr/>
          <a:lstStyle>
            <a:lvl1pPr marL="0" indent="0" algn="l" defTabSz="914400" rtl="0" eaLnBrk="1" latinLnBrk="0" hangingPunct="1">
              <a:lnSpc>
                <a:spcPct val="120000"/>
              </a:lnSpc>
              <a:spcBef>
                <a:spcPts val="1000"/>
              </a:spcBef>
              <a:buFont typeface="Arial" panose="020B0604020202020204" pitchFamily="34" charset="0"/>
              <a:buNone/>
              <a:defRPr sz="18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In order to guarantee the assumption that we have maximum freedom of action within a Bounded Context, being </a:t>
            </a:r>
            <a:r>
              <a:rPr lang="en-US" dirty="0" err="1"/>
              <a:t>optimised</a:t>
            </a:r>
            <a:r>
              <a:rPr lang="en-US" dirty="0"/>
              <a:t> for a single purpose, a number of main requirements must be met</a:t>
            </a:r>
            <a:endParaRPr lang="it-IT" dirty="0"/>
          </a:p>
          <a:p>
            <a:pPr marL="285750" indent="-285750">
              <a:buFont typeface="Arial" panose="020B0604020202020204" pitchFamily="34" charset="0"/>
              <a:buChar char="•"/>
            </a:pPr>
            <a:r>
              <a:rPr lang="en-US" dirty="0"/>
              <a:t>Each Bounded Context is free to adopt its own architecture, and of course, its own language</a:t>
            </a:r>
            <a:endParaRPr lang="it-IT" dirty="0"/>
          </a:p>
          <a:p>
            <a:pPr marL="285750" indent="-285750">
              <a:buFont typeface="Arial" panose="020B0604020202020204" pitchFamily="34" charset="0"/>
              <a:buChar char="•"/>
            </a:pPr>
            <a:r>
              <a:rPr lang="en-US" dirty="0"/>
              <a:t>Persistence must be private. Any form of sharing is delegated to the frontier of our Bounded Context</a:t>
            </a:r>
            <a:endParaRPr lang="it-IT" dirty="0"/>
          </a:p>
          <a:p>
            <a:pPr marL="285750" indent="-285750">
              <a:buFont typeface="Arial" panose="020B0604020202020204" pitchFamily="34" charset="0"/>
              <a:buChar char="•"/>
            </a:pPr>
            <a:r>
              <a:rPr lang="en-US" dirty="0"/>
              <a:t>Encouraging communication between different Bounded Contexts through the use of events</a:t>
            </a:r>
            <a:endParaRPr lang="it-IT" dirty="0"/>
          </a:p>
          <a:p>
            <a:pPr marL="285750" indent="-285750">
              <a:buFont typeface="Arial" panose="020B0604020202020204" pitchFamily="34" charset="0"/>
              <a:buChar char="•"/>
            </a:pPr>
            <a:r>
              <a:rPr lang="it-IT" dirty="0" err="1"/>
              <a:t>Hexagonal</a:t>
            </a:r>
            <a:r>
              <a:rPr lang="it-IT" dirty="0"/>
              <a:t> </a:t>
            </a:r>
            <a:r>
              <a:rPr lang="it-IT" dirty="0" err="1"/>
              <a:t>architecture</a:t>
            </a:r>
            <a:r>
              <a:rPr lang="it-IT" dirty="0"/>
              <a:t> (</a:t>
            </a:r>
            <a:r>
              <a:rPr lang="it-IT" dirty="0">
                <a:hlinkClick r:id="rId2"/>
              </a:rPr>
              <a:t>Alistair Cockburn</a:t>
            </a:r>
            <a:r>
              <a:rPr lang="it-IT" dirty="0"/>
              <a:t>), </a:t>
            </a:r>
            <a:r>
              <a:rPr lang="en-US" dirty="0"/>
              <a:t>then proposed under various other acronyms, allows the decoupling of domain logic from infrastructure implementation</a:t>
            </a:r>
            <a:endParaRPr lang="it-IT" dirty="0"/>
          </a:p>
        </p:txBody>
      </p:sp>
    </p:spTree>
    <p:extLst>
      <p:ext uri="{BB962C8B-B14F-4D97-AF65-F5344CB8AC3E}">
        <p14:creationId xmlns:p14="http://schemas.microsoft.com/office/powerpoint/2010/main" val="29544538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ctrTitle"/>
          </p:nvPr>
        </p:nvSpPr>
        <p:spPr>
          <a:xfrm>
            <a:off x="486696" y="404373"/>
            <a:ext cx="7984444" cy="967228"/>
          </a:xfrm>
        </p:spPr>
        <p:txBody>
          <a:bodyPr vert="horz" lIns="91440" tIns="45720" rIns="91440" bIns="45720" rtlCol="0" anchor="ctr">
            <a:normAutofit/>
          </a:bodyPr>
          <a:lstStyle/>
          <a:p>
            <a:pPr>
              <a:lnSpc>
                <a:spcPct val="90000"/>
              </a:lnSpc>
            </a:pPr>
            <a:r>
              <a:rPr lang="it-IT" sz="2800" dirty="0" err="1"/>
              <a:t>Bounded</a:t>
            </a:r>
            <a:r>
              <a:rPr lang="it-IT" sz="2800" dirty="0"/>
              <a:t> </a:t>
            </a:r>
            <a:r>
              <a:rPr lang="it-IT" sz="2800" dirty="0" err="1"/>
              <a:t>Context</a:t>
            </a:r>
            <a:r>
              <a:rPr lang="it-IT" sz="2800" dirty="0"/>
              <a:t> &amp; </a:t>
            </a:r>
            <a:r>
              <a:rPr lang="it-IT" sz="2800" dirty="0" err="1"/>
              <a:t>Microservizi</a:t>
            </a:r>
            <a:endParaRPr lang="en-US" sz="2800" kern="1200" dirty="0">
              <a:solidFill>
                <a:schemeClr val="tx1"/>
              </a:solidFill>
              <a:latin typeface="+mj-lt"/>
              <a:ea typeface="+mj-ea"/>
              <a:cs typeface="+mj-cs"/>
            </a:endParaRPr>
          </a:p>
        </p:txBody>
      </p:sp>
      <p:graphicFrame>
        <p:nvGraphicFramePr>
          <p:cNvPr id="2" name="Table 8">
            <a:extLst>
              <a:ext uri="{FF2B5EF4-FFF2-40B4-BE49-F238E27FC236}">
                <a16:creationId xmlns:a16="http://schemas.microsoft.com/office/drawing/2014/main" id="{D0886DAA-C61E-A381-3133-4EEA4910E285}"/>
              </a:ext>
            </a:extLst>
          </p:cNvPr>
          <p:cNvGraphicFramePr>
            <a:graphicFrameLocks noGrp="1"/>
          </p:cNvGraphicFramePr>
          <p:nvPr>
            <p:extLst>
              <p:ext uri="{D42A27DB-BD31-4B8C-83A1-F6EECF244321}">
                <p14:modId xmlns:p14="http://schemas.microsoft.com/office/powerpoint/2010/main" val="501978246"/>
              </p:ext>
            </p:extLst>
          </p:nvPr>
        </p:nvGraphicFramePr>
        <p:xfrm>
          <a:off x="486696" y="1574800"/>
          <a:ext cx="4669308" cy="3708400"/>
        </p:xfrm>
        <a:graphic>
          <a:graphicData uri="http://schemas.openxmlformats.org/drawingml/2006/table">
            <a:tbl>
              <a:tblPr firstRow="1" bandRow="1">
                <a:tableStyleId>{5C22544A-7EE6-4342-B048-85BDC9FD1C3A}</a:tableStyleId>
              </a:tblPr>
              <a:tblGrid>
                <a:gridCol w="4669308">
                  <a:extLst>
                    <a:ext uri="{9D8B030D-6E8A-4147-A177-3AD203B41FA5}">
                      <a16:colId xmlns:a16="http://schemas.microsoft.com/office/drawing/2014/main" val="1982862903"/>
                    </a:ext>
                  </a:extLst>
                </a:gridCol>
              </a:tblGrid>
              <a:tr h="370840">
                <a:tc>
                  <a:txBody>
                    <a:bodyPr/>
                    <a:lstStyle/>
                    <a:p>
                      <a:r>
                        <a:rPr lang="it-IT" dirty="0"/>
                        <a:t>Common Characteristics</a:t>
                      </a:r>
                      <a:endParaRPr lang="en-GB" dirty="0"/>
                    </a:p>
                  </a:txBody>
                  <a:tcPr/>
                </a:tc>
                <a:extLst>
                  <a:ext uri="{0D108BD9-81ED-4DB2-BD59-A6C34878D82A}">
                    <a16:rowId xmlns:a16="http://schemas.microsoft.com/office/drawing/2014/main" val="1807993051"/>
                  </a:ext>
                </a:extLst>
              </a:tr>
              <a:tr h="370840">
                <a:tc>
                  <a:txBody>
                    <a:bodyPr/>
                    <a:lstStyle/>
                    <a:p>
                      <a:r>
                        <a:rPr lang="it-IT" dirty="0"/>
                        <a:t>Componentisation via services</a:t>
                      </a:r>
                      <a:endParaRPr lang="en-GB" dirty="0"/>
                    </a:p>
                  </a:txBody>
                  <a:tcPr/>
                </a:tc>
                <a:extLst>
                  <a:ext uri="{0D108BD9-81ED-4DB2-BD59-A6C34878D82A}">
                    <a16:rowId xmlns:a16="http://schemas.microsoft.com/office/drawing/2014/main" val="51941464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b="0" dirty="0"/>
                        <a:t>Organised around business capabilities</a:t>
                      </a:r>
                      <a:endParaRPr lang="en-GB" b="0" dirty="0"/>
                    </a:p>
                  </a:txBody>
                  <a:tcPr/>
                </a:tc>
                <a:extLst>
                  <a:ext uri="{0D108BD9-81ED-4DB2-BD59-A6C34878D82A}">
                    <a16:rowId xmlns:a16="http://schemas.microsoft.com/office/drawing/2014/main" val="424219896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Decentralised data management</a:t>
                      </a:r>
                      <a:endParaRPr lang="en-GB" dirty="0"/>
                    </a:p>
                  </a:txBody>
                  <a:tcPr/>
                </a:tc>
                <a:extLst>
                  <a:ext uri="{0D108BD9-81ED-4DB2-BD59-A6C34878D82A}">
                    <a16:rowId xmlns:a16="http://schemas.microsoft.com/office/drawing/2014/main" val="306676115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Products not projects</a:t>
                      </a:r>
                      <a:endParaRPr lang="en-GB" dirty="0"/>
                    </a:p>
                  </a:txBody>
                  <a:tcPr/>
                </a:tc>
                <a:extLst>
                  <a:ext uri="{0D108BD9-81ED-4DB2-BD59-A6C34878D82A}">
                    <a16:rowId xmlns:a16="http://schemas.microsoft.com/office/drawing/2014/main" val="351730537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Decentralised governance</a:t>
                      </a:r>
                      <a:endParaRPr lang="en-GB" dirty="0"/>
                    </a:p>
                  </a:txBody>
                  <a:tcPr/>
                </a:tc>
                <a:extLst>
                  <a:ext uri="{0D108BD9-81ED-4DB2-BD59-A6C34878D82A}">
                    <a16:rowId xmlns:a16="http://schemas.microsoft.com/office/drawing/2014/main" val="10211772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Smart endpoints and dumb pipes</a:t>
                      </a:r>
                      <a:endParaRPr lang="en-GB" dirty="0"/>
                    </a:p>
                  </a:txBody>
                  <a:tcPr/>
                </a:tc>
                <a:extLst>
                  <a:ext uri="{0D108BD9-81ED-4DB2-BD59-A6C34878D82A}">
                    <a16:rowId xmlns:a16="http://schemas.microsoft.com/office/drawing/2014/main" val="186077675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Evolutionary design</a:t>
                      </a:r>
                      <a:endParaRPr lang="en-GB" dirty="0"/>
                    </a:p>
                  </a:txBody>
                  <a:tcPr/>
                </a:tc>
                <a:extLst>
                  <a:ext uri="{0D108BD9-81ED-4DB2-BD59-A6C34878D82A}">
                    <a16:rowId xmlns:a16="http://schemas.microsoft.com/office/drawing/2014/main" val="313792951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Infrastructure automation</a:t>
                      </a:r>
                      <a:endParaRPr lang="en-GB" dirty="0"/>
                    </a:p>
                  </a:txBody>
                  <a:tcPr/>
                </a:tc>
                <a:extLst>
                  <a:ext uri="{0D108BD9-81ED-4DB2-BD59-A6C34878D82A}">
                    <a16:rowId xmlns:a16="http://schemas.microsoft.com/office/drawing/2014/main" val="193237334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b="0" dirty="0"/>
                        <a:t>Designed for failure</a:t>
                      </a:r>
                      <a:endParaRPr lang="en-GB" b="0" dirty="0"/>
                    </a:p>
                  </a:txBody>
                  <a:tcPr/>
                </a:tc>
                <a:extLst>
                  <a:ext uri="{0D108BD9-81ED-4DB2-BD59-A6C34878D82A}">
                    <a16:rowId xmlns:a16="http://schemas.microsoft.com/office/drawing/2014/main" val="925234166"/>
                  </a:ext>
                </a:extLst>
              </a:tr>
            </a:tbl>
          </a:graphicData>
        </a:graphic>
      </p:graphicFrame>
      <p:sp>
        <p:nvSpPr>
          <p:cNvPr id="4" name="TextBox 12">
            <a:extLst>
              <a:ext uri="{FF2B5EF4-FFF2-40B4-BE49-F238E27FC236}">
                <a16:creationId xmlns:a16="http://schemas.microsoft.com/office/drawing/2014/main" id="{FC71F2F3-2630-3C10-1EFD-3F47EB9B1313}"/>
              </a:ext>
            </a:extLst>
          </p:cNvPr>
          <p:cNvSpPr txBox="1"/>
          <p:nvPr/>
        </p:nvSpPr>
        <p:spPr>
          <a:xfrm>
            <a:off x="5806705" y="1811549"/>
            <a:ext cx="2733445" cy="3077766"/>
          </a:xfrm>
          <a:prstGeom prst="rect">
            <a:avLst/>
          </a:prstGeom>
          <a:noFill/>
        </p:spPr>
        <p:txBody>
          <a:bodyPr wrap="square" rtlCol="0">
            <a:spAutoFit/>
          </a:bodyPr>
          <a:lstStyle/>
          <a:p>
            <a:r>
              <a:rPr lang="it-IT" dirty="0"/>
              <a:t>We cannot say there is a formal definition of the microservices architectural style, but we can attempt to describe what we see as </a:t>
            </a:r>
            <a:r>
              <a:rPr lang="it-IT" b="1" dirty="0"/>
              <a:t>common characteristics </a:t>
            </a:r>
            <a:r>
              <a:rPr lang="it-IT" dirty="0"/>
              <a:t>for architectures that fit the label.</a:t>
            </a:r>
          </a:p>
          <a:p>
            <a:endParaRPr lang="it-IT" dirty="0"/>
          </a:p>
          <a:p>
            <a:pPr algn="r"/>
            <a:r>
              <a:rPr lang="it-IT" sz="1400" dirty="0"/>
              <a:t>(Martin Fowler, James Lewis)</a:t>
            </a:r>
          </a:p>
          <a:p>
            <a:endParaRPr lang="it-IT" dirty="0"/>
          </a:p>
        </p:txBody>
      </p:sp>
    </p:spTree>
    <p:extLst>
      <p:ext uri="{BB962C8B-B14F-4D97-AF65-F5344CB8AC3E}">
        <p14:creationId xmlns:p14="http://schemas.microsoft.com/office/powerpoint/2010/main" val="21282235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ctrTitle"/>
          </p:nvPr>
        </p:nvSpPr>
        <p:spPr>
          <a:xfrm>
            <a:off x="469444" y="133994"/>
            <a:ext cx="7984444" cy="613544"/>
          </a:xfrm>
        </p:spPr>
        <p:txBody>
          <a:bodyPr vert="horz" lIns="91440" tIns="45720" rIns="91440" bIns="45720" rtlCol="0" anchor="ctr">
            <a:normAutofit/>
          </a:bodyPr>
          <a:lstStyle/>
          <a:p>
            <a:pPr>
              <a:lnSpc>
                <a:spcPct val="90000"/>
              </a:lnSpc>
            </a:pPr>
            <a:r>
              <a:rPr lang="it-IT" sz="2800" dirty="0" err="1"/>
              <a:t>Bounded</a:t>
            </a:r>
            <a:r>
              <a:rPr lang="it-IT" sz="2800" dirty="0"/>
              <a:t> </a:t>
            </a:r>
            <a:r>
              <a:rPr lang="it-IT" sz="2800" dirty="0" err="1"/>
              <a:t>Context</a:t>
            </a:r>
            <a:r>
              <a:rPr lang="it-IT" sz="2800" dirty="0"/>
              <a:t> &amp; </a:t>
            </a:r>
            <a:r>
              <a:rPr lang="it-IT" sz="2800" dirty="0" err="1"/>
              <a:t>Microservizi</a:t>
            </a:r>
            <a:endParaRPr lang="en-US" sz="2800" kern="1200" dirty="0">
              <a:solidFill>
                <a:schemeClr val="tx1"/>
              </a:solidFill>
              <a:latin typeface="+mj-lt"/>
              <a:ea typeface="+mj-ea"/>
              <a:cs typeface="+mj-cs"/>
            </a:endParaRPr>
          </a:p>
        </p:txBody>
      </p:sp>
      <p:graphicFrame>
        <p:nvGraphicFramePr>
          <p:cNvPr id="5" name="Tabella 8">
            <a:extLst>
              <a:ext uri="{FF2B5EF4-FFF2-40B4-BE49-F238E27FC236}">
                <a16:creationId xmlns:a16="http://schemas.microsoft.com/office/drawing/2014/main" id="{CE848025-1613-5763-1315-3BF4A19D0F30}"/>
              </a:ext>
            </a:extLst>
          </p:cNvPr>
          <p:cNvGraphicFramePr>
            <a:graphicFrameLocks noGrp="1"/>
          </p:cNvGraphicFramePr>
          <p:nvPr>
            <p:extLst>
              <p:ext uri="{D42A27DB-BD31-4B8C-83A1-F6EECF244321}">
                <p14:modId xmlns:p14="http://schemas.microsoft.com/office/powerpoint/2010/main" val="507837915"/>
              </p:ext>
            </p:extLst>
          </p:nvPr>
        </p:nvGraphicFramePr>
        <p:xfrm>
          <a:off x="375278" y="747539"/>
          <a:ext cx="8397788" cy="5323844"/>
        </p:xfrm>
        <a:graphic>
          <a:graphicData uri="http://schemas.openxmlformats.org/drawingml/2006/table">
            <a:tbl>
              <a:tblPr firstRow="1" bandRow="1">
                <a:tableStyleId>{5C22544A-7EE6-4342-B048-85BDC9FD1C3A}</a:tableStyleId>
              </a:tblPr>
              <a:tblGrid>
                <a:gridCol w="2099447">
                  <a:extLst>
                    <a:ext uri="{9D8B030D-6E8A-4147-A177-3AD203B41FA5}">
                      <a16:colId xmlns:a16="http://schemas.microsoft.com/office/drawing/2014/main" val="2372490389"/>
                    </a:ext>
                  </a:extLst>
                </a:gridCol>
                <a:gridCol w="2099447">
                  <a:extLst>
                    <a:ext uri="{9D8B030D-6E8A-4147-A177-3AD203B41FA5}">
                      <a16:colId xmlns:a16="http://schemas.microsoft.com/office/drawing/2014/main" val="3704014340"/>
                    </a:ext>
                  </a:extLst>
                </a:gridCol>
                <a:gridCol w="2099447">
                  <a:extLst>
                    <a:ext uri="{9D8B030D-6E8A-4147-A177-3AD203B41FA5}">
                      <a16:colId xmlns:a16="http://schemas.microsoft.com/office/drawing/2014/main" val="1838436378"/>
                    </a:ext>
                  </a:extLst>
                </a:gridCol>
                <a:gridCol w="2099447">
                  <a:extLst>
                    <a:ext uri="{9D8B030D-6E8A-4147-A177-3AD203B41FA5}">
                      <a16:colId xmlns:a16="http://schemas.microsoft.com/office/drawing/2014/main" val="1633381487"/>
                    </a:ext>
                  </a:extLst>
                </a:gridCol>
              </a:tblGrid>
              <a:tr h="356849">
                <a:tc>
                  <a:txBody>
                    <a:bodyPr/>
                    <a:lstStyle/>
                    <a:p>
                      <a:r>
                        <a:rPr lang="it-IT" dirty="0"/>
                        <a:t>Feature</a:t>
                      </a:r>
                    </a:p>
                  </a:txBody>
                  <a:tcPr/>
                </a:tc>
                <a:tc>
                  <a:txBody>
                    <a:bodyPr/>
                    <a:lstStyle/>
                    <a:p>
                      <a:r>
                        <a:rPr lang="it-IT" dirty="0" err="1"/>
                        <a:t>Bouded</a:t>
                      </a:r>
                      <a:r>
                        <a:rPr lang="it-IT" dirty="0"/>
                        <a:t> </a:t>
                      </a:r>
                      <a:r>
                        <a:rPr lang="it-IT" dirty="0" err="1"/>
                        <a:t>Context</a:t>
                      </a:r>
                      <a:endParaRPr lang="it-IT" dirty="0"/>
                    </a:p>
                  </a:txBody>
                  <a:tcPr/>
                </a:tc>
                <a:tc>
                  <a:txBody>
                    <a:bodyPr/>
                    <a:lstStyle/>
                    <a:p>
                      <a:r>
                        <a:rPr lang="it-IT" dirty="0" err="1"/>
                        <a:t>Microservice</a:t>
                      </a:r>
                      <a:endParaRPr lang="it-IT" dirty="0"/>
                    </a:p>
                  </a:txBody>
                  <a:tcPr/>
                </a:tc>
                <a:tc>
                  <a:txBody>
                    <a:bodyPr/>
                    <a:lstStyle/>
                    <a:p>
                      <a:r>
                        <a:rPr lang="it-IT" dirty="0"/>
                        <a:t>Compatibility</a:t>
                      </a:r>
                    </a:p>
                  </a:txBody>
                  <a:tcPr/>
                </a:tc>
                <a:extLst>
                  <a:ext uri="{0D108BD9-81ED-4DB2-BD59-A6C34878D82A}">
                    <a16:rowId xmlns:a16="http://schemas.microsoft.com/office/drawing/2014/main" val="2214680930"/>
                  </a:ext>
                </a:extLst>
              </a:tr>
              <a:tr h="832649">
                <a:tc>
                  <a:txBody>
                    <a:bodyPr/>
                    <a:lstStyle/>
                    <a:p>
                      <a:r>
                        <a:rPr lang="it-IT" sz="1200" b="1" dirty="0" err="1">
                          <a:latin typeface="Segoe UI" panose="020B0502040204020203" pitchFamily="34" charset="0"/>
                          <a:cs typeface="Segoe UI" panose="020B0502040204020203" pitchFamily="34" charset="0"/>
                        </a:rPr>
                        <a:t>Organized</a:t>
                      </a:r>
                      <a:r>
                        <a:rPr lang="it-IT" sz="1200" b="1" dirty="0">
                          <a:latin typeface="Segoe UI" panose="020B0502040204020203" pitchFamily="34" charset="0"/>
                          <a:cs typeface="Segoe UI" panose="020B0502040204020203" pitchFamily="34" charset="0"/>
                        </a:rPr>
                        <a:t> </a:t>
                      </a:r>
                      <a:r>
                        <a:rPr lang="it-IT" sz="1200" b="1" dirty="0" err="1">
                          <a:latin typeface="Segoe UI" panose="020B0502040204020203" pitchFamily="34" charset="0"/>
                          <a:cs typeface="Segoe UI" panose="020B0502040204020203" pitchFamily="34" charset="0"/>
                        </a:rPr>
                        <a:t>around</a:t>
                      </a:r>
                      <a:r>
                        <a:rPr lang="it-IT" sz="1200" b="1" dirty="0">
                          <a:latin typeface="Segoe UI" panose="020B0502040204020203" pitchFamily="34" charset="0"/>
                          <a:cs typeface="Segoe UI" panose="020B0502040204020203" pitchFamily="34" charset="0"/>
                        </a:rPr>
                        <a:t> Business Capabilities</a:t>
                      </a:r>
                    </a:p>
                  </a:txBody>
                  <a:tcPr/>
                </a:tc>
                <a:tc>
                  <a:txBody>
                    <a:bodyPr/>
                    <a:lstStyle/>
                    <a:p>
                      <a:r>
                        <a:rPr lang="it-IT" sz="1000" kern="1200" dirty="0">
                          <a:solidFill>
                            <a:schemeClr val="dk1"/>
                          </a:solidFill>
                          <a:effectLst/>
                          <a:latin typeface="Segoe UI" panose="020B0502040204020203" pitchFamily="34" charset="0"/>
                          <a:ea typeface="+mn-ea"/>
                          <a:cs typeface="Segoe UI" panose="020B0502040204020203" pitchFamily="34" charset="0"/>
                        </a:rPr>
                        <a:t>È implicitamente inteso nel concetto stesso di </a:t>
                      </a:r>
                      <a:r>
                        <a:rPr lang="it-IT" sz="1000" kern="1200" dirty="0" err="1">
                          <a:solidFill>
                            <a:schemeClr val="dk1"/>
                          </a:solidFill>
                          <a:effectLst/>
                          <a:latin typeface="Segoe UI" panose="020B0502040204020203" pitchFamily="34" charset="0"/>
                          <a:ea typeface="+mn-ea"/>
                          <a:cs typeface="Segoe UI" panose="020B0502040204020203" pitchFamily="34" charset="0"/>
                        </a:rPr>
                        <a:t>Ubiquitous</a:t>
                      </a:r>
                      <a:r>
                        <a:rPr lang="it-IT" sz="1000" kern="1200" dirty="0">
                          <a:solidFill>
                            <a:schemeClr val="dk1"/>
                          </a:solidFill>
                          <a:effectLst/>
                          <a:latin typeface="Segoe UI" panose="020B0502040204020203" pitchFamily="34" charset="0"/>
                          <a:ea typeface="+mn-ea"/>
                          <a:cs typeface="Segoe UI" panose="020B0502040204020203" pitchFamily="34" charset="0"/>
                        </a:rPr>
                        <a:t> Language, che è il pattern principale per identificare un </a:t>
                      </a:r>
                      <a:r>
                        <a:rPr lang="it-IT" sz="1000" kern="1200" dirty="0" err="1">
                          <a:solidFill>
                            <a:schemeClr val="dk1"/>
                          </a:solidFill>
                          <a:effectLst/>
                          <a:latin typeface="Segoe UI" panose="020B0502040204020203" pitchFamily="34" charset="0"/>
                          <a:ea typeface="+mn-ea"/>
                          <a:cs typeface="Segoe UI" panose="020B0502040204020203" pitchFamily="34" charset="0"/>
                        </a:rPr>
                        <a:t>Bounded</a:t>
                      </a:r>
                      <a:r>
                        <a:rPr lang="it-IT" sz="1000" kern="1200" dirty="0">
                          <a:solidFill>
                            <a:schemeClr val="dk1"/>
                          </a:solidFill>
                          <a:effectLst/>
                          <a:latin typeface="Segoe UI" panose="020B0502040204020203" pitchFamily="34" charset="0"/>
                          <a:ea typeface="+mn-ea"/>
                          <a:cs typeface="Segoe UI" panose="020B0502040204020203" pitchFamily="34" charset="0"/>
                        </a:rPr>
                        <a:t> </a:t>
                      </a:r>
                      <a:r>
                        <a:rPr lang="it-IT" sz="1000" kern="1200" dirty="0" err="1">
                          <a:solidFill>
                            <a:schemeClr val="dk1"/>
                          </a:solidFill>
                          <a:effectLst/>
                          <a:latin typeface="Segoe UI" panose="020B0502040204020203" pitchFamily="34" charset="0"/>
                          <a:ea typeface="+mn-ea"/>
                          <a:cs typeface="Segoe UI" panose="020B0502040204020203" pitchFamily="34" charset="0"/>
                        </a:rPr>
                        <a:t>Context</a:t>
                      </a:r>
                      <a:endParaRPr lang="it-IT" sz="1000" dirty="0">
                        <a:latin typeface="Segoe UI" panose="020B0502040204020203" pitchFamily="34" charset="0"/>
                        <a:cs typeface="Segoe UI" panose="020B0502040204020203" pitchFamily="34" charset="0"/>
                      </a:endParaRPr>
                    </a:p>
                  </a:txBody>
                  <a:tcPr/>
                </a:tc>
                <a:tc>
                  <a:txBody>
                    <a:bodyPr/>
                    <a:lstStyle/>
                    <a:p>
                      <a:r>
                        <a:rPr lang="it-IT" sz="1000" kern="1200" dirty="0">
                          <a:solidFill>
                            <a:schemeClr val="dk1"/>
                          </a:solidFill>
                          <a:effectLst/>
                          <a:latin typeface="Segoe UI" panose="020B0502040204020203" pitchFamily="34" charset="0"/>
                          <a:ea typeface="+mn-ea"/>
                          <a:cs typeface="Segoe UI" panose="020B0502040204020203" pitchFamily="34" charset="0"/>
                        </a:rPr>
                        <a:t>Teams Cross-Funzionali specifici per una funzionalità di business</a:t>
                      </a:r>
                      <a:endParaRPr lang="it-IT" sz="1000" dirty="0">
                        <a:latin typeface="Segoe UI" panose="020B0502040204020203" pitchFamily="34" charset="0"/>
                        <a:cs typeface="Segoe UI" panose="020B0502040204020203" pitchFamily="34" charset="0"/>
                      </a:endParaRPr>
                    </a:p>
                  </a:txBody>
                  <a:tcPr/>
                </a:tc>
                <a:tc>
                  <a:txBody>
                    <a:bodyPr/>
                    <a:lstStyle/>
                    <a:p>
                      <a:r>
                        <a:rPr lang="it-IT" sz="1000" dirty="0">
                          <a:latin typeface="Segoe UI" panose="020B0502040204020203" pitchFamily="34" charset="0"/>
                          <a:cs typeface="Segoe UI" panose="020B0502040204020203" pitchFamily="34" charset="0"/>
                        </a:rPr>
                        <a:t>Perfetta!</a:t>
                      </a:r>
                    </a:p>
                  </a:txBody>
                  <a:tcPr/>
                </a:tc>
                <a:extLst>
                  <a:ext uri="{0D108BD9-81ED-4DB2-BD59-A6C34878D82A}">
                    <a16:rowId xmlns:a16="http://schemas.microsoft.com/office/drawing/2014/main" val="1599675632"/>
                  </a:ext>
                </a:extLst>
              </a:tr>
              <a:tr h="535274">
                <a:tc>
                  <a:txBody>
                    <a:bodyPr/>
                    <a:lstStyle/>
                    <a:p>
                      <a:r>
                        <a:rPr lang="it-IT" sz="1200" b="1" dirty="0" err="1">
                          <a:latin typeface="Segoe UI" panose="020B0502040204020203" pitchFamily="34" charset="0"/>
                          <a:cs typeface="Segoe UI" panose="020B0502040204020203" pitchFamily="34" charset="0"/>
                        </a:rPr>
                        <a:t>Decentralized</a:t>
                      </a:r>
                      <a:r>
                        <a:rPr lang="it-IT" sz="1200" b="1" dirty="0">
                          <a:latin typeface="Segoe UI" panose="020B0502040204020203" pitchFamily="34" charset="0"/>
                          <a:cs typeface="Segoe UI" panose="020B0502040204020203" pitchFamily="34" charset="0"/>
                        </a:rPr>
                        <a:t> Governance</a:t>
                      </a:r>
                    </a:p>
                  </a:txBody>
                  <a:tcPr/>
                </a:tc>
                <a:tc>
                  <a:txBody>
                    <a:bodyPr/>
                    <a:lstStyle/>
                    <a:p>
                      <a:r>
                        <a:rPr lang="it-IT" sz="1000" dirty="0">
                          <a:latin typeface="Segoe UI" panose="020B0502040204020203" pitchFamily="34" charset="0"/>
                          <a:cs typeface="Segoe UI" panose="020B0502040204020203" pitchFamily="34" charset="0"/>
                        </a:rPr>
                        <a:t>Un modello condiviso per ogni scopo</a:t>
                      </a:r>
                    </a:p>
                  </a:txBody>
                  <a:tcPr/>
                </a:tc>
                <a:tc>
                  <a:txBody>
                    <a:bodyPr/>
                    <a:lstStyle/>
                    <a:p>
                      <a:r>
                        <a:rPr lang="it-IT" sz="1000" kern="1200" dirty="0">
                          <a:solidFill>
                            <a:schemeClr val="dk1"/>
                          </a:solidFill>
                          <a:effectLst/>
                          <a:latin typeface="Segoe UI" panose="020B0502040204020203" pitchFamily="34" charset="0"/>
                          <a:ea typeface="+mn-ea"/>
                          <a:cs typeface="Segoe UI" panose="020B0502040204020203" pitchFamily="34" charset="0"/>
                        </a:rPr>
                        <a:t>Vengono favorite/incentivate le scelte locali, che devono essere indipendenti.</a:t>
                      </a:r>
                      <a:endParaRPr lang="it-IT" sz="1000" dirty="0">
                        <a:latin typeface="Segoe UI" panose="020B0502040204020203" pitchFamily="34" charset="0"/>
                        <a:cs typeface="Segoe UI" panose="020B0502040204020203" pitchFamily="34" charset="0"/>
                      </a:endParaRPr>
                    </a:p>
                  </a:txBody>
                  <a:tcPr/>
                </a:tc>
                <a:tc>
                  <a:txBody>
                    <a:bodyPr/>
                    <a:lstStyle/>
                    <a:p>
                      <a:r>
                        <a:rPr lang="it-IT" sz="1000" dirty="0">
                          <a:latin typeface="Segoe UI" panose="020B0502040204020203" pitchFamily="34" charset="0"/>
                          <a:cs typeface="Segoe UI" panose="020B0502040204020203" pitchFamily="34" charset="0"/>
                        </a:rPr>
                        <a:t>Perfetta!</a:t>
                      </a:r>
                    </a:p>
                  </a:txBody>
                  <a:tcPr/>
                </a:tc>
                <a:extLst>
                  <a:ext uri="{0D108BD9-81ED-4DB2-BD59-A6C34878D82A}">
                    <a16:rowId xmlns:a16="http://schemas.microsoft.com/office/drawing/2014/main" val="2732837412"/>
                  </a:ext>
                </a:extLst>
              </a:tr>
              <a:tr h="887579">
                <a:tc>
                  <a:txBody>
                    <a:bodyPr/>
                    <a:lstStyle/>
                    <a:p>
                      <a:r>
                        <a:rPr lang="it-IT" sz="1200" b="1" dirty="0" err="1">
                          <a:latin typeface="Segoe UI" panose="020B0502040204020203" pitchFamily="34" charset="0"/>
                          <a:cs typeface="Segoe UI" panose="020B0502040204020203" pitchFamily="34" charset="0"/>
                        </a:rPr>
                        <a:t>Decentralized</a:t>
                      </a:r>
                      <a:r>
                        <a:rPr lang="it-IT" sz="1200" b="1" dirty="0">
                          <a:latin typeface="Segoe UI" panose="020B0502040204020203" pitchFamily="34" charset="0"/>
                          <a:cs typeface="Segoe UI" panose="020B0502040204020203" pitchFamily="34" charset="0"/>
                        </a:rPr>
                        <a:t> Data Management</a:t>
                      </a:r>
                    </a:p>
                  </a:txBody>
                  <a:tcPr/>
                </a:tc>
                <a:tc>
                  <a:txBody>
                    <a:bodyPr/>
                    <a:lstStyle/>
                    <a:p>
                      <a:pPr marL="0" marR="0">
                        <a:spcBef>
                          <a:spcPts val="0"/>
                        </a:spcBef>
                        <a:spcAft>
                          <a:spcPts val="0"/>
                        </a:spcAft>
                      </a:pPr>
                      <a:r>
                        <a:rPr lang="it-IT" sz="1000" dirty="0">
                          <a:effectLst/>
                          <a:latin typeface="Segoe UI" panose="020B0502040204020203" pitchFamily="34" charset="0"/>
                          <a:ea typeface="Times New Roman" panose="02020603050405020304" pitchFamily="18" charset="0"/>
                          <a:cs typeface="Segoe UI" panose="020B0502040204020203" pitchFamily="34" charset="0"/>
                        </a:rPr>
                        <a:t>La persistenza privata è fondamentale per la consistenza del linguaggio, ma soprattutto necessaria per l’evoluzione sicura e indipendente del modello</a:t>
                      </a:r>
                    </a:p>
                  </a:txBody>
                  <a:tcPr marL="68580" marR="68580" marT="0" marB="0"/>
                </a:tc>
                <a:tc>
                  <a:txBody>
                    <a:bodyPr/>
                    <a:lstStyle/>
                    <a:p>
                      <a:r>
                        <a:rPr lang="it-IT" sz="1000" kern="1200" dirty="0">
                          <a:solidFill>
                            <a:schemeClr val="dk1"/>
                          </a:solidFill>
                          <a:effectLst/>
                          <a:latin typeface="Segoe UI" panose="020B0502040204020203" pitchFamily="34" charset="0"/>
                          <a:ea typeface="+mn-ea"/>
                          <a:cs typeface="Segoe UI" panose="020B0502040204020203" pitchFamily="34" charset="0"/>
                        </a:rPr>
                        <a:t>Ogni </a:t>
                      </a:r>
                      <a:r>
                        <a:rPr lang="it-IT" sz="1000" kern="1200" dirty="0" err="1">
                          <a:solidFill>
                            <a:schemeClr val="dk1"/>
                          </a:solidFill>
                          <a:effectLst/>
                          <a:latin typeface="Segoe UI" panose="020B0502040204020203" pitchFamily="34" charset="0"/>
                          <a:ea typeface="+mn-ea"/>
                          <a:cs typeface="Segoe UI" panose="020B0502040204020203" pitchFamily="34" charset="0"/>
                        </a:rPr>
                        <a:t>microservizio</a:t>
                      </a:r>
                      <a:r>
                        <a:rPr lang="it-IT" sz="1000" kern="1200" dirty="0">
                          <a:solidFill>
                            <a:schemeClr val="dk1"/>
                          </a:solidFill>
                          <a:effectLst/>
                          <a:latin typeface="Segoe UI" panose="020B0502040204020203" pitchFamily="34" charset="0"/>
                          <a:ea typeface="+mn-ea"/>
                          <a:cs typeface="Segoe UI" panose="020B0502040204020203" pitchFamily="34" charset="0"/>
                        </a:rPr>
                        <a:t> deve persistere i propri dati in un database privato! Pena l’impossibilità di evolvere autonomamente dagli altri</a:t>
                      </a:r>
                      <a:endParaRPr lang="it-IT" sz="1000" dirty="0">
                        <a:latin typeface="Segoe UI" panose="020B0502040204020203" pitchFamily="34" charset="0"/>
                        <a:cs typeface="Segoe UI" panose="020B0502040204020203" pitchFamily="34" charset="0"/>
                      </a:endParaRPr>
                    </a:p>
                  </a:txBody>
                  <a:tcPr/>
                </a:tc>
                <a:tc>
                  <a:txBody>
                    <a:bodyPr/>
                    <a:lstStyle/>
                    <a:p>
                      <a:r>
                        <a:rPr lang="it-IT" sz="1000" dirty="0">
                          <a:latin typeface="Segoe UI" panose="020B0502040204020203" pitchFamily="34" charset="0"/>
                          <a:cs typeface="Segoe UI" panose="020B0502040204020203" pitchFamily="34" charset="0"/>
                        </a:rPr>
                        <a:t>Perfetta!</a:t>
                      </a:r>
                    </a:p>
                  </a:txBody>
                  <a:tcPr/>
                </a:tc>
                <a:extLst>
                  <a:ext uri="{0D108BD9-81ED-4DB2-BD59-A6C34878D82A}">
                    <a16:rowId xmlns:a16="http://schemas.microsoft.com/office/drawing/2014/main" val="968860791"/>
                  </a:ext>
                </a:extLst>
              </a:tr>
              <a:tr h="443790">
                <a:tc>
                  <a:txBody>
                    <a:bodyPr/>
                    <a:lstStyle/>
                    <a:p>
                      <a:r>
                        <a:rPr lang="it-IT" sz="1200" b="1" dirty="0" err="1">
                          <a:latin typeface="Segoe UI" panose="020B0502040204020203" pitchFamily="34" charset="0"/>
                          <a:cs typeface="Segoe UI" panose="020B0502040204020203" pitchFamily="34" charset="0"/>
                        </a:rPr>
                        <a:t>Evolutionary</a:t>
                      </a:r>
                      <a:r>
                        <a:rPr lang="it-IT" sz="1200" b="1" dirty="0">
                          <a:latin typeface="Segoe UI" panose="020B0502040204020203" pitchFamily="34" charset="0"/>
                          <a:cs typeface="Segoe UI" panose="020B0502040204020203" pitchFamily="34" charset="0"/>
                        </a:rPr>
                        <a:t> Design</a:t>
                      </a:r>
                    </a:p>
                  </a:txBody>
                  <a:tcPr/>
                </a:tc>
                <a:tc>
                  <a:txBody>
                    <a:bodyPr/>
                    <a:lstStyle/>
                    <a:p>
                      <a:pPr marL="0" marR="0">
                        <a:spcBef>
                          <a:spcPts val="0"/>
                        </a:spcBef>
                        <a:spcAft>
                          <a:spcPts val="0"/>
                        </a:spcAft>
                      </a:pPr>
                      <a:r>
                        <a:rPr lang="it-IT" sz="1000" dirty="0">
                          <a:effectLst/>
                          <a:latin typeface="Segoe UI" panose="020B0502040204020203" pitchFamily="34" charset="0"/>
                          <a:ea typeface="Times New Roman" panose="02020603050405020304" pitchFamily="18" charset="0"/>
                          <a:cs typeface="Segoe UI" panose="020B0502040204020203" pitchFamily="34" charset="0"/>
                        </a:rPr>
                        <a:t>Ogni modello può, e deve, evolvere indipendente dagli altri</a:t>
                      </a:r>
                    </a:p>
                  </a:txBody>
                  <a:tcPr marL="68580" marR="68580" marT="0" marB="0"/>
                </a:tc>
                <a:tc>
                  <a:txBody>
                    <a:bodyPr/>
                    <a:lstStyle/>
                    <a:p>
                      <a:r>
                        <a:rPr lang="it-IT" sz="1000" dirty="0">
                          <a:latin typeface="Segoe UI" panose="020B0502040204020203" pitchFamily="34" charset="0"/>
                          <a:cs typeface="Segoe UI" panose="020B0502040204020203" pitchFamily="34" charset="0"/>
                        </a:rPr>
                        <a:t>E’ una key feature</a:t>
                      </a:r>
                    </a:p>
                  </a:txBody>
                  <a:tcPr/>
                </a:tc>
                <a:tc>
                  <a:txBody>
                    <a:bodyPr/>
                    <a:lstStyle/>
                    <a:p>
                      <a:r>
                        <a:rPr lang="it-IT" sz="1000" dirty="0">
                          <a:latin typeface="Segoe UI" panose="020B0502040204020203" pitchFamily="34" charset="0"/>
                          <a:cs typeface="Segoe UI" panose="020B0502040204020203" pitchFamily="34" charset="0"/>
                        </a:rPr>
                        <a:t>Perfetta!</a:t>
                      </a:r>
                    </a:p>
                  </a:txBody>
                  <a:tcPr/>
                </a:tc>
                <a:extLst>
                  <a:ext uri="{0D108BD9-81ED-4DB2-BD59-A6C34878D82A}">
                    <a16:rowId xmlns:a16="http://schemas.microsoft.com/office/drawing/2014/main" val="1529491881"/>
                  </a:ext>
                </a:extLst>
              </a:tr>
              <a:tr h="446062">
                <a:tc>
                  <a:txBody>
                    <a:bodyPr/>
                    <a:lstStyle/>
                    <a:p>
                      <a:r>
                        <a:rPr lang="it-IT" sz="1200" b="1" dirty="0">
                          <a:latin typeface="Segoe UI" panose="020B0502040204020203" pitchFamily="34" charset="0"/>
                          <a:cs typeface="Segoe UI" panose="020B0502040204020203" pitchFamily="34" charset="0"/>
                        </a:rPr>
                        <a:t>Smart endpoints and </a:t>
                      </a:r>
                      <a:r>
                        <a:rPr lang="it-IT" sz="1200" b="1" dirty="0" err="1">
                          <a:latin typeface="Segoe UI" panose="020B0502040204020203" pitchFamily="34" charset="0"/>
                          <a:cs typeface="Segoe UI" panose="020B0502040204020203" pitchFamily="34" charset="0"/>
                        </a:rPr>
                        <a:t>dumb</a:t>
                      </a:r>
                      <a:r>
                        <a:rPr lang="it-IT" sz="1200" b="1" dirty="0">
                          <a:latin typeface="Segoe UI" panose="020B0502040204020203" pitchFamily="34" charset="0"/>
                          <a:cs typeface="Segoe UI" panose="020B0502040204020203" pitchFamily="34" charset="0"/>
                        </a:rPr>
                        <a:t> </a:t>
                      </a:r>
                      <a:r>
                        <a:rPr lang="it-IT" sz="1200" b="1" dirty="0" err="1">
                          <a:latin typeface="Segoe UI" panose="020B0502040204020203" pitchFamily="34" charset="0"/>
                          <a:cs typeface="Segoe UI" panose="020B0502040204020203" pitchFamily="34" charset="0"/>
                        </a:rPr>
                        <a:t>pipes</a:t>
                      </a:r>
                      <a:endParaRPr lang="it-IT" sz="1200" b="1" dirty="0">
                        <a:latin typeface="Segoe UI" panose="020B0502040204020203" pitchFamily="34" charset="0"/>
                        <a:cs typeface="Segoe UI" panose="020B0502040204020203" pitchFamily="34" charset="0"/>
                      </a:endParaRPr>
                    </a:p>
                  </a:txBody>
                  <a:tcPr/>
                </a:tc>
                <a:tc>
                  <a:txBody>
                    <a:bodyPr/>
                    <a:lstStyle/>
                    <a:p>
                      <a:r>
                        <a:rPr lang="it-IT" sz="1000" dirty="0">
                          <a:latin typeface="Segoe UI" panose="020B0502040204020203" pitchFamily="34" charset="0"/>
                          <a:cs typeface="Segoe UI" panose="020B0502040204020203" pitchFamily="34" charset="0"/>
                        </a:rPr>
                        <a:t>Raccomandato come modello strategico</a:t>
                      </a:r>
                    </a:p>
                  </a:txBody>
                  <a:tcPr/>
                </a:tc>
                <a:tc>
                  <a:txBody>
                    <a:bodyPr/>
                    <a:lstStyle/>
                    <a:p>
                      <a:r>
                        <a:rPr lang="it-IT" sz="1000" dirty="0">
                          <a:latin typeface="Segoe UI" panose="020B0502040204020203" pitchFamily="34" charset="0"/>
                          <a:cs typeface="Segoe UI" panose="020B0502040204020203" pitchFamily="34" charset="0"/>
                        </a:rPr>
                        <a:t>Key feature. SOA </a:t>
                      </a:r>
                      <a:r>
                        <a:rPr lang="it-IT" sz="1000" dirty="0" err="1">
                          <a:latin typeface="Segoe UI" panose="020B0502040204020203" pitchFamily="34" charset="0"/>
                          <a:cs typeface="Segoe UI" panose="020B0502040204020203" pitchFamily="34" charset="0"/>
                        </a:rPr>
                        <a:t>docet</a:t>
                      </a:r>
                      <a:r>
                        <a:rPr lang="it-IT" sz="1000" dirty="0">
                          <a:latin typeface="Segoe UI" panose="020B0502040204020203" pitchFamily="34" charset="0"/>
                          <a:cs typeface="Segoe UI" panose="020B0502040204020203" pitchFamily="34" charset="0"/>
                        </a:rPr>
                        <a:t>!</a:t>
                      </a:r>
                    </a:p>
                  </a:txBody>
                  <a:tcPr/>
                </a:tc>
                <a:tc>
                  <a:txBody>
                    <a:bodyPr/>
                    <a:lstStyle/>
                    <a:p>
                      <a:r>
                        <a:rPr lang="it-IT" sz="1000" dirty="0">
                          <a:latin typeface="Segoe UI" panose="020B0502040204020203" pitchFamily="34" charset="0"/>
                          <a:cs typeface="Segoe UI" panose="020B0502040204020203" pitchFamily="34" charset="0"/>
                        </a:rPr>
                        <a:t>Fattibile</a:t>
                      </a:r>
                    </a:p>
                  </a:txBody>
                  <a:tcPr/>
                </a:tc>
                <a:extLst>
                  <a:ext uri="{0D108BD9-81ED-4DB2-BD59-A6C34878D82A}">
                    <a16:rowId xmlns:a16="http://schemas.microsoft.com/office/drawing/2014/main" val="2960726944"/>
                  </a:ext>
                </a:extLst>
              </a:tr>
              <a:tr h="386587">
                <a:tc>
                  <a:txBody>
                    <a:bodyPr/>
                    <a:lstStyle/>
                    <a:p>
                      <a:r>
                        <a:rPr lang="it-IT" sz="1200" dirty="0">
                          <a:latin typeface="Segoe UI" panose="020B0502040204020203" pitchFamily="34" charset="0"/>
                          <a:cs typeface="Segoe UI" panose="020B0502040204020203" pitchFamily="34" charset="0"/>
                        </a:rPr>
                        <a:t>Language </a:t>
                      </a:r>
                      <a:r>
                        <a:rPr lang="it-IT" sz="1200" dirty="0" err="1">
                          <a:latin typeface="Segoe UI" panose="020B0502040204020203" pitchFamily="34" charset="0"/>
                          <a:cs typeface="Segoe UI" panose="020B0502040204020203" pitchFamily="34" charset="0"/>
                        </a:rPr>
                        <a:t>Consistency</a:t>
                      </a:r>
                      <a:endParaRPr lang="it-IT" sz="1200" dirty="0">
                        <a:latin typeface="Segoe UI" panose="020B0502040204020203" pitchFamily="34" charset="0"/>
                        <a:cs typeface="Segoe UI" panose="020B0502040204020203" pitchFamily="34" charset="0"/>
                      </a:endParaRPr>
                    </a:p>
                  </a:txBody>
                  <a:tcPr/>
                </a:tc>
                <a:tc>
                  <a:txBody>
                    <a:bodyPr/>
                    <a:lstStyle/>
                    <a:p>
                      <a:r>
                        <a:rPr lang="it-IT" sz="1000" dirty="0" err="1">
                          <a:latin typeface="Segoe UI" panose="020B0502040204020203" pitchFamily="34" charset="0"/>
                          <a:cs typeface="Segoe UI" panose="020B0502040204020203" pitchFamily="34" charset="0"/>
                        </a:rPr>
                        <a:t>Ubiquitous</a:t>
                      </a:r>
                      <a:r>
                        <a:rPr lang="it-IT" sz="1000" dirty="0">
                          <a:latin typeface="Segoe UI" panose="020B0502040204020203" pitchFamily="34" charset="0"/>
                          <a:cs typeface="Segoe UI" panose="020B0502040204020203" pitchFamily="34" charset="0"/>
                        </a:rPr>
                        <a:t> Language! Obbligatorio!</a:t>
                      </a:r>
                    </a:p>
                  </a:txBody>
                  <a:tcPr/>
                </a:tc>
                <a:tc>
                  <a:txBody>
                    <a:bodyPr/>
                    <a:lstStyle/>
                    <a:p>
                      <a:r>
                        <a:rPr lang="it-IT" sz="1000" dirty="0">
                          <a:latin typeface="Segoe UI" panose="020B0502040204020203" pitchFamily="34" charset="0"/>
                          <a:cs typeface="Segoe UI" panose="020B0502040204020203" pitchFamily="34" charset="0"/>
                        </a:rPr>
                        <a:t>Implicito e raccomandato</a:t>
                      </a:r>
                    </a:p>
                  </a:txBody>
                  <a:tcPr/>
                </a:tc>
                <a:tc>
                  <a:txBody>
                    <a:bodyPr/>
                    <a:lstStyle/>
                    <a:p>
                      <a:r>
                        <a:rPr lang="it-IT" sz="1000" dirty="0">
                          <a:latin typeface="Segoe UI" panose="020B0502040204020203" pitchFamily="34" charset="0"/>
                          <a:cs typeface="Segoe UI" panose="020B0502040204020203" pitchFamily="34" charset="0"/>
                        </a:rPr>
                        <a:t>Nessun problema</a:t>
                      </a:r>
                    </a:p>
                  </a:txBody>
                  <a:tcPr/>
                </a:tc>
                <a:extLst>
                  <a:ext uri="{0D108BD9-81ED-4DB2-BD59-A6C34878D82A}">
                    <a16:rowId xmlns:a16="http://schemas.microsoft.com/office/drawing/2014/main" val="3620248250"/>
                  </a:ext>
                </a:extLst>
              </a:tr>
              <a:tr h="446062">
                <a:tc>
                  <a:txBody>
                    <a:bodyPr/>
                    <a:lstStyle/>
                    <a:p>
                      <a:r>
                        <a:rPr lang="it-IT" sz="1200" dirty="0" err="1">
                          <a:latin typeface="Segoe UI" panose="020B0502040204020203" pitchFamily="34" charset="0"/>
                          <a:cs typeface="Segoe UI" panose="020B0502040204020203" pitchFamily="34" charset="0"/>
                        </a:rPr>
                        <a:t>Componentization</a:t>
                      </a:r>
                      <a:r>
                        <a:rPr lang="it-IT" sz="1200" dirty="0">
                          <a:latin typeface="Segoe UI" panose="020B0502040204020203" pitchFamily="34" charset="0"/>
                          <a:cs typeface="Segoe UI" panose="020B0502040204020203" pitchFamily="34" charset="0"/>
                        </a:rPr>
                        <a:t> via Services</a:t>
                      </a:r>
                    </a:p>
                  </a:txBody>
                  <a:tcPr/>
                </a:tc>
                <a:tc>
                  <a:txBody>
                    <a:bodyPr/>
                    <a:lstStyle/>
                    <a:p>
                      <a:r>
                        <a:rPr lang="it-IT" sz="1000" dirty="0" err="1">
                          <a:latin typeface="Segoe UI" panose="020B0502040204020203" pitchFamily="34" charset="0"/>
                          <a:cs typeface="Segoe UI" panose="020B0502040204020203" pitchFamily="34" charset="0"/>
                        </a:rPr>
                        <a:t>Context</a:t>
                      </a:r>
                      <a:r>
                        <a:rPr lang="it-IT" sz="1000" dirty="0">
                          <a:latin typeface="Segoe UI" panose="020B0502040204020203" pitchFamily="34" charset="0"/>
                          <a:cs typeface="Segoe UI" panose="020B0502040204020203" pitchFamily="34" charset="0"/>
                        </a:rPr>
                        <a:t> </a:t>
                      </a:r>
                      <a:r>
                        <a:rPr lang="it-IT" sz="1000" dirty="0" err="1">
                          <a:latin typeface="Segoe UI" panose="020B0502040204020203" pitchFamily="34" charset="0"/>
                          <a:cs typeface="Segoe UI" panose="020B0502040204020203" pitchFamily="34" charset="0"/>
                        </a:rPr>
                        <a:t>Map</a:t>
                      </a:r>
                      <a:endParaRPr lang="it-IT" sz="1000" dirty="0">
                        <a:latin typeface="Segoe UI" panose="020B0502040204020203" pitchFamily="34" charset="0"/>
                        <a:cs typeface="Segoe UI" panose="020B0502040204020203" pitchFamily="34" charset="0"/>
                      </a:endParaRPr>
                    </a:p>
                  </a:txBody>
                  <a:tcPr/>
                </a:tc>
                <a:tc>
                  <a:txBody>
                    <a:bodyPr/>
                    <a:lstStyle/>
                    <a:p>
                      <a:r>
                        <a:rPr lang="it-IT" sz="1000" dirty="0">
                          <a:latin typeface="Segoe UI" panose="020B0502040204020203" pitchFamily="34" charset="0"/>
                          <a:cs typeface="Segoe UI" panose="020B0502040204020203" pitchFamily="34" charset="0"/>
                        </a:rPr>
                        <a:t>Key feature</a:t>
                      </a:r>
                    </a:p>
                  </a:txBody>
                  <a:tcPr/>
                </a:tc>
                <a:tc>
                  <a:txBody>
                    <a:bodyPr/>
                    <a:lstStyle/>
                    <a:p>
                      <a:r>
                        <a:rPr lang="it-IT" sz="1000" dirty="0">
                          <a:latin typeface="Segoe UI" panose="020B0502040204020203" pitchFamily="34" charset="0"/>
                          <a:cs typeface="Segoe UI" panose="020B0502040204020203" pitchFamily="34" charset="0"/>
                        </a:rPr>
                        <a:t>Nessun problema</a:t>
                      </a:r>
                    </a:p>
                  </a:txBody>
                  <a:tcPr/>
                </a:tc>
                <a:extLst>
                  <a:ext uri="{0D108BD9-81ED-4DB2-BD59-A6C34878D82A}">
                    <a16:rowId xmlns:a16="http://schemas.microsoft.com/office/drawing/2014/main" val="3328579634"/>
                  </a:ext>
                </a:extLst>
              </a:tr>
              <a:tr h="517755">
                <a:tc>
                  <a:txBody>
                    <a:bodyPr/>
                    <a:lstStyle/>
                    <a:p>
                      <a:r>
                        <a:rPr lang="it-IT" sz="1200" dirty="0">
                          <a:latin typeface="Segoe UI" panose="020B0502040204020203" pitchFamily="34" charset="0"/>
                          <a:cs typeface="Segoe UI" panose="020B0502040204020203" pitchFamily="34" charset="0"/>
                        </a:rPr>
                        <a:t>Products </a:t>
                      </a:r>
                      <a:r>
                        <a:rPr lang="it-IT" sz="1200" dirty="0" err="1">
                          <a:latin typeface="Segoe UI" panose="020B0502040204020203" pitchFamily="34" charset="0"/>
                          <a:cs typeface="Segoe UI" panose="020B0502040204020203" pitchFamily="34" charset="0"/>
                        </a:rPr>
                        <a:t>not</a:t>
                      </a:r>
                      <a:r>
                        <a:rPr lang="it-IT" sz="1200" dirty="0">
                          <a:latin typeface="Segoe UI" panose="020B0502040204020203" pitchFamily="34" charset="0"/>
                          <a:cs typeface="Segoe UI" panose="020B0502040204020203" pitchFamily="34" charset="0"/>
                        </a:rPr>
                        <a:t> Projects</a:t>
                      </a:r>
                    </a:p>
                  </a:txBody>
                  <a:tcPr/>
                </a:tc>
                <a:tc>
                  <a:txBody>
                    <a:bodyPr/>
                    <a:lstStyle/>
                    <a:p>
                      <a:r>
                        <a:rPr lang="it-IT" sz="1000" kern="1200" dirty="0">
                          <a:solidFill>
                            <a:schemeClr val="dk1"/>
                          </a:solidFill>
                          <a:effectLst/>
                          <a:latin typeface="Segoe UI" panose="020B0502040204020203" pitchFamily="34" charset="0"/>
                          <a:ea typeface="+mn-ea"/>
                          <a:cs typeface="Segoe UI" panose="020B0502040204020203" pitchFamily="34" charset="0"/>
                        </a:rPr>
                        <a:t>Raccomandato per la conoscenza approfondita del modello</a:t>
                      </a:r>
                      <a:endParaRPr lang="it-IT" sz="1000" dirty="0">
                        <a:latin typeface="Segoe UI" panose="020B0502040204020203" pitchFamily="34" charset="0"/>
                        <a:cs typeface="Segoe UI" panose="020B0502040204020203" pitchFamily="34" charset="0"/>
                      </a:endParaRPr>
                    </a:p>
                  </a:txBody>
                  <a:tcPr/>
                </a:tc>
                <a:tc>
                  <a:txBody>
                    <a:bodyPr/>
                    <a:lstStyle/>
                    <a:p>
                      <a:r>
                        <a:rPr lang="it-IT" sz="1000" dirty="0">
                          <a:latin typeface="Segoe UI" panose="020B0502040204020203" pitchFamily="34" charset="0"/>
                          <a:cs typeface="Segoe UI" panose="020B0502040204020203" pitchFamily="34" charset="0"/>
                        </a:rPr>
                        <a:t>Key feature</a:t>
                      </a:r>
                    </a:p>
                  </a:txBody>
                  <a:tcPr/>
                </a:tc>
                <a:tc>
                  <a:txBody>
                    <a:bodyPr/>
                    <a:lstStyle/>
                    <a:p>
                      <a:r>
                        <a:rPr lang="it-IT" sz="1000" dirty="0">
                          <a:latin typeface="Segoe UI" panose="020B0502040204020203" pitchFamily="34" charset="0"/>
                          <a:cs typeface="Segoe UI" panose="020B0502040204020203" pitchFamily="34" charset="0"/>
                        </a:rPr>
                        <a:t>Nessun problema</a:t>
                      </a:r>
                    </a:p>
                  </a:txBody>
                  <a:tcPr/>
                </a:tc>
                <a:extLst>
                  <a:ext uri="{0D108BD9-81ED-4DB2-BD59-A6C34878D82A}">
                    <a16:rowId xmlns:a16="http://schemas.microsoft.com/office/drawing/2014/main" val="3994227137"/>
                  </a:ext>
                </a:extLst>
              </a:tr>
              <a:tr h="386587">
                <a:tc>
                  <a:txBody>
                    <a:bodyPr/>
                    <a:lstStyle/>
                    <a:p>
                      <a:r>
                        <a:rPr lang="it-IT" sz="1200" dirty="0">
                          <a:latin typeface="Segoe UI" panose="020B0502040204020203" pitchFamily="34" charset="0"/>
                          <a:cs typeface="Segoe UI" panose="020B0502040204020203" pitchFamily="34" charset="0"/>
                        </a:rPr>
                        <a:t>Design for </a:t>
                      </a:r>
                      <a:r>
                        <a:rPr lang="it-IT" sz="1200" dirty="0" err="1">
                          <a:latin typeface="Segoe UI" panose="020B0502040204020203" pitchFamily="34" charset="0"/>
                          <a:cs typeface="Segoe UI" panose="020B0502040204020203" pitchFamily="34" charset="0"/>
                        </a:rPr>
                        <a:t>Failure</a:t>
                      </a:r>
                      <a:endParaRPr lang="it-IT" sz="1200" dirty="0">
                        <a:latin typeface="Segoe UI" panose="020B0502040204020203" pitchFamily="34" charset="0"/>
                        <a:cs typeface="Segoe UI" panose="020B0502040204020203" pitchFamily="34" charset="0"/>
                      </a:endParaRPr>
                    </a:p>
                  </a:txBody>
                  <a:tcPr/>
                </a:tc>
                <a:tc>
                  <a:txBody>
                    <a:bodyPr/>
                    <a:lstStyle/>
                    <a:p>
                      <a:r>
                        <a:rPr lang="it-IT" sz="1000" dirty="0">
                          <a:latin typeface="Segoe UI" panose="020B0502040204020203" pitchFamily="34" charset="0"/>
                          <a:cs typeface="Segoe UI" panose="020B0502040204020203" pitchFamily="34" charset="0"/>
                        </a:rPr>
                        <a:t>DDD incentiva l’evoluzione continua</a:t>
                      </a:r>
                    </a:p>
                  </a:txBody>
                  <a:tcPr/>
                </a:tc>
                <a:tc>
                  <a:txBody>
                    <a:bodyPr/>
                    <a:lstStyle/>
                    <a:p>
                      <a:r>
                        <a:rPr lang="it-IT" sz="1000" dirty="0">
                          <a:latin typeface="Segoe UI" panose="020B0502040204020203" pitchFamily="34" charset="0"/>
                          <a:cs typeface="Segoe UI" panose="020B0502040204020203" pitchFamily="34" charset="0"/>
                        </a:rPr>
                        <a:t>Key feature</a:t>
                      </a:r>
                    </a:p>
                  </a:txBody>
                  <a:tcPr/>
                </a:tc>
                <a:tc>
                  <a:txBody>
                    <a:bodyPr/>
                    <a:lstStyle/>
                    <a:p>
                      <a:r>
                        <a:rPr lang="it-IT" sz="1000" dirty="0">
                          <a:latin typeface="Segoe UI" panose="020B0502040204020203" pitchFamily="34" charset="0"/>
                          <a:cs typeface="Segoe UI" panose="020B0502040204020203" pitchFamily="34" charset="0"/>
                        </a:rPr>
                        <a:t>Nessun problema</a:t>
                      </a:r>
                    </a:p>
                  </a:txBody>
                  <a:tcPr/>
                </a:tc>
                <a:extLst>
                  <a:ext uri="{0D108BD9-81ED-4DB2-BD59-A6C34878D82A}">
                    <a16:rowId xmlns:a16="http://schemas.microsoft.com/office/drawing/2014/main" val="108550101"/>
                  </a:ext>
                </a:extLst>
              </a:tr>
            </a:tbl>
          </a:graphicData>
        </a:graphic>
      </p:graphicFrame>
    </p:spTree>
    <p:extLst>
      <p:ext uri="{BB962C8B-B14F-4D97-AF65-F5344CB8AC3E}">
        <p14:creationId xmlns:p14="http://schemas.microsoft.com/office/powerpoint/2010/main" val="30920603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ctrTitle"/>
          </p:nvPr>
        </p:nvSpPr>
        <p:spPr>
          <a:xfrm>
            <a:off x="486696" y="404373"/>
            <a:ext cx="2629122" cy="967228"/>
          </a:xfrm>
        </p:spPr>
        <p:txBody>
          <a:bodyPr vert="horz" lIns="91440" tIns="45720" rIns="91440" bIns="45720" rtlCol="0" anchor="ctr">
            <a:normAutofit/>
          </a:bodyPr>
          <a:lstStyle/>
          <a:p>
            <a:pPr>
              <a:lnSpc>
                <a:spcPct val="90000"/>
              </a:lnSpc>
            </a:pPr>
            <a:r>
              <a:rPr lang="it-IT" sz="2800" dirty="0"/>
              <a:t>CQRS</a:t>
            </a:r>
            <a:endParaRPr lang="en-US" sz="2800" kern="1200" dirty="0">
              <a:solidFill>
                <a:schemeClr val="tx1"/>
              </a:solidFill>
              <a:latin typeface="+mj-lt"/>
              <a:ea typeface="+mj-ea"/>
              <a:cs typeface="+mj-cs"/>
            </a:endParaRPr>
          </a:p>
        </p:txBody>
      </p:sp>
      <p:sp>
        <p:nvSpPr>
          <p:cNvPr id="8" name="Segnaposto testo 4">
            <a:extLst>
              <a:ext uri="{FF2B5EF4-FFF2-40B4-BE49-F238E27FC236}">
                <a16:creationId xmlns:a16="http://schemas.microsoft.com/office/drawing/2014/main" id="{350515C8-A15E-0ACF-1BC7-A78B008ABDE6}"/>
              </a:ext>
            </a:extLst>
          </p:cNvPr>
          <p:cNvSpPr txBox="1">
            <a:spLocks/>
          </p:cNvSpPr>
          <p:nvPr/>
        </p:nvSpPr>
        <p:spPr>
          <a:xfrm>
            <a:off x="279663" y="1177829"/>
            <a:ext cx="4602888" cy="4946926"/>
          </a:xfrm>
          <a:prstGeom prst="rect">
            <a:avLst/>
          </a:prstGeom>
        </p:spPr>
        <p:txBody>
          <a:bodyPr/>
          <a:lstStyle>
            <a:lvl1pPr marL="0" indent="0" algn="l" defTabSz="914400" rtl="0" eaLnBrk="1" latinLnBrk="0" hangingPunct="1">
              <a:lnSpc>
                <a:spcPct val="120000"/>
              </a:lnSpc>
              <a:spcBef>
                <a:spcPts val="1000"/>
              </a:spcBef>
              <a:buFont typeface="Arial" panose="020B0604020202020204" pitchFamily="34" charset="0"/>
              <a:buNone/>
              <a:defRPr sz="18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Command-Query Responsibility Segregation is a pattern that has become cool thanks to Greg Young and Udi </a:t>
            </a:r>
            <a:r>
              <a:rPr lang="en-US" dirty="0" err="1"/>
              <a:t>Dahan</a:t>
            </a:r>
            <a:r>
              <a:rPr lang="en-US" dirty="0"/>
              <a:t>.</a:t>
            </a:r>
          </a:p>
          <a:p>
            <a:r>
              <a:rPr lang="en-US" dirty="0"/>
              <a:t>Born from the ashes of Bertrand Meyer's CQS, it </a:t>
            </a:r>
            <a:r>
              <a:rPr lang="en-US" dirty="0" err="1"/>
              <a:t>emphasises</a:t>
            </a:r>
            <a:r>
              <a:rPr lang="en-US" dirty="0"/>
              <a:t> the clear separation between the model used to write information, and thus make changes to the aggregate, and the one used to read it.</a:t>
            </a:r>
          </a:p>
          <a:p>
            <a:r>
              <a:rPr lang="en-US" dirty="0"/>
              <a:t>Unlike CQS, in CQRS there are precisely two distinct database models, each </a:t>
            </a:r>
            <a:r>
              <a:rPr lang="en-US" dirty="0" err="1"/>
              <a:t>optimised</a:t>
            </a:r>
            <a:r>
              <a:rPr lang="en-US" dirty="0"/>
              <a:t> for its own purpose</a:t>
            </a:r>
            <a:endParaRPr lang="it-IT" dirty="0"/>
          </a:p>
        </p:txBody>
      </p:sp>
      <p:pic>
        <p:nvPicPr>
          <p:cNvPr id="7" name="Immagine 6">
            <a:extLst>
              <a:ext uri="{FF2B5EF4-FFF2-40B4-BE49-F238E27FC236}">
                <a16:creationId xmlns:a16="http://schemas.microsoft.com/office/drawing/2014/main" id="{68195DF2-C39B-632E-F7CD-91B68DDF7009}"/>
              </a:ext>
            </a:extLst>
          </p:cNvPr>
          <p:cNvPicPr>
            <a:picLocks noChangeAspect="1"/>
          </p:cNvPicPr>
          <p:nvPr/>
        </p:nvPicPr>
        <p:blipFill>
          <a:blip r:embed="rId2"/>
          <a:stretch>
            <a:fillRect/>
          </a:stretch>
        </p:blipFill>
        <p:spPr>
          <a:xfrm>
            <a:off x="5096852" y="2445142"/>
            <a:ext cx="3684839" cy="1545067"/>
          </a:xfrm>
          <a:prstGeom prst="rect">
            <a:avLst/>
          </a:prstGeom>
        </p:spPr>
      </p:pic>
    </p:spTree>
    <p:extLst>
      <p:ext uri="{BB962C8B-B14F-4D97-AF65-F5344CB8AC3E}">
        <p14:creationId xmlns:p14="http://schemas.microsoft.com/office/powerpoint/2010/main" val="31192313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8199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olo 2"/>
          <p:cNvSpPr>
            <a:spLocks noGrp="1"/>
          </p:cNvSpPr>
          <p:nvPr>
            <p:ph type="ctrTitle"/>
          </p:nvPr>
        </p:nvSpPr>
        <p:spPr>
          <a:xfrm>
            <a:off x="393555" y="620392"/>
            <a:ext cx="2856201" cy="5504688"/>
          </a:xfrm>
        </p:spPr>
        <p:txBody>
          <a:bodyPr vert="horz" lIns="91440" tIns="45720" rIns="91440" bIns="45720" rtlCol="0" anchor="ctr">
            <a:normAutofit/>
          </a:bodyPr>
          <a:lstStyle/>
          <a:p>
            <a:pPr>
              <a:lnSpc>
                <a:spcPct val="90000"/>
              </a:lnSpc>
            </a:pPr>
            <a:r>
              <a:rPr lang="en-US" sz="5200" kern="1200">
                <a:solidFill>
                  <a:schemeClr val="bg1"/>
                </a:solidFill>
                <a:latin typeface="+mj-lt"/>
                <a:ea typeface="+mj-ea"/>
                <a:cs typeface="+mj-cs"/>
              </a:rPr>
              <a:t>CQRS</a:t>
            </a:r>
          </a:p>
        </p:txBody>
      </p:sp>
      <p:graphicFrame>
        <p:nvGraphicFramePr>
          <p:cNvPr id="9" name="Segnaposto testo 4">
            <a:extLst>
              <a:ext uri="{FF2B5EF4-FFF2-40B4-BE49-F238E27FC236}">
                <a16:creationId xmlns:a16="http://schemas.microsoft.com/office/drawing/2014/main" id="{D3CB633B-D0CE-357B-66E4-45B5BD336857}"/>
              </a:ext>
            </a:extLst>
          </p:cNvPr>
          <p:cNvGraphicFramePr/>
          <p:nvPr>
            <p:extLst>
              <p:ext uri="{D42A27DB-BD31-4B8C-83A1-F6EECF244321}">
                <p14:modId xmlns:p14="http://schemas.microsoft.com/office/powerpoint/2010/main" val="3548922943"/>
              </p:ext>
            </p:extLst>
          </p:nvPr>
        </p:nvGraphicFramePr>
        <p:xfrm>
          <a:off x="4101291" y="620392"/>
          <a:ext cx="469773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85887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ctrTitle"/>
          </p:nvPr>
        </p:nvSpPr>
        <p:spPr>
          <a:xfrm>
            <a:off x="470630" y="366551"/>
            <a:ext cx="8198250" cy="772136"/>
          </a:xfrm>
        </p:spPr>
        <p:txBody>
          <a:bodyPr/>
          <a:lstStyle/>
          <a:p>
            <a:r>
              <a:rPr lang="it-IT" sz="2800" dirty="0" err="1"/>
              <a:t>Understanding</a:t>
            </a:r>
            <a:r>
              <a:rPr lang="it-IT" sz="2800" dirty="0"/>
              <a:t> </a:t>
            </a:r>
            <a:r>
              <a:rPr lang="it-IT" sz="2800" dirty="0" err="1"/>
              <a:t>well</a:t>
            </a:r>
            <a:r>
              <a:rPr lang="it-IT" sz="2800" dirty="0"/>
              <a:t> to </a:t>
            </a:r>
            <a:r>
              <a:rPr lang="it-IT" sz="2800" dirty="0" err="1"/>
              <a:t>implement</a:t>
            </a:r>
            <a:r>
              <a:rPr lang="it-IT" sz="2800" dirty="0"/>
              <a:t> </a:t>
            </a:r>
            <a:r>
              <a:rPr lang="it-IT" sz="2800" dirty="0" err="1"/>
              <a:t>better</a:t>
            </a:r>
            <a:endParaRPr lang="it-IT" sz="2800" dirty="0"/>
          </a:p>
        </p:txBody>
      </p:sp>
      <p:sp>
        <p:nvSpPr>
          <p:cNvPr id="10" name="Segnaposto testo 3">
            <a:extLst>
              <a:ext uri="{FF2B5EF4-FFF2-40B4-BE49-F238E27FC236}">
                <a16:creationId xmlns:a16="http://schemas.microsoft.com/office/drawing/2014/main" id="{7F792701-7675-4291-9B34-A35C80D74063}"/>
              </a:ext>
            </a:extLst>
          </p:cNvPr>
          <p:cNvSpPr>
            <a:spLocks noGrp="1"/>
          </p:cNvSpPr>
          <p:nvPr>
            <p:ph type="body" sz="quarter" idx="11"/>
          </p:nvPr>
        </p:nvSpPr>
        <p:spPr>
          <a:xfrm>
            <a:off x="470630" y="1310460"/>
            <a:ext cx="8196263" cy="4408853"/>
          </a:xfrm>
        </p:spPr>
        <p:txBody>
          <a:bodyPr/>
          <a:lstStyle/>
          <a:p>
            <a:pPr marL="342900" indent="-342900">
              <a:buFont typeface="Arial" panose="020B0604020202020204" pitchFamily="34" charset="0"/>
              <a:buChar char="•"/>
            </a:pPr>
            <a:r>
              <a:rPr lang="it-IT" b="1" dirty="0"/>
              <a:t>Domain </a:t>
            </a:r>
            <a:r>
              <a:rPr lang="it-IT" b="1" dirty="0" err="1"/>
              <a:t>Understanding</a:t>
            </a:r>
            <a:endParaRPr lang="it-IT" b="1" dirty="0"/>
          </a:p>
          <a:p>
            <a:pPr marL="1028700" lvl="1" indent="-342900"/>
            <a:r>
              <a:rPr lang="it-IT" dirty="0" err="1"/>
              <a:t>Ubiquitous</a:t>
            </a:r>
            <a:r>
              <a:rPr lang="it-IT" dirty="0"/>
              <a:t> Language</a:t>
            </a:r>
          </a:p>
          <a:p>
            <a:pPr marL="1028700" lvl="1" indent="-342900"/>
            <a:r>
              <a:rPr lang="it-IT" dirty="0" err="1"/>
              <a:t>Bounded</a:t>
            </a:r>
            <a:r>
              <a:rPr lang="it-IT" dirty="0"/>
              <a:t> </a:t>
            </a:r>
            <a:r>
              <a:rPr lang="it-IT" dirty="0" err="1"/>
              <a:t>Context</a:t>
            </a:r>
            <a:endParaRPr lang="it-IT" b="1" dirty="0"/>
          </a:p>
          <a:p>
            <a:pPr marL="342900" indent="-342900">
              <a:buFont typeface="Arial" panose="020B0604020202020204" pitchFamily="34" charset="0"/>
              <a:buChar char="•"/>
            </a:pPr>
            <a:r>
              <a:rPr lang="it-IT" b="1" dirty="0"/>
              <a:t>Strategy</a:t>
            </a:r>
          </a:p>
          <a:p>
            <a:pPr marL="1028700" lvl="1" indent="-342900"/>
            <a:r>
              <a:rPr lang="it-IT" dirty="0" err="1"/>
              <a:t>Context</a:t>
            </a:r>
            <a:r>
              <a:rPr lang="it-IT" dirty="0"/>
              <a:t> Mapping</a:t>
            </a:r>
          </a:p>
          <a:p>
            <a:pPr marL="342900" indent="-342900">
              <a:buFont typeface="Arial" panose="020B0604020202020204" pitchFamily="34" charset="0"/>
              <a:buChar char="•"/>
            </a:pPr>
            <a:r>
              <a:rPr lang="it-IT" b="1" dirty="0" err="1"/>
              <a:t>Tactics</a:t>
            </a:r>
            <a:endParaRPr lang="it-IT" b="1" dirty="0"/>
          </a:p>
          <a:p>
            <a:pPr marL="1028700" lvl="1" indent="-342900"/>
            <a:r>
              <a:rPr lang="it-IT" dirty="0" err="1"/>
              <a:t>Entity</a:t>
            </a:r>
            <a:endParaRPr lang="it-IT" dirty="0"/>
          </a:p>
          <a:p>
            <a:pPr marL="1028700" lvl="1" indent="-342900"/>
            <a:r>
              <a:rPr lang="it-IT" dirty="0"/>
              <a:t>Value Object</a:t>
            </a:r>
          </a:p>
          <a:p>
            <a:pPr marL="1028700" lvl="1" indent="-342900"/>
            <a:r>
              <a:rPr lang="it-IT" dirty="0"/>
              <a:t>Aggregate</a:t>
            </a:r>
          </a:p>
          <a:p>
            <a:pPr marL="342900" indent="-342900"/>
            <a:endParaRPr lang="it-IT" dirty="0"/>
          </a:p>
          <a:p>
            <a:pPr marL="342900" indent="-342900"/>
            <a:endParaRPr lang="it-IT" dirty="0"/>
          </a:p>
          <a:p>
            <a:pPr marL="342900" indent="-342900"/>
            <a:endParaRPr lang="it-IT" dirty="0"/>
          </a:p>
        </p:txBody>
      </p:sp>
    </p:spTree>
    <p:extLst>
      <p:ext uri="{BB962C8B-B14F-4D97-AF65-F5344CB8AC3E}">
        <p14:creationId xmlns:p14="http://schemas.microsoft.com/office/powerpoint/2010/main" val="7987865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ctrTitle"/>
          </p:nvPr>
        </p:nvSpPr>
        <p:spPr>
          <a:xfrm>
            <a:off x="486695" y="205971"/>
            <a:ext cx="4715033" cy="773456"/>
          </a:xfrm>
        </p:spPr>
        <p:txBody>
          <a:bodyPr vert="horz" lIns="91440" tIns="45720" rIns="91440" bIns="45720" rtlCol="0" anchor="ctr">
            <a:normAutofit/>
          </a:bodyPr>
          <a:lstStyle/>
          <a:p>
            <a:pPr>
              <a:lnSpc>
                <a:spcPct val="90000"/>
              </a:lnSpc>
            </a:pPr>
            <a:r>
              <a:rPr lang="it-IT" sz="2800" dirty="0"/>
              <a:t>Testing</a:t>
            </a:r>
            <a:endParaRPr lang="en-US" sz="2800" kern="1200" dirty="0">
              <a:solidFill>
                <a:schemeClr val="tx1"/>
              </a:solidFill>
              <a:latin typeface="+mj-lt"/>
              <a:ea typeface="+mj-ea"/>
              <a:cs typeface="+mj-cs"/>
            </a:endParaRPr>
          </a:p>
        </p:txBody>
      </p:sp>
      <p:sp>
        <p:nvSpPr>
          <p:cNvPr id="8" name="Segnaposto testo 4">
            <a:extLst>
              <a:ext uri="{FF2B5EF4-FFF2-40B4-BE49-F238E27FC236}">
                <a16:creationId xmlns:a16="http://schemas.microsoft.com/office/drawing/2014/main" id="{350515C8-A15E-0ACF-1BC7-A78B008ABDE6}"/>
              </a:ext>
            </a:extLst>
          </p:cNvPr>
          <p:cNvSpPr txBox="1">
            <a:spLocks/>
          </p:cNvSpPr>
          <p:nvPr/>
        </p:nvSpPr>
        <p:spPr>
          <a:xfrm>
            <a:off x="279663" y="988055"/>
            <a:ext cx="4602888" cy="5102194"/>
          </a:xfrm>
          <a:prstGeom prst="rect">
            <a:avLst/>
          </a:prstGeom>
        </p:spPr>
        <p:txBody>
          <a:bodyPr/>
          <a:lstStyle>
            <a:lvl1pPr marL="0" indent="0" algn="l" defTabSz="914400" rtl="0" eaLnBrk="1" latinLnBrk="0" hangingPunct="1">
              <a:lnSpc>
                <a:spcPct val="120000"/>
              </a:lnSpc>
              <a:spcBef>
                <a:spcPts val="1000"/>
              </a:spcBef>
              <a:buFont typeface="Arial" panose="020B0604020202020204" pitchFamily="34" charset="0"/>
              <a:buNone/>
              <a:defRPr sz="18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Given that commands and events are immutable objects, and that the Domain is a box to which we send commands and expect events, how do we test our software</a:t>
            </a:r>
            <a:r>
              <a:rPr lang="it-IT" dirty="0"/>
              <a:t>?</a:t>
            </a:r>
          </a:p>
          <a:p>
            <a:pPr marL="285750" indent="-285750">
              <a:buFont typeface="Arial" panose="020B0604020202020204" pitchFamily="34" charset="0"/>
              <a:buChar char="•"/>
            </a:pPr>
            <a:r>
              <a:rPr lang="en-US" dirty="0"/>
              <a:t>Tests should be able to simply represent any complex </a:t>
            </a:r>
            <a:r>
              <a:rPr lang="en-US" dirty="0" err="1"/>
              <a:t>behaviour</a:t>
            </a:r>
            <a:endParaRPr lang="it-IT" dirty="0"/>
          </a:p>
          <a:p>
            <a:pPr marL="285750" indent="-285750">
              <a:buFont typeface="Arial" panose="020B0604020202020204" pitchFamily="34" charset="0"/>
              <a:buChar char="•"/>
            </a:pPr>
            <a:r>
              <a:rPr lang="en-US" dirty="0"/>
              <a:t>They must be understandable by all</a:t>
            </a:r>
            <a:endParaRPr lang="it-IT" dirty="0"/>
          </a:p>
          <a:p>
            <a:pPr marL="285750" indent="-285750">
              <a:buFont typeface="Arial" panose="020B0604020202020204" pitchFamily="34" charset="0"/>
              <a:buChar char="•"/>
            </a:pPr>
            <a:r>
              <a:rPr lang="en-US" dirty="0"/>
              <a:t>They represent the thinking behind the design of the aggregate</a:t>
            </a:r>
            <a:endParaRPr lang="it-IT" dirty="0"/>
          </a:p>
          <a:p>
            <a:pPr marL="285750" indent="-285750">
              <a:buFont typeface="Arial" panose="020B0604020202020204" pitchFamily="34" charset="0"/>
              <a:buChar char="•"/>
            </a:pPr>
            <a:r>
              <a:rPr lang="it-IT" dirty="0"/>
              <a:t>“Given, </a:t>
            </a:r>
            <a:r>
              <a:rPr lang="it-IT" dirty="0" err="1"/>
              <a:t>When</a:t>
            </a:r>
            <a:r>
              <a:rPr lang="it-IT" dirty="0"/>
              <a:t>, </a:t>
            </a:r>
            <a:r>
              <a:rPr lang="it-IT" dirty="0" err="1"/>
              <a:t>Then</a:t>
            </a:r>
            <a:r>
              <a:rPr lang="it-IT" dirty="0"/>
              <a:t>” </a:t>
            </a:r>
            <a:r>
              <a:rPr lang="en-US" dirty="0"/>
              <a:t>with events, commands and Command Handlers</a:t>
            </a:r>
            <a:endParaRPr lang="it-IT" dirty="0"/>
          </a:p>
        </p:txBody>
      </p:sp>
      <p:sp>
        <p:nvSpPr>
          <p:cNvPr id="2" name="Rettangolo 6">
            <a:extLst>
              <a:ext uri="{FF2B5EF4-FFF2-40B4-BE49-F238E27FC236}">
                <a16:creationId xmlns:a16="http://schemas.microsoft.com/office/drawing/2014/main" id="{DE965261-D6C5-088A-2C4F-5B2B9A387C3B}"/>
              </a:ext>
            </a:extLst>
          </p:cNvPr>
          <p:cNvSpPr/>
          <p:nvPr/>
        </p:nvSpPr>
        <p:spPr>
          <a:xfrm>
            <a:off x="4994691" y="0"/>
            <a:ext cx="3981785" cy="5943600"/>
          </a:xfrm>
          <a:custGeom>
            <a:avLst/>
            <a:gdLst>
              <a:gd name="connsiteX0" fmla="*/ 0 w 3537857"/>
              <a:gd name="connsiteY0" fmla="*/ 0 h 6858000"/>
              <a:gd name="connsiteX1" fmla="*/ 3537857 w 3537857"/>
              <a:gd name="connsiteY1" fmla="*/ 0 h 6858000"/>
              <a:gd name="connsiteX2" fmla="*/ 3537857 w 3537857"/>
              <a:gd name="connsiteY2" fmla="*/ 6858000 h 6858000"/>
              <a:gd name="connsiteX3" fmla="*/ 0 w 3537857"/>
              <a:gd name="connsiteY3" fmla="*/ 6858000 h 6858000"/>
              <a:gd name="connsiteX4" fmla="*/ 0 w 3537857"/>
              <a:gd name="connsiteY4" fmla="*/ 0 h 6858000"/>
              <a:gd name="connsiteX0" fmla="*/ 0 w 3537857"/>
              <a:gd name="connsiteY0" fmla="*/ 0 h 6858000"/>
              <a:gd name="connsiteX1" fmla="*/ 3537857 w 3537857"/>
              <a:gd name="connsiteY1" fmla="*/ 0 h 6858000"/>
              <a:gd name="connsiteX2" fmla="*/ 3537857 w 3537857"/>
              <a:gd name="connsiteY2" fmla="*/ 6858000 h 6858000"/>
              <a:gd name="connsiteX3" fmla="*/ 45719 w 3537857"/>
              <a:gd name="connsiteY3" fmla="*/ 6671256 h 6858000"/>
              <a:gd name="connsiteX4" fmla="*/ 0 w 3537857"/>
              <a:gd name="connsiteY4" fmla="*/ 0 h 6858000"/>
              <a:gd name="connsiteX0" fmla="*/ 0 w 3492138"/>
              <a:gd name="connsiteY0" fmla="*/ 276896 h 6858000"/>
              <a:gd name="connsiteX1" fmla="*/ 3492138 w 3492138"/>
              <a:gd name="connsiteY1" fmla="*/ 0 h 6858000"/>
              <a:gd name="connsiteX2" fmla="*/ 3492138 w 3492138"/>
              <a:gd name="connsiteY2" fmla="*/ 6858000 h 6858000"/>
              <a:gd name="connsiteX3" fmla="*/ 0 w 3492138"/>
              <a:gd name="connsiteY3" fmla="*/ 6671256 h 6858000"/>
              <a:gd name="connsiteX4" fmla="*/ 0 w 3492138"/>
              <a:gd name="connsiteY4" fmla="*/ 276896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2138" h="6858000">
                <a:moveTo>
                  <a:pt x="0" y="276896"/>
                </a:moveTo>
                <a:lnTo>
                  <a:pt x="3492138" y="0"/>
                </a:lnTo>
                <a:lnTo>
                  <a:pt x="3492138" y="6858000"/>
                </a:lnTo>
                <a:lnTo>
                  <a:pt x="0" y="6671256"/>
                </a:lnTo>
                <a:lnTo>
                  <a:pt x="0" y="276896"/>
                </a:lnTo>
                <a:close/>
              </a:path>
            </a:pathLst>
          </a:custGeom>
          <a:blipFill dpi="0" rotWithShape="1">
            <a:blip r:embed="rId2"/>
            <a:srcRect/>
            <a:tile tx="-1193800" ty="-2209800" sx="60000" sy="6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Tree>
    <p:extLst>
      <p:ext uri="{BB962C8B-B14F-4D97-AF65-F5344CB8AC3E}">
        <p14:creationId xmlns:p14="http://schemas.microsoft.com/office/powerpoint/2010/main" val="35462065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ctrTitle"/>
          </p:nvPr>
        </p:nvSpPr>
        <p:spPr>
          <a:xfrm>
            <a:off x="486695" y="205971"/>
            <a:ext cx="4715033" cy="773456"/>
          </a:xfrm>
        </p:spPr>
        <p:txBody>
          <a:bodyPr vert="horz" lIns="91440" tIns="45720" rIns="91440" bIns="45720" rtlCol="0" anchor="ctr">
            <a:normAutofit/>
          </a:bodyPr>
          <a:lstStyle/>
          <a:p>
            <a:pPr>
              <a:lnSpc>
                <a:spcPct val="90000"/>
              </a:lnSpc>
            </a:pPr>
            <a:r>
              <a:rPr lang="it-IT" sz="2800" dirty="0"/>
              <a:t>Testing</a:t>
            </a:r>
            <a:endParaRPr lang="en-US" sz="2800" kern="1200" dirty="0">
              <a:solidFill>
                <a:schemeClr val="tx1"/>
              </a:solidFill>
              <a:latin typeface="+mj-lt"/>
              <a:ea typeface="+mj-ea"/>
              <a:cs typeface="+mj-cs"/>
            </a:endParaRPr>
          </a:p>
        </p:txBody>
      </p:sp>
      <p:sp>
        <p:nvSpPr>
          <p:cNvPr id="8" name="Segnaposto testo 4">
            <a:extLst>
              <a:ext uri="{FF2B5EF4-FFF2-40B4-BE49-F238E27FC236}">
                <a16:creationId xmlns:a16="http://schemas.microsoft.com/office/drawing/2014/main" id="{350515C8-A15E-0ACF-1BC7-A78B008ABDE6}"/>
              </a:ext>
            </a:extLst>
          </p:cNvPr>
          <p:cNvSpPr txBox="1">
            <a:spLocks/>
          </p:cNvSpPr>
          <p:nvPr/>
        </p:nvSpPr>
        <p:spPr>
          <a:xfrm>
            <a:off x="279663" y="988055"/>
            <a:ext cx="4602888" cy="5102194"/>
          </a:xfrm>
          <a:prstGeom prst="rect">
            <a:avLst/>
          </a:prstGeom>
        </p:spPr>
        <p:txBody>
          <a:bodyPr/>
          <a:lstStyle>
            <a:lvl1pPr marL="0" indent="0" algn="l" defTabSz="914400" rtl="0" eaLnBrk="1" latinLnBrk="0" hangingPunct="1">
              <a:lnSpc>
                <a:spcPct val="120000"/>
              </a:lnSpc>
              <a:spcBef>
                <a:spcPts val="1000"/>
              </a:spcBef>
              <a:buFont typeface="Arial" panose="020B0604020202020204" pitchFamily="34" charset="0"/>
              <a:buNone/>
              <a:defRPr sz="18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essential idea is to split a scenario into three sections </a:t>
            </a:r>
            <a:r>
              <a:rPr lang="it-IT" dirty="0"/>
              <a:t>: </a:t>
            </a:r>
          </a:p>
          <a:p>
            <a:r>
              <a:rPr lang="it-IT" b="1" dirty="0"/>
              <a:t>Given</a:t>
            </a:r>
            <a:r>
              <a:rPr lang="it-IT" dirty="0"/>
              <a:t>: </a:t>
            </a:r>
            <a:r>
              <a:rPr lang="en-US" dirty="0"/>
              <a:t>describes the state of the aggregate before sending the command. A kind of test prerequisite</a:t>
            </a:r>
            <a:endParaRPr lang="it-IT" dirty="0"/>
          </a:p>
          <a:p>
            <a:r>
              <a:rPr lang="it-IT" b="1" dirty="0" err="1"/>
              <a:t>When</a:t>
            </a:r>
            <a:r>
              <a:rPr lang="it-IT" dirty="0"/>
              <a:t>: r</a:t>
            </a:r>
            <a:r>
              <a:rPr lang="en-US" dirty="0"/>
              <a:t>represents the command to be sent to the aggregate</a:t>
            </a:r>
            <a:endParaRPr lang="it-IT" dirty="0"/>
          </a:p>
          <a:p>
            <a:r>
              <a:rPr lang="it-IT" b="1" dirty="0" err="1"/>
              <a:t>Then</a:t>
            </a:r>
            <a:r>
              <a:rPr lang="it-IT" b="1" dirty="0"/>
              <a:t>/</a:t>
            </a:r>
            <a:r>
              <a:rPr lang="it-IT" b="1" dirty="0" err="1"/>
              <a:t>Expect</a:t>
            </a:r>
            <a:r>
              <a:rPr lang="it-IT" dirty="0"/>
              <a:t>: </a:t>
            </a:r>
            <a:r>
              <a:rPr lang="en-US" dirty="0"/>
              <a:t>describes the state changes expected as a result of the command</a:t>
            </a:r>
          </a:p>
          <a:p>
            <a:endParaRPr lang="it-IT" dirty="0"/>
          </a:p>
        </p:txBody>
      </p:sp>
      <p:sp>
        <p:nvSpPr>
          <p:cNvPr id="2" name="Rettangolo 6">
            <a:extLst>
              <a:ext uri="{FF2B5EF4-FFF2-40B4-BE49-F238E27FC236}">
                <a16:creationId xmlns:a16="http://schemas.microsoft.com/office/drawing/2014/main" id="{DE965261-D6C5-088A-2C4F-5B2B9A387C3B}"/>
              </a:ext>
            </a:extLst>
          </p:cNvPr>
          <p:cNvSpPr/>
          <p:nvPr/>
        </p:nvSpPr>
        <p:spPr>
          <a:xfrm>
            <a:off x="4994691" y="0"/>
            <a:ext cx="3981785" cy="5943600"/>
          </a:xfrm>
          <a:custGeom>
            <a:avLst/>
            <a:gdLst>
              <a:gd name="connsiteX0" fmla="*/ 0 w 3537857"/>
              <a:gd name="connsiteY0" fmla="*/ 0 h 6858000"/>
              <a:gd name="connsiteX1" fmla="*/ 3537857 w 3537857"/>
              <a:gd name="connsiteY1" fmla="*/ 0 h 6858000"/>
              <a:gd name="connsiteX2" fmla="*/ 3537857 w 3537857"/>
              <a:gd name="connsiteY2" fmla="*/ 6858000 h 6858000"/>
              <a:gd name="connsiteX3" fmla="*/ 0 w 3537857"/>
              <a:gd name="connsiteY3" fmla="*/ 6858000 h 6858000"/>
              <a:gd name="connsiteX4" fmla="*/ 0 w 3537857"/>
              <a:gd name="connsiteY4" fmla="*/ 0 h 6858000"/>
              <a:gd name="connsiteX0" fmla="*/ 0 w 3537857"/>
              <a:gd name="connsiteY0" fmla="*/ 0 h 6858000"/>
              <a:gd name="connsiteX1" fmla="*/ 3537857 w 3537857"/>
              <a:gd name="connsiteY1" fmla="*/ 0 h 6858000"/>
              <a:gd name="connsiteX2" fmla="*/ 3537857 w 3537857"/>
              <a:gd name="connsiteY2" fmla="*/ 6858000 h 6858000"/>
              <a:gd name="connsiteX3" fmla="*/ 45719 w 3537857"/>
              <a:gd name="connsiteY3" fmla="*/ 6671256 h 6858000"/>
              <a:gd name="connsiteX4" fmla="*/ 0 w 3537857"/>
              <a:gd name="connsiteY4" fmla="*/ 0 h 6858000"/>
              <a:gd name="connsiteX0" fmla="*/ 0 w 3492138"/>
              <a:gd name="connsiteY0" fmla="*/ 276896 h 6858000"/>
              <a:gd name="connsiteX1" fmla="*/ 3492138 w 3492138"/>
              <a:gd name="connsiteY1" fmla="*/ 0 h 6858000"/>
              <a:gd name="connsiteX2" fmla="*/ 3492138 w 3492138"/>
              <a:gd name="connsiteY2" fmla="*/ 6858000 h 6858000"/>
              <a:gd name="connsiteX3" fmla="*/ 0 w 3492138"/>
              <a:gd name="connsiteY3" fmla="*/ 6671256 h 6858000"/>
              <a:gd name="connsiteX4" fmla="*/ 0 w 3492138"/>
              <a:gd name="connsiteY4" fmla="*/ 276896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2138" h="6858000">
                <a:moveTo>
                  <a:pt x="0" y="276896"/>
                </a:moveTo>
                <a:lnTo>
                  <a:pt x="3492138" y="0"/>
                </a:lnTo>
                <a:lnTo>
                  <a:pt x="3492138" y="6858000"/>
                </a:lnTo>
                <a:lnTo>
                  <a:pt x="0" y="6671256"/>
                </a:lnTo>
                <a:lnTo>
                  <a:pt x="0" y="276896"/>
                </a:lnTo>
                <a:close/>
              </a:path>
            </a:pathLst>
          </a:custGeom>
          <a:blipFill dpi="0" rotWithShape="1">
            <a:blip r:embed="rId2"/>
            <a:srcRect/>
            <a:tile tx="-1193800" ty="-2209800" sx="60000" sy="6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Tree>
    <p:extLst>
      <p:ext uri="{BB962C8B-B14F-4D97-AF65-F5344CB8AC3E}">
        <p14:creationId xmlns:p14="http://schemas.microsoft.com/office/powerpoint/2010/main" val="20713509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ctrTitle"/>
          </p:nvPr>
        </p:nvSpPr>
        <p:spPr>
          <a:xfrm>
            <a:off x="486695" y="205971"/>
            <a:ext cx="4715033" cy="773456"/>
          </a:xfrm>
        </p:spPr>
        <p:txBody>
          <a:bodyPr vert="horz" lIns="91440" tIns="45720" rIns="91440" bIns="45720" rtlCol="0" anchor="ctr">
            <a:normAutofit/>
          </a:bodyPr>
          <a:lstStyle/>
          <a:p>
            <a:pPr>
              <a:lnSpc>
                <a:spcPct val="90000"/>
              </a:lnSpc>
            </a:pPr>
            <a:r>
              <a:rPr lang="it-IT" sz="2800" dirty="0" err="1"/>
              <a:t>Projections</a:t>
            </a:r>
            <a:endParaRPr lang="en-US" sz="2800" kern="1200" dirty="0">
              <a:solidFill>
                <a:schemeClr val="tx1"/>
              </a:solidFill>
              <a:latin typeface="+mj-lt"/>
              <a:ea typeface="+mj-ea"/>
              <a:cs typeface="+mj-cs"/>
            </a:endParaRPr>
          </a:p>
        </p:txBody>
      </p:sp>
      <p:sp>
        <p:nvSpPr>
          <p:cNvPr id="8" name="Segnaposto testo 4">
            <a:extLst>
              <a:ext uri="{FF2B5EF4-FFF2-40B4-BE49-F238E27FC236}">
                <a16:creationId xmlns:a16="http://schemas.microsoft.com/office/drawing/2014/main" id="{350515C8-A15E-0ACF-1BC7-A78B008ABDE6}"/>
              </a:ext>
            </a:extLst>
          </p:cNvPr>
          <p:cNvSpPr txBox="1">
            <a:spLocks/>
          </p:cNvSpPr>
          <p:nvPr/>
        </p:nvSpPr>
        <p:spPr>
          <a:xfrm>
            <a:off x="279663" y="988055"/>
            <a:ext cx="4040599" cy="5102194"/>
          </a:xfrm>
          <a:prstGeom prst="rect">
            <a:avLst/>
          </a:prstGeom>
        </p:spPr>
        <p:txBody>
          <a:bodyPr/>
          <a:lstStyle>
            <a:lvl1pPr marL="0" indent="0" algn="l" defTabSz="914400" rtl="0" eaLnBrk="1" latinLnBrk="0" hangingPunct="1">
              <a:lnSpc>
                <a:spcPct val="120000"/>
              </a:lnSpc>
              <a:spcBef>
                <a:spcPts val="1000"/>
              </a:spcBef>
              <a:buFont typeface="Arial" panose="020B0604020202020204" pitchFamily="34" charset="0"/>
              <a:buNone/>
              <a:defRPr sz="18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Projections are the tools that allow us to transform events into consumable data by our applications</a:t>
            </a:r>
            <a:endParaRPr lang="it-IT" dirty="0"/>
          </a:p>
          <a:p>
            <a:r>
              <a:rPr lang="en-US" dirty="0"/>
              <a:t>The rather simple task of a projection is to aggregate the information arriving from events into data structures that are easily, and above all quickly, consumable. This is why document databases find ample space in </a:t>
            </a:r>
            <a:r>
              <a:rPr lang="en-US" dirty="0" err="1"/>
              <a:t>ReadModel</a:t>
            </a:r>
            <a:endParaRPr lang="it-IT" dirty="0"/>
          </a:p>
        </p:txBody>
      </p:sp>
      <p:pic>
        <p:nvPicPr>
          <p:cNvPr id="5" name="Immagine 4">
            <a:extLst>
              <a:ext uri="{FF2B5EF4-FFF2-40B4-BE49-F238E27FC236}">
                <a16:creationId xmlns:a16="http://schemas.microsoft.com/office/drawing/2014/main" id="{2CCAB9AF-523F-84FC-D041-08748152D21F}"/>
              </a:ext>
            </a:extLst>
          </p:cNvPr>
          <p:cNvPicPr>
            <a:picLocks noChangeAspect="1"/>
          </p:cNvPicPr>
          <p:nvPr/>
        </p:nvPicPr>
        <p:blipFill>
          <a:blip r:embed="rId2"/>
          <a:stretch>
            <a:fillRect/>
          </a:stretch>
        </p:blipFill>
        <p:spPr>
          <a:xfrm>
            <a:off x="4320262" y="1940050"/>
            <a:ext cx="4747671" cy="2339543"/>
          </a:xfrm>
          <a:prstGeom prst="rect">
            <a:avLst/>
          </a:prstGeom>
        </p:spPr>
      </p:pic>
    </p:spTree>
    <p:extLst>
      <p:ext uri="{BB962C8B-B14F-4D97-AF65-F5344CB8AC3E}">
        <p14:creationId xmlns:p14="http://schemas.microsoft.com/office/powerpoint/2010/main" val="6412755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ctrTitle"/>
          </p:nvPr>
        </p:nvSpPr>
        <p:spPr>
          <a:xfrm>
            <a:off x="486696" y="343991"/>
            <a:ext cx="7984444" cy="673926"/>
          </a:xfrm>
        </p:spPr>
        <p:txBody>
          <a:bodyPr vert="horz" lIns="91440" tIns="45720" rIns="91440" bIns="45720" rtlCol="0" anchor="ctr">
            <a:normAutofit/>
          </a:bodyPr>
          <a:lstStyle/>
          <a:p>
            <a:pPr>
              <a:lnSpc>
                <a:spcPct val="90000"/>
              </a:lnSpc>
            </a:pPr>
            <a:r>
              <a:rPr lang="it-IT" sz="2800" dirty="0"/>
              <a:t>Event Sourcing</a:t>
            </a:r>
            <a:endParaRPr lang="en-US" sz="2800" kern="1200" dirty="0">
              <a:solidFill>
                <a:schemeClr val="tx1"/>
              </a:solidFill>
              <a:latin typeface="+mj-lt"/>
              <a:ea typeface="+mj-ea"/>
              <a:cs typeface="+mj-cs"/>
            </a:endParaRPr>
          </a:p>
        </p:txBody>
      </p:sp>
      <p:sp>
        <p:nvSpPr>
          <p:cNvPr id="7" name="Segnaposto testo 4">
            <a:extLst>
              <a:ext uri="{FF2B5EF4-FFF2-40B4-BE49-F238E27FC236}">
                <a16:creationId xmlns:a16="http://schemas.microsoft.com/office/drawing/2014/main" id="{B8BFD1D0-0C1C-2306-1DDD-1C40B7A85BD8}"/>
              </a:ext>
            </a:extLst>
          </p:cNvPr>
          <p:cNvSpPr txBox="1">
            <a:spLocks/>
          </p:cNvSpPr>
          <p:nvPr/>
        </p:nvSpPr>
        <p:spPr>
          <a:xfrm>
            <a:off x="526211" y="1278035"/>
            <a:ext cx="8131093" cy="4484409"/>
          </a:xfrm>
          <a:prstGeom prst="rect">
            <a:avLst/>
          </a:prstGeom>
        </p:spPr>
        <p:txBody>
          <a:bodyPr/>
          <a:lstStyle>
            <a:lvl1pPr marL="0" indent="0" algn="l" defTabSz="914400" rtl="0" eaLnBrk="1" latinLnBrk="0" hangingPunct="1">
              <a:lnSpc>
                <a:spcPct val="120000"/>
              </a:lnSpc>
              <a:spcBef>
                <a:spcPts val="1000"/>
              </a:spcBef>
              <a:buFont typeface="Arial" panose="020B0604020202020204" pitchFamily="34" charset="0"/>
              <a:buNone/>
              <a:defRPr sz="18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It is now customary, when using the CQRS pattern, to save the events generated by the Domain. </a:t>
            </a:r>
            <a:r>
              <a:rPr lang="en-US" dirty="0" err="1"/>
              <a:t>EventSourcing</a:t>
            </a:r>
            <a:r>
              <a:rPr lang="en-US" dirty="0"/>
              <a:t> is an architectural pattern that allows the reconstruction of the state of an application from the events saved. From an architectural point of view, it is one of the highest expressions of application of a functional pattern, in fact, we can express the state of an aggregate as a function of its event history</a:t>
            </a:r>
            <a:endParaRPr lang="it-IT" dirty="0"/>
          </a:p>
          <a:p>
            <a:pPr algn="ctr"/>
            <a:r>
              <a:rPr lang="it-IT" b="1" i="1" dirty="0"/>
              <a:t>State = f(events)</a:t>
            </a:r>
          </a:p>
          <a:p>
            <a:r>
              <a:rPr lang="en-US" dirty="0"/>
              <a:t>Going from a CRUD model to an event model is a bit like going from photographing an object at a precise moment, to the whole film telling its entire story</a:t>
            </a:r>
            <a:r>
              <a:rPr lang="it-IT" dirty="0"/>
              <a:t>.</a:t>
            </a:r>
          </a:p>
          <a:p>
            <a:r>
              <a:rPr lang="en-US" dirty="0"/>
              <a:t>The classic example is the bank statement, obtained by reading all the movements on our current account</a:t>
            </a:r>
            <a:r>
              <a:rPr lang="it-IT" dirty="0"/>
              <a:t>.</a:t>
            </a:r>
          </a:p>
        </p:txBody>
      </p:sp>
    </p:spTree>
    <p:extLst>
      <p:ext uri="{BB962C8B-B14F-4D97-AF65-F5344CB8AC3E}">
        <p14:creationId xmlns:p14="http://schemas.microsoft.com/office/powerpoint/2010/main" val="793962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ctrTitle"/>
          </p:nvPr>
        </p:nvSpPr>
        <p:spPr>
          <a:xfrm>
            <a:off x="486696" y="343991"/>
            <a:ext cx="7984444" cy="673926"/>
          </a:xfrm>
        </p:spPr>
        <p:txBody>
          <a:bodyPr vert="horz" lIns="91440" tIns="45720" rIns="91440" bIns="45720" rtlCol="0" anchor="ctr">
            <a:normAutofit/>
          </a:bodyPr>
          <a:lstStyle/>
          <a:p>
            <a:pPr>
              <a:lnSpc>
                <a:spcPct val="90000"/>
              </a:lnSpc>
            </a:pPr>
            <a:r>
              <a:rPr lang="it-IT" sz="2800" dirty="0"/>
              <a:t>Event-</a:t>
            </a:r>
            <a:r>
              <a:rPr lang="it-IT" sz="2800" dirty="0" err="1"/>
              <a:t>Driven</a:t>
            </a:r>
            <a:r>
              <a:rPr lang="it-IT" sz="2800" dirty="0"/>
              <a:t> Architecture</a:t>
            </a:r>
            <a:endParaRPr lang="en-US" sz="2800" kern="1200" dirty="0">
              <a:solidFill>
                <a:schemeClr val="tx1"/>
              </a:solidFill>
              <a:latin typeface="+mj-lt"/>
              <a:ea typeface="+mj-ea"/>
              <a:cs typeface="+mj-cs"/>
            </a:endParaRPr>
          </a:p>
        </p:txBody>
      </p:sp>
      <p:sp>
        <p:nvSpPr>
          <p:cNvPr id="7" name="Segnaposto testo 4">
            <a:extLst>
              <a:ext uri="{FF2B5EF4-FFF2-40B4-BE49-F238E27FC236}">
                <a16:creationId xmlns:a16="http://schemas.microsoft.com/office/drawing/2014/main" id="{B8BFD1D0-0C1C-2306-1DDD-1C40B7A85BD8}"/>
              </a:ext>
            </a:extLst>
          </p:cNvPr>
          <p:cNvSpPr txBox="1">
            <a:spLocks/>
          </p:cNvSpPr>
          <p:nvPr/>
        </p:nvSpPr>
        <p:spPr>
          <a:xfrm>
            <a:off x="526211" y="1278035"/>
            <a:ext cx="8131093" cy="4484409"/>
          </a:xfrm>
          <a:prstGeom prst="rect">
            <a:avLst/>
          </a:prstGeom>
        </p:spPr>
        <p:txBody>
          <a:bodyPr/>
          <a:lstStyle>
            <a:lvl1pPr marL="0" indent="0" algn="l" defTabSz="914400" rtl="0" eaLnBrk="1" latinLnBrk="0" hangingPunct="1">
              <a:lnSpc>
                <a:spcPct val="120000"/>
              </a:lnSpc>
              <a:spcBef>
                <a:spcPts val="1000"/>
              </a:spcBef>
              <a:buFont typeface="Arial" panose="020B0604020202020204" pitchFamily="34" charset="0"/>
              <a:buNone/>
              <a:defRPr sz="18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This type of architecture exploits precisely the propagation of events as an asynchronous communication mechanism allowing, in effect, a total decoupling between the parties involved</a:t>
            </a:r>
            <a:r>
              <a:rPr lang="it-IT" dirty="0"/>
              <a:t>.</a:t>
            </a:r>
          </a:p>
          <a:p>
            <a:r>
              <a:rPr lang="en-US" dirty="0"/>
              <a:t>In order for propagated events to carry as much information as possible, there is a clear distinction between events that are typically Dominion, and tied to a specific Bounded Context, and events that are used to propagate information to the rest of the world</a:t>
            </a:r>
            <a:endParaRPr lang="it-IT" dirty="0"/>
          </a:p>
          <a:p>
            <a:pPr marL="285750" indent="-285750">
              <a:buFont typeface="Arial" panose="020B0604020202020204" pitchFamily="34" charset="0"/>
              <a:buChar char="•"/>
            </a:pPr>
            <a:r>
              <a:rPr lang="it-IT" b="1" dirty="0"/>
              <a:t>Domain Event</a:t>
            </a:r>
            <a:r>
              <a:rPr lang="it-IT" dirty="0"/>
              <a:t>. </a:t>
            </a:r>
            <a:r>
              <a:rPr lang="en-US" dirty="0"/>
              <a:t>Events local to a specific Bounded Context</a:t>
            </a:r>
            <a:r>
              <a:rPr lang="it-IT" dirty="0"/>
              <a:t> </a:t>
            </a:r>
          </a:p>
          <a:p>
            <a:pPr marL="285750" indent="-285750">
              <a:buFont typeface="Arial" panose="020B0604020202020204" pitchFamily="34" charset="0"/>
              <a:buChar char="•"/>
            </a:pPr>
            <a:r>
              <a:rPr lang="it-IT" b="1" dirty="0"/>
              <a:t>Integration Event</a:t>
            </a:r>
            <a:r>
              <a:rPr lang="it-IT" dirty="0"/>
              <a:t>. </a:t>
            </a:r>
            <a:r>
              <a:rPr lang="en-US" dirty="0"/>
              <a:t>Public events, shared with the rest of the system, in a language more agnostic than the Ubiquitous Language of the Bounded Context</a:t>
            </a:r>
            <a:endParaRPr lang="it-IT" dirty="0"/>
          </a:p>
        </p:txBody>
      </p:sp>
    </p:spTree>
    <p:extLst>
      <p:ext uri="{BB962C8B-B14F-4D97-AF65-F5344CB8AC3E}">
        <p14:creationId xmlns:p14="http://schemas.microsoft.com/office/powerpoint/2010/main" val="21904604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ctrTitle"/>
          </p:nvPr>
        </p:nvSpPr>
        <p:spPr>
          <a:xfrm>
            <a:off x="486696" y="343991"/>
            <a:ext cx="7984444" cy="673926"/>
          </a:xfrm>
        </p:spPr>
        <p:txBody>
          <a:bodyPr vert="horz" lIns="91440" tIns="45720" rIns="91440" bIns="45720" rtlCol="0" anchor="ctr">
            <a:normAutofit/>
          </a:bodyPr>
          <a:lstStyle/>
          <a:p>
            <a:pPr>
              <a:lnSpc>
                <a:spcPct val="90000"/>
              </a:lnSpc>
            </a:pPr>
            <a:r>
              <a:rPr lang="it-IT" sz="2800" dirty="0"/>
              <a:t>The </a:t>
            </a:r>
            <a:r>
              <a:rPr lang="it-IT" sz="2800" dirty="0" err="1"/>
              <a:t>Reactive</a:t>
            </a:r>
            <a:r>
              <a:rPr lang="it-IT" sz="2800" dirty="0"/>
              <a:t> Manifesto</a:t>
            </a:r>
            <a:endParaRPr lang="en-US" sz="2800" kern="1200" dirty="0">
              <a:solidFill>
                <a:schemeClr val="tx1"/>
              </a:solidFill>
              <a:latin typeface="+mj-lt"/>
              <a:ea typeface="+mj-ea"/>
              <a:cs typeface="+mj-cs"/>
            </a:endParaRPr>
          </a:p>
        </p:txBody>
      </p:sp>
      <p:sp>
        <p:nvSpPr>
          <p:cNvPr id="7" name="Segnaposto testo 4">
            <a:extLst>
              <a:ext uri="{FF2B5EF4-FFF2-40B4-BE49-F238E27FC236}">
                <a16:creationId xmlns:a16="http://schemas.microsoft.com/office/drawing/2014/main" id="{B8BFD1D0-0C1C-2306-1DDD-1C40B7A85BD8}"/>
              </a:ext>
            </a:extLst>
          </p:cNvPr>
          <p:cNvSpPr txBox="1">
            <a:spLocks/>
          </p:cNvSpPr>
          <p:nvPr/>
        </p:nvSpPr>
        <p:spPr>
          <a:xfrm>
            <a:off x="486696" y="1786330"/>
            <a:ext cx="8131093" cy="3285339"/>
          </a:xfrm>
          <a:prstGeom prst="rect">
            <a:avLst/>
          </a:prstGeom>
        </p:spPr>
        <p:txBody>
          <a:bodyPr/>
          <a:lstStyle>
            <a:lvl1pPr marL="0" indent="0" algn="l" defTabSz="914400" rtl="0" eaLnBrk="1" latinLnBrk="0" hangingPunct="1">
              <a:lnSpc>
                <a:spcPct val="120000"/>
              </a:lnSpc>
              <a:spcBef>
                <a:spcPts val="1000"/>
              </a:spcBef>
              <a:buFont typeface="Arial" panose="020B0604020202020204" pitchFamily="34" charset="0"/>
              <a:buNone/>
              <a:defRPr sz="18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0" i="0" dirty="0">
                <a:solidFill>
                  <a:srgbClr val="777777"/>
                </a:solidFill>
                <a:effectLst/>
              </a:rPr>
              <a:t>The system, if it is generally possible to give an answer to clients, gives it in a timely manner. Responsiveness is the cornerstone of system usability and usefulness; it presupposes that problems are identified quickly and handled effectively. Responsive systems are focused on </a:t>
            </a:r>
            <a:r>
              <a:rPr lang="en-US" b="0" i="0" dirty="0" err="1">
                <a:solidFill>
                  <a:srgbClr val="777777"/>
                </a:solidFill>
                <a:effectLst/>
              </a:rPr>
              <a:t>minimising</a:t>
            </a:r>
            <a:r>
              <a:rPr lang="en-US" b="0" i="0" dirty="0">
                <a:solidFill>
                  <a:srgbClr val="777777"/>
                </a:solidFill>
                <a:effectLst/>
              </a:rPr>
              <a:t> response time by identifying a predetermined upper limit for it in order to guarantee a consistent quality of service over time. The resulting </a:t>
            </a:r>
            <a:r>
              <a:rPr lang="en-US" b="0" i="0" dirty="0" err="1">
                <a:solidFill>
                  <a:srgbClr val="777777"/>
                </a:solidFill>
                <a:effectLst/>
              </a:rPr>
              <a:t>behaviour</a:t>
            </a:r>
            <a:r>
              <a:rPr lang="en-US" b="0" i="0" dirty="0">
                <a:solidFill>
                  <a:srgbClr val="777777"/>
                </a:solidFill>
                <a:effectLst/>
              </a:rPr>
              <a:t> is therefore predictable, which simplifies the management of error situations, generates confidence in end users and predisposes them to further interaction with the system</a:t>
            </a:r>
            <a:r>
              <a:rPr lang="it-IT" b="0" i="0" dirty="0">
                <a:solidFill>
                  <a:srgbClr val="777777"/>
                </a:solidFill>
                <a:effectLst/>
              </a:rPr>
              <a:t>.</a:t>
            </a:r>
            <a:endParaRPr lang="it-IT" dirty="0"/>
          </a:p>
        </p:txBody>
      </p:sp>
    </p:spTree>
    <p:extLst>
      <p:ext uri="{BB962C8B-B14F-4D97-AF65-F5344CB8AC3E}">
        <p14:creationId xmlns:p14="http://schemas.microsoft.com/office/powerpoint/2010/main" val="31514824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ctrTitle"/>
          </p:nvPr>
        </p:nvSpPr>
        <p:spPr>
          <a:xfrm>
            <a:off x="486696" y="404373"/>
            <a:ext cx="8320874" cy="648050"/>
          </a:xfrm>
        </p:spPr>
        <p:txBody>
          <a:bodyPr vert="horz" lIns="91440" tIns="45720" rIns="91440" bIns="45720" rtlCol="0" anchor="ctr">
            <a:normAutofit/>
          </a:bodyPr>
          <a:lstStyle/>
          <a:p>
            <a:pPr>
              <a:lnSpc>
                <a:spcPct val="90000"/>
              </a:lnSpc>
            </a:pPr>
            <a:r>
              <a:rPr lang="it-IT" sz="2800" dirty="0"/>
              <a:t>The </a:t>
            </a:r>
            <a:r>
              <a:rPr lang="it-IT" sz="2800" dirty="0" err="1"/>
              <a:t>Reactive</a:t>
            </a:r>
            <a:r>
              <a:rPr lang="it-IT" sz="2800" dirty="0"/>
              <a:t> Manifesto</a:t>
            </a:r>
            <a:endParaRPr lang="en-US" sz="2800" kern="1200" dirty="0">
              <a:solidFill>
                <a:schemeClr val="tx1"/>
              </a:solidFill>
              <a:latin typeface="+mj-lt"/>
              <a:ea typeface="+mj-ea"/>
              <a:cs typeface="+mj-cs"/>
            </a:endParaRPr>
          </a:p>
        </p:txBody>
      </p:sp>
      <p:sp>
        <p:nvSpPr>
          <p:cNvPr id="8" name="Segnaposto testo 4">
            <a:extLst>
              <a:ext uri="{FF2B5EF4-FFF2-40B4-BE49-F238E27FC236}">
                <a16:creationId xmlns:a16="http://schemas.microsoft.com/office/drawing/2014/main" id="{350515C8-A15E-0ACF-1BC7-A78B008ABDE6}"/>
              </a:ext>
            </a:extLst>
          </p:cNvPr>
          <p:cNvSpPr txBox="1">
            <a:spLocks/>
          </p:cNvSpPr>
          <p:nvPr/>
        </p:nvSpPr>
        <p:spPr>
          <a:xfrm>
            <a:off x="486696" y="1302590"/>
            <a:ext cx="3602224" cy="4494361"/>
          </a:xfrm>
          <a:prstGeom prst="rect">
            <a:avLst/>
          </a:prstGeom>
        </p:spPr>
        <p:txBody>
          <a:bodyPr/>
          <a:lstStyle>
            <a:lvl1pPr marL="0" indent="0" algn="l" defTabSz="914400" rtl="0" eaLnBrk="1" latinLnBrk="0" hangingPunct="1">
              <a:lnSpc>
                <a:spcPct val="120000"/>
              </a:lnSpc>
              <a:spcBef>
                <a:spcPts val="1000"/>
              </a:spcBef>
              <a:buFont typeface="Arial" panose="020B0604020202020204" pitchFamily="34" charset="0"/>
              <a:buNone/>
              <a:defRPr sz="18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it-IT" b="1" dirty="0" err="1"/>
              <a:t>Resilient</a:t>
            </a:r>
            <a:r>
              <a:rPr lang="it-IT" dirty="0"/>
              <a:t>. </a:t>
            </a:r>
            <a:r>
              <a:rPr lang="en-US" dirty="0"/>
              <a:t>The system remains responsive even in the event of faults</a:t>
            </a:r>
            <a:endParaRPr lang="it-IT" dirty="0"/>
          </a:p>
          <a:p>
            <a:pPr marL="285750" indent="-285750">
              <a:buFont typeface="Arial" panose="020B0604020202020204" pitchFamily="34" charset="0"/>
              <a:buChar char="•"/>
            </a:pPr>
            <a:r>
              <a:rPr lang="it-IT" b="1" dirty="0" err="1"/>
              <a:t>Elastic</a:t>
            </a:r>
            <a:r>
              <a:rPr lang="it-IT" dirty="0"/>
              <a:t>. </a:t>
            </a:r>
            <a:r>
              <a:rPr lang="en-US" dirty="0"/>
              <a:t>The system remains responsive under time-varying workloads</a:t>
            </a:r>
            <a:endParaRPr lang="it-IT" dirty="0"/>
          </a:p>
          <a:p>
            <a:pPr marL="285750" indent="-285750">
              <a:buFont typeface="Arial" panose="020B0604020202020204" pitchFamily="34" charset="0"/>
              <a:buChar char="•"/>
            </a:pPr>
            <a:r>
              <a:rPr lang="it-IT" b="1" dirty="0"/>
              <a:t>Message </a:t>
            </a:r>
            <a:r>
              <a:rPr lang="it-IT" b="1" dirty="0" err="1"/>
              <a:t>Driven</a:t>
            </a:r>
            <a:r>
              <a:rPr lang="it-IT" dirty="0"/>
              <a:t>. </a:t>
            </a:r>
            <a:r>
              <a:rPr lang="en-US" dirty="0"/>
              <a:t>The system is based on asynchronous message exchange to ensure low coupling between components</a:t>
            </a:r>
            <a:r>
              <a:rPr lang="it-IT" dirty="0"/>
              <a:t>.</a:t>
            </a:r>
          </a:p>
        </p:txBody>
      </p:sp>
      <p:pic>
        <p:nvPicPr>
          <p:cNvPr id="6" name="Immagine 5">
            <a:extLst>
              <a:ext uri="{FF2B5EF4-FFF2-40B4-BE49-F238E27FC236}">
                <a16:creationId xmlns:a16="http://schemas.microsoft.com/office/drawing/2014/main" id="{C8BFC256-062F-50B9-5085-2C5E6469CA32}"/>
              </a:ext>
            </a:extLst>
          </p:cNvPr>
          <p:cNvPicPr>
            <a:picLocks noChangeAspect="1"/>
          </p:cNvPicPr>
          <p:nvPr/>
        </p:nvPicPr>
        <p:blipFill>
          <a:blip r:embed="rId2"/>
          <a:stretch>
            <a:fillRect/>
          </a:stretch>
        </p:blipFill>
        <p:spPr>
          <a:xfrm>
            <a:off x="4572000" y="2213969"/>
            <a:ext cx="4382928" cy="2012974"/>
          </a:xfrm>
          <a:prstGeom prst="rect">
            <a:avLst/>
          </a:prstGeom>
        </p:spPr>
      </p:pic>
    </p:spTree>
    <p:extLst>
      <p:ext uri="{BB962C8B-B14F-4D97-AF65-F5344CB8AC3E}">
        <p14:creationId xmlns:p14="http://schemas.microsoft.com/office/powerpoint/2010/main" val="30563560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olo 2"/>
          <p:cNvSpPr>
            <a:spLocks noGrp="1"/>
          </p:cNvSpPr>
          <p:nvPr>
            <p:ph type="ctrTitle"/>
          </p:nvPr>
        </p:nvSpPr>
        <p:spPr>
          <a:xfrm>
            <a:off x="360759" y="3752849"/>
            <a:ext cx="2468166" cy="2452687"/>
          </a:xfrm>
        </p:spPr>
        <p:txBody>
          <a:bodyPr vert="horz" lIns="91440" tIns="45720" rIns="91440" bIns="45720" rtlCol="0" anchor="ctr">
            <a:normAutofit/>
          </a:bodyPr>
          <a:lstStyle/>
          <a:p>
            <a:pPr>
              <a:lnSpc>
                <a:spcPct val="90000"/>
              </a:lnSpc>
            </a:pPr>
            <a:r>
              <a:rPr lang="it-IT" sz="3200" dirty="0"/>
              <a:t>DDD nel </a:t>
            </a:r>
            <a:r>
              <a:rPr lang="it-IT" sz="3200" dirty="0" err="1"/>
              <a:t>Frontend</a:t>
            </a:r>
            <a:endParaRPr lang="en-US" sz="3100" dirty="0">
              <a:solidFill>
                <a:schemeClr val="tx1"/>
              </a:solidFill>
              <a:latin typeface="+mj-lt"/>
              <a:ea typeface="+mj-ea"/>
              <a:cs typeface="+mj-cs"/>
            </a:endParaRPr>
          </a:p>
        </p:txBody>
      </p:sp>
      <p:pic>
        <p:nvPicPr>
          <p:cNvPr id="4" name="Picture 2" descr="Micro-frontend &amp; SOLID Principles | by Wael Yousef | Medium">
            <a:extLst>
              <a:ext uri="{FF2B5EF4-FFF2-40B4-BE49-F238E27FC236}">
                <a16:creationId xmlns:a16="http://schemas.microsoft.com/office/drawing/2014/main" id="{86C24890-A038-5437-6139-54C12115508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4129" b="3729"/>
          <a:stretch/>
        </p:blipFill>
        <p:spPr bwMode="auto">
          <a:xfrm>
            <a:off x="20" y="10"/>
            <a:ext cx="9143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rgbClr val="FFFFFF"/>
                </a:solidFill>
              </a14:hiddenFill>
            </a:ext>
          </a:extLst>
        </p:spPr>
      </p:pic>
      <p:sp>
        <p:nvSpPr>
          <p:cNvPr id="8" name="Segnaposto testo 4">
            <a:extLst>
              <a:ext uri="{FF2B5EF4-FFF2-40B4-BE49-F238E27FC236}">
                <a16:creationId xmlns:a16="http://schemas.microsoft.com/office/drawing/2014/main" id="{350515C8-A15E-0ACF-1BC7-A78B008ABDE6}"/>
              </a:ext>
            </a:extLst>
          </p:cNvPr>
          <p:cNvSpPr txBox="1">
            <a:spLocks/>
          </p:cNvSpPr>
          <p:nvPr/>
        </p:nvSpPr>
        <p:spPr>
          <a:xfrm>
            <a:off x="3167986" y="3752850"/>
            <a:ext cx="5614060" cy="2452687"/>
          </a:xfrm>
          <a:prstGeom prst="rect">
            <a:avLst/>
          </a:prstGeom>
        </p:spPr>
        <p:txBody>
          <a:bodyPr vert="horz" lIns="91440" tIns="45720" rIns="91440" bIns="45720" rtlCol="0" anchor="ctr">
            <a:normAutofit/>
          </a:bodyPr>
          <a:lstStyle>
            <a:lvl1pPr marL="0" indent="0" algn="l" defTabSz="914400" rtl="0" eaLnBrk="1" latinLnBrk="0" hangingPunct="1">
              <a:lnSpc>
                <a:spcPct val="120000"/>
              </a:lnSpc>
              <a:spcBef>
                <a:spcPts val="1000"/>
              </a:spcBef>
              <a:buFont typeface="Arial" panose="020B0604020202020204" pitchFamily="34" charset="0"/>
              <a:buNone/>
              <a:defRPr sz="18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After splitting the Big Ball of Mud on the backend side why not do the same thing on the frontend side</a:t>
            </a:r>
            <a:r>
              <a:rPr lang="it-IT" sz="1600" dirty="0"/>
              <a:t>?</a:t>
            </a:r>
          </a:p>
          <a:p>
            <a:r>
              <a:rPr lang="en-US" sz="1600" dirty="0"/>
              <a:t>The same patterns applied to the backend can also be applied to the frontend</a:t>
            </a:r>
            <a:r>
              <a:rPr lang="it-IT" sz="1600" dirty="0"/>
              <a:t>?</a:t>
            </a:r>
          </a:p>
          <a:p>
            <a:pPr indent="-228600">
              <a:lnSpc>
                <a:spcPct val="90000"/>
              </a:lnSpc>
              <a:buFont typeface="Arial" panose="020B0604020202020204" pitchFamily="34" charset="0"/>
              <a:buChar char="•"/>
            </a:pPr>
            <a:endParaRPr lang="en-US" sz="1600" dirty="0">
              <a:latin typeface="+mn-lt"/>
              <a:ea typeface="+mn-ea"/>
              <a:cs typeface="+mn-cs"/>
            </a:endParaRPr>
          </a:p>
        </p:txBody>
      </p:sp>
    </p:spTree>
    <p:extLst>
      <p:ext uri="{BB962C8B-B14F-4D97-AF65-F5344CB8AC3E}">
        <p14:creationId xmlns:p14="http://schemas.microsoft.com/office/powerpoint/2010/main" val="2570372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ctrTitle"/>
          </p:nvPr>
        </p:nvSpPr>
        <p:spPr>
          <a:xfrm>
            <a:off x="486696" y="343991"/>
            <a:ext cx="7984444" cy="673926"/>
          </a:xfrm>
        </p:spPr>
        <p:txBody>
          <a:bodyPr vert="horz" lIns="91440" tIns="45720" rIns="91440" bIns="45720" rtlCol="0" anchor="ctr">
            <a:normAutofit/>
          </a:bodyPr>
          <a:lstStyle/>
          <a:p>
            <a:pPr>
              <a:lnSpc>
                <a:spcPct val="90000"/>
              </a:lnSpc>
            </a:pPr>
            <a:r>
              <a:rPr lang="it-IT" sz="2800" dirty="0"/>
              <a:t>An </a:t>
            </a:r>
            <a:r>
              <a:rPr lang="it-IT" sz="2800" dirty="0" err="1"/>
              <a:t>Old</a:t>
            </a:r>
            <a:r>
              <a:rPr lang="it-IT" sz="2800" dirty="0"/>
              <a:t> History – Self-</a:t>
            </a:r>
            <a:r>
              <a:rPr lang="it-IT" sz="2800" dirty="0" err="1"/>
              <a:t>Contained</a:t>
            </a:r>
            <a:r>
              <a:rPr lang="it-IT" sz="2800" dirty="0"/>
              <a:t> System</a:t>
            </a:r>
            <a:endParaRPr lang="en-US" sz="2800" kern="1200" dirty="0">
              <a:solidFill>
                <a:schemeClr val="tx1"/>
              </a:solidFill>
              <a:latin typeface="+mj-lt"/>
              <a:ea typeface="+mj-ea"/>
              <a:cs typeface="+mj-cs"/>
            </a:endParaRPr>
          </a:p>
        </p:txBody>
      </p:sp>
      <p:sp>
        <p:nvSpPr>
          <p:cNvPr id="2" name="Rettangolo 1" descr="Wireless router">
            <a:extLst>
              <a:ext uri="{FF2B5EF4-FFF2-40B4-BE49-F238E27FC236}">
                <a16:creationId xmlns:a16="http://schemas.microsoft.com/office/drawing/2014/main" id="{2193E50B-E3B5-4851-B43D-3777E730293B}"/>
              </a:ext>
            </a:extLst>
          </p:cNvPr>
          <p:cNvSpPr/>
          <p:nvPr/>
        </p:nvSpPr>
        <p:spPr>
          <a:xfrm>
            <a:off x="952589" y="1272845"/>
            <a:ext cx="1512000" cy="1512000"/>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sp>
      <p:sp>
        <p:nvSpPr>
          <p:cNvPr id="5" name="CasellaDiTesto 4">
            <a:extLst>
              <a:ext uri="{FF2B5EF4-FFF2-40B4-BE49-F238E27FC236}">
                <a16:creationId xmlns:a16="http://schemas.microsoft.com/office/drawing/2014/main" id="{FE485990-A1CC-80A6-C711-B0E0F49DB17E}"/>
              </a:ext>
            </a:extLst>
          </p:cNvPr>
          <p:cNvSpPr txBox="1"/>
          <p:nvPr/>
        </p:nvSpPr>
        <p:spPr>
          <a:xfrm>
            <a:off x="486696" y="3258184"/>
            <a:ext cx="3999040" cy="341632"/>
          </a:xfrm>
          <a:prstGeom prst="rect">
            <a:avLst/>
          </a:prstGeom>
          <a:noFill/>
        </p:spPr>
        <p:txBody>
          <a:bodyPr wrap="square">
            <a:spAutoFit/>
          </a:bodyPr>
          <a:lstStyle/>
          <a:p>
            <a:pPr marL="0" lvl="0" indent="0" algn="l" defTabSz="1022350">
              <a:lnSpc>
                <a:spcPct val="90000"/>
              </a:lnSpc>
              <a:spcBef>
                <a:spcPct val="0"/>
              </a:spcBef>
              <a:spcAft>
                <a:spcPct val="35000"/>
              </a:spcAft>
              <a:buNone/>
              <a:defRPr b="1"/>
            </a:pPr>
            <a:r>
              <a:rPr lang="it-IT" sz="1800" kern="1200" dirty="0" err="1"/>
              <a:t>ThoughtWorks</a:t>
            </a:r>
            <a:r>
              <a:rPr lang="it-IT" sz="1800" kern="1200" dirty="0"/>
              <a:t> Technology Radar 2016</a:t>
            </a:r>
            <a:endParaRPr lang="en-US" sz="1800" kern="1200" dirty="0"/>
          </a:p>
        </p:txBody>
      </p:sp>
      <p:sp>
        <p:nvSpPr>
          <p:cNvPr id="6" name="Rettangolo 5" descr="Diagramma di flusso">
            <a:extLst>
              <a:ext uri="{FF2B5EF4-FFF2-40B4-BE49-F238E27FC236}">
                <a16:creationId xmlns:a16="http://schemas.microsoft.com/office/drawing/2014/main" id="{A6D489E4-AC59-06EF-0C2E-EB7123CCD865}"/>
              </a:ext>
            </a:extLst>
          </p:cNvPr>
          <p:cNvSpPr/>
          <p:nvPr/>
        </p:nvSpPr>
        <p:spPr>
          <a:xfrm>
            <a:off x="6679413" y="1382050"/>
            <a:ext cx="1512000" cy="1512000"/>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accent5">
              <a:hueOff val="-6758543"/>
              <a:satOff val="-17419"/>
              <a:lumOff val="-11765"/>
              <a:alphaOff val="0"/>
            </a:schemeClr>
          </a:effectRef>
          <a:fontRef idx="minor">
            <a:schemeClr val="lt1"/>
          </a:fontRef>
        </p:style>
      </p:sp>
      <p:sp>
        <p:nvSpPr>
          <p:cNvPr id="8" name="CasellaDiTesto 7">
            <a:extLst>
              <a:ext uri="{FF2B5EF4-FFF2-40B4-BE49-F238E27FC236}">
                <a16:creationId xmlns:a16="http://schemas.microsoft.com/office/drawing/2014/main" id="{342499AA-6BE8-D0AF-3E1D-0E722BAB1FF8}"/>
              </a:ext>
            </a:extLst>
          </p:cNvPr>
          <p:cNvSpPr txBox="1"/>
          <p:nvPr/>
        </p:nvSpPr>
        <p:spPr>
          <a:xfrm>
            <a:off x="4770407" y="3364302"/>
            <a:ext cx="3999040" cy="2308324"/>
          </a:xfrm>
          <a:prstGeom prst="rect">
            <a:avLst/>
          </a:prstGeom>
          <a:noFill/>
        </p:spPr>
        <p:txBody>
          <a:bodyPr wrap="square" rtlCol="0">
            <a:spAutoFit/>
          </a:bodyPr>
          <a:lstStyle/>
          <a:p>
            <a:r>
              <a:rPr lang="it-IT" b="1" dirty="0"/>
              <a:t>- </a:t>
            </a:r>
            <a:r>
              <a:rPr lang="it-IT" dirty="0" err="1"/>
              <a:t>Autonomous</a:t>
            </a:r>
            <a:r>
              <a:rPr lang="it-IT" dirty="0"/>
              <a:t> Web Application</a:t>
            </a:r>
            <a:endParaRPr lang="en-US" dirty="0"/>
          </a:p>
          <a:p>
            <a:r>
              <a:rPr lang="it-IT" dirty="0"/>
              <a:t>- </a:t>
            </a:r>
            <a:r>
              <a:rPr lang="it-IT" dirty="0" err="1"/>
              <a:t>Each</a:t>
            </a:r>
            <a:r>
              <a:rPr lang="it-IT" dirty="0"/>
              <a:t> SCS </a:t>
            </a:r>
            <a:r>
              <a:rPr lang="it-IT" dirty="0" err="1"/>
              <a:t>is</a:t>
            </a:r>
            <a:r>
              <a:rPr lang="it-IT" dirty="0"/>
              <a:t> </a:t>
            </a:r>
            <a:r>
              <a:rPr lang="it-IT" dirty="0" err="1"/>
              <a:t>owned</a:t>
            </a:r>
            <a:r>
              <a:rPr lang="it-IT" dirty="0"/>
              <a:t> by One Team</a:t>
            </a:r>
          </a:p>
          <a:p>
            <a:r>
              <a:rPr lang="it-IT" dirty="0"/>
              <a:t>- </a:t>
            </a:r>
            <a:r>
              <a:rPr lang="it-IT" dirty="0" err="1"/>
              <a:t>Asynchronous</a:t>
            </a:r>
            <a:r>
              <a:rPr lang="it-IT" dirty="0"/>
              <a:t> </a:t>
            </a:r>
            <a:r>
              <a:rPr lang="it-IT" dirty="0" err="1"/>
              <a:t>Communication</a:t>
            </a:r>
            <a:endParaRPr lang="en-US" dirty="0"/>
          </a:p>
          <a:p>
            <a:r>
              <a:rPr lang="it-IT" b="1" dirty="0"/>
              <a:t>- </a:t>
            </a:r>
            <a:r>
              <a:rPr lang="it-IT" dirty="0" err="1"/>
              <a:t>Each</a:t>
            </a:r>
            <a:r>
              <a:rPr lang="it-IT" dirty="0"/>
              <a:t> SCS </a:t>
            </a:r>
            <a:r>
              <a:rPr lang="it-IT" dirty="0" err="1"/>
              <a:t>has</a:t>
            </a:r>
            <a:r>
              <a:rPr lang="it-IT" dirty="0"/>
              <a:t> </a:t>
            </a:r>
            <a:r>
              <a:rPr lang="it-IT" dirty="0" err="1"/>
              <a:t>its</a:t>
            </a:r>
            <a:r>
              <a:rPr lang="it-IT" dirty="0"/>
              <a:t> </a:t>
            </a:r>
            <a:r>
              <a:rPr lang="it-IT" dirty="0" err="1"/>
              <a:t>own</a:t>
            </a:r>
            <a:r>
              <a:rPr lang="it-IT" dirty="0"/>
              <a:t> API</a:t>
            </a:r>
          </a:p>
          <a:p>
            <a:r>
              <a:rPr lang="it-IT" dirty="0"/>
              <a:t>- </a:t>
            </a:r>
            <a:r>
              <a:rPr lang="it-IT" dirty="0" err="1"/>
              <a:t>Each</a:t>
            </a:r>
            <a:r>
              <a:rPr lang="it-IT" dirty="0"/>
              <a:t> SCS include Data and </a:t>
            </a:r>
            <a:r>
              <a:rPr lang="it-IT" dirty="0" err="1"/>
              <a:t>Logic</a:t>
            </a:r>
            <a:endParaRPr lang="en-US" dirty="0"/>
          </a:p>
          <a:p>
            <a:r>
              <a:rPr lang="it-IT" dirty="0"/>
              <a:t>- No </a:t>
            </a:r>
            <a:r>
              <a:rPr lang="it-IT" dirty="0" err="1"/>
              <a:t>Shared</a:t>
            </a:r>
            <a:r>
              <a:rPr lang="it-IT" dirty="0"/>
              <a:t> UI</a:t>
            </a:r>
          </a:p>
          <a:p>
            <a:r>
              <a:rPr lang="it-IT" b="1" dirty="0"/>
              <a:t>- </a:t>
            </a:r>
            <a:r>
              <a:rPr lang="it-IT" dirty="0"/>
              <a:t>No </a:t>
            </a:r>
            <a:r>
              <a:rPr lang="it-IT" dirty="0" err="1"/>
              <a:t>Shared</a:t>
            </a:r>
            <a:r>
              <a:rPr lang="it-IT" dirty="0"/>
              <a:t> Business Code</a:t>
            </a:r>
            <a:endParaRPr lang="en-US" dirty="0"/>
          </a:p>
          <a:p>
            <a:r>
              <a:rPr lang="it-IT" dirty="0"/>
              <a:t>- </a:t>
            </a:r>
            <a:r>
              <a:rPr lang="it-IT" dirty="0" err="1"/>
              <a:t>Shared</a:t>
            </a:r>
            <a:r>
              <a:rPr lang="it-IT" dirty="0"/>
              <a:t> </a:t>
            </a:r>
            <a:r>
              <a:rPr lang="it-IT" dirty="0" err="1"/>
              <a:t>Infrastructure</a:t>
            </a:r>
            <a:r>
              <a:rPr lang="it-IT" dirty="0"/>
              <a:t> can be </a:t>
            </a:r>
            <a:r>
              <a:rPr lang="it-IT" dirty="0" err="1"/>
              <a:t>minimized</a:t>
            </a:r>
            <a:endParaRPr lang="it-IT" dirty="0"/>
          </a:p>
        </p:txBody>
      </p:sp>
    </p:spTree>
    <p:extLst>
      <p:ext uri="{BB962C8B-B14F-4D97-AF65-F5344CB8AC3E}">
        <p14:creationId xmlns:p14="http://schemas.microsoft.com/office/powerpoint/2010/main" val="1334559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ctrTitle"/>
          </p:nvPr>
        </p:nvSpPr>
        <p:spPr>
          <a:xfrm>
            <a:off x="486696" y="343991"/>
            <a:ext cx="7984444" cy="673926"/>
          </a:xfrm>
        </p:spPr>
        <p:txBody>
          <a:bodyPr vert="horz" lIns="91440" tIns="45720" rIns="91440" bIns="45720" rtlCol="0" anchor="ctr">
            <a:normAutofit/>
          </a:bodyPr>
          <a:lstStyle/>
          <a:p>
            <a:pPr>
              <a:lnSpc>
                <a:spcPct val="90000"/>
              </a:lnSpc>
            </a:pPr>
            <a:r>
              <a:rPr lang="it-IT" sz="2800" dirty="0" err="1"/>
              <a:t>Decision</a:t>
            </a:r>
            <a:r>
              <a:rPr lang="it-IT" sz="2800" dirty="0"/>
              <a:t> Framework</a:t>
            </a:r>
            <a:endParaRPr lang="en-US" sz="2800" kern="1200" dirty="0">
              <a:solidFill>
                <a:schemeClr val="tx1"/>
              </a:solidFill>
              <a:latin typeface="+mj-lt"/>
              <a:ea typeface="+mj-ea"/>
              <a:cs typeface="+mj-cs"/>
            </a:endParaRPr>
          </a:p>
        </p:txBody>
      </p:sp>
      <p:sp>
        <p:nvSpPr>
          <p:cNvPr id="7" name="Segnaposto testo 4">
            <a:extLst>
              <a:ext uri="{FF2B5EF4-FFF2-40B4-BE49-F238E27FC236}">
                <a16:creationId xmlns:a16="http://schemas.microsoft.com/office/drawing/2014/main" id="{B8BFD1D0-0C1C-2306-1DDD-1C40B7A85BD8}"/>
              </a:ext>
            </a:extLst>
          </p:cNvPr>
          <p:cNvSpPr txBox="1">
            <a:spLocks/>
          </p:cNvSpPr>
          <p:nvPr/>
        </p:nvSpPr>
        <p:spPr>
          <a:xfrm>
            <a:off x="486696" y="1786331"/>
            <a:ext cx="8131093" cy="2871934"/>
          </a:xfrm>
          <a:prstGeom prst="rect">
            <a:avLst/>
          </a:prstGeom>
        </p:spPr>
        <p:txBody>
          <a:bodyPr/>
          <a:lstStyle>
            <a:lvl1pPr marL="0" indent="0" algn="l" defTabSz="914400" rtl="0" eaLnBrk="1" latinLnBrk="0" hangingPunct="1">
              <a:lnSpc>
                <a:spcPct val="120000"/>
              </a:lnSpc>
              <a:spcBef>
                <a:spcPts val="1000"/>
              </a:spcBef>
              <a:buFont typeface="Arial" panose="020B0604020202020204" pitchFamily="34" charset="0"/>
              <a:buNone/>
              <a:defRPr sz="18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Before starting with the breakdown of the frontend, a few points must be clarified</a:t>
            </a:r>
            <a:endParaRPr lang="it-IT" dirty="0"/>
          </a:p>
          <a:p>
            <a:pPr marL="285750" indent="-285750">
              <a:buFont typeface="Arial" panose="020B0604020202020204" pitchFamily="34" charset="0"/>
              <a:buChar char="•"/>
            </a:pPr>
            <a:r>
              <a:rPr lang="en-US" dirty="0"/>
              <a:t>Defining what a </a:t>
            </a:r>
            <a:r>
              <a:rPr lang="en-US" dirty="0" err="1"/>
              <a:t>microfrontend</a:t>
            </a:r>
            <a:r>
              <a:rPr lang="en-US" dirty="0"/>
              <a:t> is in our architecture</a:t>
            </a:r>
            <a:endParaRPr lang="it-IT" dirty="0"/>
          </a:p>
          <a:p>
            <a:pPr marL="285750" indent="-285750">
              <a:buFont typeface="Arial" panose="020B0604020202020204" pitchFamily="34" charset="0"/>
              <a:buChar char="•"/>
            </a:pPr>
            <a:r>
              <a:rPr lang="it-IT" dirty="0" err="1"/>
              <a:t>Composition</a:t>
            </a:r>
            <a:r>
              <a:rPr lang="it-IT" dirty="0"/>
              <a:t> of </a:t>
            </a:r>
            <a:r>
              <a:rPr lang="it-IT" dirty="0" err="1"/>
              <a:t>microfrontends</a:t>
            </a:r>
            <a:endParaRPr lang="it-IT" dirty="0"/>
          </a:p>
          <a:p>
            <a:pPr marL="285750" indent="-285750">
              <a:buFont typeface="Arial" panose="020B0604020202020204" pitchFamily="34" charset="0"/>
              <a:buChar char="•"/>
            </a:pPr>
            <a:r>
              <a:rPr lang="it-IT" dirty="0"/>
              <a:t>Routing</a:t>
            </a:r>
          </a:p>
          <a:p>
            <a:pPr marL="285750" indent="-285750">
              <a:buFont typeface="Arial" panose="020B0604020202020204" pitchFamily="34" charset="0"/>
              <a:buChar char="•"/>
            </a:pPr>
            <a:r>
              <a:rPr lang="it-IT" dirty="0" err="1"/>
              <a:t>Communication</a:t>
            </a:r>
            <a:r>
              <a:rPr lang="it-IT" dirty="0"/>
              <a:t> </a:t>
            </a:r>
            <a:r>
              <a:rPr lang="it-IT" dirty="0" err="1"/>
              <a:t>between</a:t>
            </a:r>
            <a:r>
              <a:rPr lang="it-IT" dirty="0"/>
              <a:t> </a:t>
            </a:r>
            <a:r>
              <a:rPr lang="it-IT" dirty="0" err="1"/>
              <a:t>microfrontend</a:t>
            </a:r>
            <a:endParaRPr lang="it-IT" dirty="0"/>
          </a:p>
        </p:txBody>
      </p:sp>
    </p:spTree>
    <p:extLst>
      <p:ext uri="{BB962C8B-B14F-4D97-AF65-F5344CB8AC3E}">
        <p14:creationId xmlns:p14="http://schemas.microsoft.com/office/powerpoint/2010/main" val="3825084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ctrTitle"/>
          </p:nvPr>
        </p:nvSpPr>
        <p:spPr>
          <a:xfrm>
            <a:off x="470630" y="366551"/>
            <a:ext cx="8198250" cy="927412"/>
          </a:xfrm>
        </p:spPr>
        <p:txBody>
          <a:bodyPr/>
          <a:lstStyle/>
          <a:p>
            <a:r>
              <a:rPr lang="it-IT" sz="3200" dirty="0" err="1"/>
              <a:t>Definitions</a:t>
            </a:r>
            <a:endParaRPr lang="it-IT" sz="3200" dirty="0"/>
          </a:p>
        </p:txBody>
      </p:sp>
      <p:sp>
        <p:nvSpPr>
          <p:cNvPr id="10" name="Segnaposto testo 3">
            <a:extLst>
              <a:ext uri="{FF2B5EF4-FFF2-40B4-BE49-F238E27FC236}">
                <a16:creationId xmlns:a16="http://schemas.microsoft.com/office/drawing/2014/main" id="{7F792701-7675-4291-9B34-A35C80D74063}"/>
              </a:ext>
            </a:extLst>
          </p:cNvPr>
          <p:cNvSpPr>
            <a:spLocks noGrp="1"/>
          </p:cNvSpPr>
          <p:nvPr>
            <p:ph type="body" sz="quarter" idx="11"/>
          </p:nvPr>
        </p:nvSpPr>
        <p:spPr>
          <a:xfrm>
            <a:off x="472617" y="1552377"/>
            <a:ext cx="8196263" cy="3753246"/>
          </a:xfrm>
        </p:spPr>
        <p:txBody>
          <a:bodyPr/>
          <a:lstStyle/>
          <a:p>
            <a:pPr marL="342900" indent="-342900">
              <a:buFont typeface="Arial" panose="020B0604020202020204" pitchFamily="34" charset="0"/>
              <a:buChar char="•"/>
            </a:pPr>
            <a:r>
              <a:rPr lang="it-IT" b="1" dirty="0"/>
              <a:t>Domain</a:t>
            </a:r>
          </a:p>
          <a:p>
            <a:pPr marL="1028700" lvl="1" indent="-342900"/>
            <a:r>
              <a:rPr lang="it-IT" dirty="0" err="1"/>
              <a:t>Represents</a:t>
            </a:r>
            <a:r>
              <a:rPr lang="it-IT" dirty="0"/>
              <a:t> the </a:t>
            </a:r>
            <a:r>
              <a:rPr lang="it-IT" dirty="0" err="1"/>
              <a:t>sphere</a:t>
            </a:r>
            <a:r>
              <a:rPr lang="it-IT" dirty="0"/>
              <a:t> of knowledge </a:t>
            </a:r>
            <a:r>
              <a:rPr lang="it-IT" dirty="0" err="1"/>
              <a:t>retaled</a:t>
            </a:r>
            <a:r>
              <a:rPr lang="it-IT" dirty="0"/>
              <a:t> to the area for </a:t>
            </a:r>
            <a:r>
              <a:rPr lang="it-IT" dirty="0" err="1"/>
              <a:t>which</a:t>
            </a:r>
            <a:r>
              <a:rPr lang="it-IT" dirty="0"/>
              <a:t> </a:t>
            </a:r>
            <a:r>
              <a:rPr lang="it-IT" dirty="0" err="1"/>
              <a:t>we</a:t>
            </a:r>
            <a:r>
              <a:rPr lang="it-IT" dirty="0"/>
              <a:t> are </a:t>
            </a:r>
            <a:r>
              <a:rPr lang="it-IT" dirty="0" err="1"/>
              <a:t>developing</a:t>
            </a:r>
            <a:r>
              <a:rPr lang="it-IT" dirty="0"/>
              <a:t> the </a:t>
            </a:r>
            <a:r>
              <a:rPr lang="it-IT" dirty="0" err="1"/>
              <a:t>application</a:t>
            </a:r>
            <a:r>
              <a:rPr lang="it-IT" dirty="0"/>
              <a:t>.</a:t>
            </a:r>
          </a:p>
          <a:p>
            <a:pPr marL="1028700" lvl="1" indent="-342900"/>
            <a:r>
              <a:rPr lang="it-IT" dirty="0" err="1"/>
              <a:t>There</a:t>
            </a:r>
            <a:r>
              <a:rPr lang="it-IT" dirty="0"/>
              <a:t> are more domains in an </a:t>
            </a:r>
            <a:r>
              <a:rPr lang="it-IT" dirty="0" err="1"/>
              <a:t>application</a:t>
            </a:r>
            <a:r>
              <a:rPr lang="it-IT" dirty="0"/>
              <a:t> </a:t>
            </a:r>
          </a:p>
          <a:p>
            <a:pPr marL="342900" indent="-342900">
              <a:buFont typeface="Arial" panose="020B0604020202020204" pitchFamily="34" charset="0"/>
              <a:buChar char="•"/>
            </a:pPr>
            <a:r>
              <a:rPr lang="it-IT" b="1" dirty="0"/>
              <a:t>Model</a:t>
            </a:r>
          </a:p>
          <a:p>
            <a:pPr marL="1028700" lvl="1" indent="-342900"/>
            <a:r>
              <a:rPr lang="it-IT" dirty="0"/>
              <a:t>An </a:t>
            </a:r>
            <a:r>
              <a:rPr lang="it-IT" dirty="0" err="1"/>
              <a:t>abstraction</a:t>
            </a:r>
            <a:r>
              <a:rPr lang="it-IT" dirty="0"/>
              <a:t> </a:t>
            </a:r>
            <a:r>
              <a:rPr lang="it-IT" dirty="0" err="1"/>
              <a:t>describing</a:t>
            </a:r>
            <a:r>
              <a:rPr lang="it-IT" dirty="0"/>
              <a:t> </a:t>
            </a:r>
            <a:r>
              <a:rPr lang="it-IT" dirty="0" err="1"/>
              <a:t>selected</a:t>
            </a:r>
            <a:r>
              <a:rPr lang="it-IT" dirty="0"/>
              <a:t> </a:t>
            </a:r>
            <a:r>
              <a:rPr lang="it-IT" dirty="0" err="1"/>
              <a:t>aspects</a:t>
            </a:r>
            <a:r>
              <a:rPr lang="it-IT" dirty="0"/>
              <a:t> of a Domain, </a:t>
            </a:r>
            <a:r>
              <a:rPr lang="it-IT" dirty="0" err="1"/>
              <a:t>which</a:t>
            </a:r>
            <a:r>
              <a:rPr lang="it-IT" dirty="0"/>
              <a:t> </a:t>
            </a:r>
            <a:r>
              <a:rPr lang="it-IT" dirty="0" err="1"/>
              <a:t>is</a:t>
            </a:r>
            <a:r>
              <a:rPr lang="it-IT" dirty="0"/>
              <a:t> </a:t>
            </a:r>
            <a:r>
              <a:rPr lang="it-IT" dirty="0" err="1"/>
              <a:t>used</a:t>
            </a:r>
            <a:r>
              <a:rPr lang="it-IT" dirty="0"/>
              <a:t> to solve </a:t>
            </a:r>
            <a:r>
              <a:rPr lang="it-IT" dirty="0" err="1"/>
              <a:t>problems</a:t>
            </a:r>
            <a:r>
              <a:rPr lang="it-IT" dirty="0"/>
              <a:t> </a:t>
            </a:r>
            <a:r>
              <a:rPr lang="it-IT" dirty="0" err="1"/>
              <a:t>related</a:t>
            </a:r>
            <a:r>
              <a:rPr lang="it-IT" dirty="0"/>
              <a:t> to </a:t>
            </a:r>
            <a:r>
              <a:rPr lang="it-IT" dirty="0" err="1"/>
              <a:t>that</a:t>
            </a:r>
            <a:r>
              <a:rPr lang="it-IT" dirty="0"/>
              <a:t> Domain.</a:t>
            </a:r>
          </a:p>
          <a:p>
            <a:pPr marL="342900" indent="-342900"/>
            <a:endParaRPr lang="it-IT" dirty="0"/>
          </a:p>
          <a:p>
            <a:pPr marL="342900" indent="-342900"/>
            <a:endParaRPr lang="it-IT" dirty="0"/>
          </a:p>
        </p:txBody>
      </p:sp>
    </p:spTree>
    <p:extLst>
      <p:ext uri="{BB962C8B-B14F-4D97-AF65-F5344CB8AC3E}">
        <p14:creationId xmlns:p14="http://schemas.microsoft.com/office/powerpoint/2010/main" val="33823542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ctrTitle"/>
          </p:nvPr>
        </p:nvSpPr>
        <p:spPr>
          <a:xfrm>
            <a:off x="486696" y="343991"/>
            <a:ext cx="7984444" cy="673926"/>
          </a:xfrm>
        </p:spPr>
        <p:txBody>
          <a:bodyPr vert="horz" lIns="91440" tIns="45720" rIns="91440" bIns="45720" rtlCol="0" anchor="ctr">
            <a:normAutofit/>
          </a:bodyPr>
          <a:lstStyle/>
          <a:p>
            <a:pPr>
              <a:lnSpc>
                <a:spcPct val="90000"/>
              </a:lnSpc>
            </a:pPr>
            <a:r>
              <a:rPr lang="it-IT" sz="2800" dirty="0" err="1"/>
              <a:t>Microfrontend</a:t>
            </a:r>
            <a:r>
              <a:rPr lang="it-IT" sz="2800" dirty="0"/>
              <a:t> Ways</a:t>
            </a:r>
            <a:endParaRPr lang="en-US" sz="2800" kern="1200" dirty="0">
              <a:solidFill>
                <a:schemeClr val="tx1"/>
              </a:solidFill>
              <a:latin typeface="+mj-lt"/>
              <a:ea typeface="+mj-ea"/>
              <a:cs typeface="+mj-cs"/>
            </a:endParaRPr>
          </a:p>
        </p:txBody>
      </p:sp>
      <p:sp>
        <p:nvSpPr>
          <p:cNvPr id="7" name="Segnaposto testo 4">
            <a:extLst>
              <a:ext uri="{FF2B5EF4-FFF2-40B4-BE49-F238E27FC236}">
                <a16:creationId xmlns:a16="http://schemas.microsoft.com/office/drawing/2014/main" id="{B8BFD1D0-0C1C-2306-1DDD-1C40B7A85BD8}"/>
              </a:ext>
            </a:extLst>
          </p:cNvPr>
          <p:cNvSpPr txBox="1">
            <a:spLocks/>
          </p:cNvSpPr>
          <p:nvPr/>
        </p:nvSpPr>
        <p:spPr>
          <a:xfrm>
            <a:off x="506453" y="1855343"/>
            <a:ext cx="8131093" cy="2871934"/>
          </a:xfrm>
          <a:prstGeom prst="rect">
            <a:avLst/>
          </a:prstGeom>
        </p:spPr>
        <p:txBody>
          <a:bodyPr/>
          <a:lstStyle>
            <a:lvl1pPr marL="0" indent="0" algn="l" defTabSz="914400" rtl="0" eaLnBrk="1" latinLnBrk="0" hangingPunct="1">
              <a:lnSpc>
                <a:spcPct val="120000"/>
              </a:lnSpc>
              <a:spcBef>
                <a:spcPts val="1000"/>
              </a:spcBef>
              <a:buFont typeface="Arial" panose="020B0604020202020204" pitchFamily="34" charset="0"/>
              <a:buNone/>
              <a:defRPr sz="18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We can implement a </a:t>
            </a:r>
            <a:r>
              <a:rPr lang="en-US" dirty="0" err="1"/>
              <a:t>microfrontend</a:t>
            </a:r>
            <a:r>
              <a:rPr lang="en-US" dirty="0"/>
              <a:t> solution in four different ways</a:t>
            </a:r>
            <a:endParaRPr lang="it-IT" dirty="0"/>
          </a:p>
          <a:p>
            <a:pPr marL="285750" indent="-285750">
              <a:buFont typeface="Arial" panose="020B0604020202020204" pitchFamily="34" charset="0"/>
              <a:buChar char="•"/>
            </a:pPr>
            <a:r>
              <a:rPr lang="it-IT" dirty="0" err="1"/>
              <a:t>Shared</a:t>
            </a:r>
            <a:r>
              <a:rPr lang="it-IT" dirty="0"/>
              <a:t> Session and </a:t>
            </a:r>
            <a:r>
              <a:rPr lang="it-IT" dirty="0" err="1"/>
              <a:t>parameters</a:t>
            </a:r>
            <a:endParaRPr lang="it-IT" dirty="0"/>
          </a:p>
          <a:p>
            <a:pPr marL="285750" indent="-285750">
              <a:buFont typeface="Arial" panose="020B0604020202020204" pitchFamily="34" charset="0"/>
              <a:buChar char="•"/>
            </a:pPr>
            <a:r>
              <a:rPr lang="it-IT" dirty="0"/>
              <a:t>Routing</a:t>
            </a:r>
          </a:p>
          <a:p>
            <a:pPr marL="285750" indent="-285750">
              <a:buFont typeface="Arial" panose="020B0604020202020204" pitchFamily="34" charset="0"/>
              <a:buChar char="•"/>
            </a:pPr>
            <a:r>
              <a:rPr lang="it-IT" dirty="0"/>
              <a:t>Components</a:t>
            </a:r>
          </a:p>
          <a:p>
            <a:pPr marL="285750" indent="-285750">
              <a:buFont typeface="Arial" panose="020B0604020202020204" pitchFamily="34" charset="0"/>
              <a:buChar char="•"/>
            </a:pPr>
            <a:r>
              <a:rPr lang="it-IT" dirty="0" err="1"/>
              <a:t>Shared</a:t>
            </a:r>
            <a:r>
              <a:rPr lang="it-IT" dirty="0"/>
              <a:t> Components / Class Library</a:t>
            </a:r>
          </a:p>
        </p:txBody>
      </p:sp>
    </p:spTree>
    <p:extLst>
      <p:ext uri="{BB962C8B-B14F-4D97-AF65-F5344CB8AC3E}">
        <p14:creationId xmlns:p14="http://schemas.microsoft.com/office/powerpoint/2010/main" val="926868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ctrTitle"/>
          </p:nvPr>
        </p:nvSpPr>
        <p:spPr>
          <a:xfrm>
            <a:off x="470630" y="366551"/>
            <a:ext cx="8198250" cy="927412"/>
          </a:xfrm>
        </p:spPr>
        <p:txBody>
          <a:bodyPr/>
          <a:lstStyle/>
          <a:p>
            <a:r>
              <a:rPr lang="it-IT" sz="3200" dirty="0" err="1"/>
              <a:t>Definitions</a:t>
            </a:r>
            <a:endParaRPr lang="it-IT" sz="3200" dirty="0"/>
          </a:p>
        </p:txBody>
      </p:sp>
      <p:sp>
        <p:nvSpPr>
          <p:cNvPr id="10" name="Segnaposto testo 3">
            <a:extLst>
              <a:ext uri="{FF2B5EF4-FFF2-40B4-BE49-F238E27FC236}">
                <a16:creationId xmlns:a16="http://schemas.microsoft.com/office/drawing/2014/main" id="{7F792701-7675-4291-9B34-A35C80D74063}"/>
              </a:ext>
            </a:extLst>
          </p:cNvPr>
          <p:cNvSpPr>
            <a:spLocks noGrp="1"/>
          </p:cNvSpPr>
          <p:nvPr>
            <p:ph type="body" sz="quarter" idx="11"/>
          </p:nvPr>
        </p:nvSpPr>
        <p:spPr>
          <a:xfrm>
            <a:off x="472617" y="1293963"/>
            <a:ext cx="8196263" cy="4502988"/>
          </a:xfrm>
        </p:spPr>
        <p:txBody>
          <a:bodyPr/>
          <a:lstStyle/>
          <a:p>
            <a:pPr marL="342900" indent="-342900">
              <a:buFont typeface="Arial" panose="020B0604020202020204" pitchFamily="34" charset="0"/>
              <a:buChar char="•"/>
            </a:pPr>
            <a:r>
              <a:rPr lang="it-IT" b="1" dirty="0" err="1"/>
              <a:t>Ubiquitous</a:t>
            </a:r>
            <a:r>
              <a:rPr lang="it-IT" b="1" dirty="0"/>
              <a:t> Language</a:t>
            </a:r>
          </a:p>
          <a:p>
            <a:pPr marL="1028700" lvl="1" indent="-342900"/>
            <a:r>
              <a:rPr lang="it-IT" dirty="0"/>
              <a:t>A </a:t>
            </a:r>
            <a:r>
              <a:rPr lang="it-IT" dirty="0" err="1"/>
              <a:t>language</a:t>
            </a:r>
            <a:r>
              <a:rPr lang="it-IT" dirty="0"/>
              <a:t> </a:t>
            </a:r>
            <a:r>
              <a:rPr lang="it-IT" dirty="0" err="1"/>
              <a:t>structured</a:t>
            </a:r>
            <a:r>
              <a:rPr lang="it-IT" dirty="0"/>
              <a:t> </a:t>
            </a:r>
            <a:r>
              <a:rPr lang="it-IT" dirty="0" err="1"/>
              <a:t>around</a:t>
            </a:r>
            <a:r>
              <a:rPr lang="it-IT" dirty="0"/>
              <a:t> the domain model and </a:t>
            </a:r>
            <a:r>
              <a:rPr lang="it-IT" dirty="0" err="1"/>
              <a:t>used</a:t>
            </a:r>
            <a:r>
              <a:rPr lang="it-IT" dirty="0"/>
              <a:t> by </a:t>
            </a:r>
            <a:r>
              <a:rPr lang="it-IT" dirty="0" err="1"/>
              <a:t>all</a:t>
            </a:r>
            <a:r>
              <a:rPr lang="it-IT" dirty="0"/>
              <a:t> Team </a:t>
            </a:r>
            <a:r>
              <a:rPr lang="it-IT" dirty="0" err="1"/>
              <a:t>member</a:t>
            </a:r>
            <a:r>
              <a:rPr lang="it-IT" dirty="0"/>
              <a:t> to </a:t>
            </a:r>
            <a:r>
              <a:rPr lang="it-IT" dirty="0" err="1"/>
              <a:t>prepare</a:t>
            </a:r>
            <a:r>
              <a:rPr lang="it-IT" dirty="0"/>
              <a:t> </a:t>
            </a:r>
            <a:r>
              <a:rPr lang="it-IT" dirty="0" err="1"/>
              <a:t>documentation</a:t>
            </a:r>
            <a:r>
              <a:rPr lang="it-IT" dirty="0"/>
              <a:t>, </a:t>
            </a:r>
            <a:r>
              <a:rPr lang="it-IT" dirty="0" err="1"/>
              <a:t>write</a:t>
            </a:r>
            <a:r>
              <a:rPr lang="it-IT" dirty="0"/>
              <a:t> code, </a:t>
            </a:r>
            <a:r>
              <a:rPr lang="it-IT" dirty="0" err="1"/>
              <a:t>request</a:t>
            </a:r>
            <a:r>
              <a:rPr lang="it-IT" dirty="0"/>
              <a:t> information in the </a:t>
            </a:r>
            <a:r>
              <a:rPr lang="it-IT" dirty="0" err="1"/>
              <a:t>corridors</a:t>
            </a:r>
            <a:r>
              <a:rPr lang="it-IT" dirty="0"/>
              <a:t>. </a:t>
            </a:r>
            <a:r>
              <a:rPr lang="it-IT" dirty="0" err="1"/>
              <a:t>If</a:t>
            </a:r>
            <a:r>
              <a:rPr lang="it-IT" dirty="0"/>
              <a:t> </a:t>
            </a:r>
            <a:r>
              <a:rPr lang="it-IT" dirty="0" err="1"/>
              <a:t>this</a:t>
            </a:r>
            <a:r>
              <a:rPr lang="it-IT" dirty="0"/>
              <a:t> </a:t>
            </a:r>
            <a:r>
              <a:rPr lang="it-IT" dirty="0" err="1"/>
              <a:t>language</a:t>
            </a:r>
            <a:r>
              <a:rPr lang="it-IT" dirty="0"/>
              <a:t> </a:t>
            </a:r>
            <a:r>
              <a:rPr lang="it-IT" dirty="0" err="1"/>
              <a:t>changes</a:t>
            </a:r>
            <a:r>
              <a:rPr lang="it-IT" dirty="0"/>
              <a:t>, the </a:t>
            </a:r>
            <a:r>
              <a:rPr lang="it-IT" dirty="0" err="1"/>
              <a:t>whole</a:t>
            </a:r>
            <a:r>
              <a:rPr lang="it-IT" dirty="0"/>
              <a:t> chain must update </a:t>
            </a:r>
            <a:r>
              <a:rPr lang="it-IT" dirty="0" err="1"/>
              <a:t>itself</a:t>
            </a:r>
            <a:r>
              <a:rPr lang="it-IT" dirty="0"/>
              <a:t>.</a:t>
            </a:r>
          </a:p>
          <a:p>
            <a:pPr marL="342900" indent="-342900">
              <a:buFont typeface="Arial" panose="020B0604020202020204" pitchFamily="34" charset="0"/>
              <a:buChar char="•"/>
            </a:pPr>
            <a:r>
              <a:rPr lang="it-IT" b="1" dirty="0" err="1"/>
              <a:t>Context</a:t>
            </a:r>
            <a:endParaRPr lang="it-IT" b="1" dirty="0"/>
          </a:p>
          <a:p>
            <a:pPr marL="1028700" lvl="1" indent="-342900"/>
            <a:r>
              <a:rPr lang="it-IT" dirty="0"/>
              <a:t>The </a:t>
            </a:r>
            <a:r>
              <a:rPr lang="it-IT" dirty="0" err="1"/>
              <a:t>context</a:t>
            </a:r>
            <a:r>
              <a:rPr lang="it-IT" dirty="0"/>
              <a:t> in </a:t>
            </a:r>
            <a:r>
              <a:rPr lang="it-IT" dirty="0" err="1"/>
              <a:t>which</a:t>
            </a:r>
            <a:r>
              <a:rPr lang="it-IT" dirty="0"/>
              <a:t> a word, or </a:t>
            </a:r>
            <a:r>
              <a:rPr lang="it-IT" dirty="0" err="1"/>
              <a:t>statment</a:t>
            </a:r>
            <a:r>
              <a:rPr lang="it-IT" dirty="0"/>
              <a:t>, </a:t>
            </a:r>
            <a:r>
              <a:rPr lang="it-IT" dirty="0" err="1"/>
              <a:t>appears</a:t>
            </a:r>
            <a:r>
              <a:rPr lang="it-IT" dirty="0"/>
              <a:t> </a:t>
            </a:r>
            <a:r>
              <a:rPr lang="it-IT" dirty="0" err="1"/>
              <a:t>determines</a:t>
            </a:r>
            <a:r>
              <a:rPr lang="it-IT" dirty="0"/>
              <a:t> </a:t>
            </a:r>
            <a:r>
              <a:rPr lang="it-IT" dirty="0" err="1"/>
              <a:t>its</a:t>
            </a:r>
            <a:r>
              <a:rPr lang="it-IT" dirty="0"/>
              <a:t> </a:t>
            </a:r>
            <a:r>
              <a:rPr lang="it-IT" dirty="0" err="1"/>
              <a:t>meaning</a:t>
            </a:r>
            <a:r>
              <a:rPr lang="it-IT" dirty="0"/>
              <a:t>. </a:t>
            </a:r>
            <a:r>
              <a:rPr lang="it-IT" dirty="0" err="1"/>
              <a:t>These</a:t>
            </a:r>
            <a:r>
              <a:rPr lang="it-IT" dirty="0"/>
              <a:t> </a:t>
            </a:r>
            <a:r>
              <a:rPr lang="it-IT" dirty="0" err="1"/>
              <a:t>kinds</a:t>
            </a:r>
            <a:r>
              <a:rPr lang="it-IT" dirty="0"/>
              <a:t> of </a:t>
            </a:r>
            <a:r>
              <a:rPr lang="it-IT" dirty="0" err="1"/>
              <a:t>statments</a:t>
            </a:r>
            <a:r>
              <a:rPr lang="it-IT" dirty="0"/>
              <a:t> make </a:t>
            </a:r>
            <a:r>
              <a:rPr lang="it-IT" dirty="0" err="1"/>
              <a:t>sense</a:t>
            </a:r>
            <a:r>
              <a:rPr lang="it-IT" dirty="0"/>
              <a:t> </a:t>
            </a:r>
            <a:r>
              <a:rPr lang="it-IT" dirty="0" err="1"/>
              <a:t>only</a:t>
            </a:r>
            <a:r>
              <a:rPr lang="it-IT" dirty="0"/>
              <a:t> in </a:t>
            </a:r>
            <a:r>
              <a:rPr lang="it-IT" dirty="0" err="1"/>
              <a:t>that</a:t>
            </a:r>
            <a:r>
              <a:rPr lang="it-IT" dirty="0"/>
              <a:t> </a:t>
            </a:r>
            <a:r>
              <a:rPr lang="it-IT" dirty="0" err="1"/>
              <a:t>particular</a:t>
            </a:r>
            <a:r>
              <a:rPr lang="it-IT" dirty="0"/>
              <a:t> </a:t>
            </a:r>
            <a:r>
              <a:rPr lang="it-IT" dirty="0" err="1"/>
              <a:t>context</a:t>
            </a:r>
            <a:r>
              <a:rPr lang="it-IT" dirty="0"/>
              <a:t>.</a:t>
            </a:r>
          </a:p>
          <a:p>
            <a:pPr marL="342900" indent="-342900"/>
            <a:endParaRPr lang="it-IT" dirty="0"/>
          </a:p>
          <a:p>
            <a:pPr marL="342900" indent="-342900"/>
            <a:endParaRPr lang="it-IT" dirty="0"/>
          </a:p>
        </p:txBody>
      </p:sp>
    </p:spTree>
    <p:extLst>
      <p:ext uri="{BB962C8B-B14F-4D97-AF65-F5344CB8AC3E}">
        <p14:creationId xmlns:p14="http://schemas.microsoft.com/office/powerpoint/2010/main" val="154654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ctrTitle"/>
          </p:nvPr>
        </p:nvSpPr>
        <p:spPr>
          <a:xfrm>
            <a:off x="470630" y="366551"/>
            <a:ext cx="8198250" cy="927412"/>
          </a:xfrm>
        </p:spPr>
        <p:txBody>
          <a:bodyPr/>
          <a:lstStyle/>
          <a:p>
            <a:r>
              <a:rPr lang="it-IT" sz="3200" dirty="0" err="1"/>
              <a:t>Definitions</a:t>
            </a:r>
            <a:endParaRPr lang="it-IT" sz="3200" dirty="0"/>
          </a:p>
        </p:txBody>
      </p:sp>
      <p:sp>
        <p:nvSpPr>
          <p:cNvPr id="10" name="Segnaposto testo 3">
            <a:extLst>
              <a:ext uri="{FF2B5EF4-FFF2-40B4-BE49-F238E27FC236}">
                <a16:creationId xmlns:a16="http://schemas.microsoft.com/office/drawing/2014/main" id="{7F792701-7675-4291-9B34-A35C80D74063}"/>
              </a:ext>
            </a:extLst>
          </p:cNvPr>
          <p:cNvSpPr>
            <a:spLocks noGrp="1"/>
          </p:cNvSpPr>
          <p:nvPr>
            <p:ph type="body" sz="quarter" idx="11"/>
          </p:nvPr>
        </p:nvSpPr>
        <p:spPr>
          <a:xfrm>
            <a:off x="472617" y="1406106"/>
            <a:ext cx="8196263" cy="4451230"/>
          </a:xfrm>
        </p:spPr>
        <p:txBody>
          <a:bodyPr/>
          <a:lstStyle/>
          <a:p>
            <a:pPr marL="342900" indent="-342900">
              <a:buFont typeface="Arial" panose="020B0604020202020204" pitchFamily="34" charset="0"/>
              <a:buChar char="•"/>
            </a:pPr>
            <a:r>
              <a:rPr lang="it-IT" b="1" dirty="0" err="1"/>
              <a:t>Bounded</a:t>
            </a:r>
            <a:r>
              <a:rPr lang="it-IT" b="1" dirty="0"/>
              <a:t> </a:t>
            </a:r>
            <a:r>
              <a:rPr lang="it-IT" b="1" dirty="0" err="1"/>
              <a:t>Context</a:t>
            </a:r>
            <a:endParaRPr lang="it-IT" b="1" dirty="0"/>
          </a:p>
          <a:p>
            <a:pPr marL="1028700" lvl="1" indent="-342900"/>
            <a:r>
              <a:rPr lang="it-IT" dirty="0"/>
              <a:t>The </a:t>
            </a:r>
            <a:r>
              <a:rPr lang="it-IT" dirty="0" err="1"/>
              <a:t>description</a:t>
            </a:r>
            <a:r>
              <a:rPr lang="it-IT" dirty="0"/>
              <a:t> of a </a:t>
            </a:r>
            <a:r>
              <a:rPr lang="it-IT" dirty="0" err="1"/>
              <a:t>boundary</a:t>
            </a:r>
            <a:r>
              <a:rPr lang="it-IT" dirty="0"/>
              <a:t> (</a:t>
            </a:r>
            <a:r>
              <a:rPr lang="it-IT" dirty="0" err="1"/>
              <a:t>typically</a:t>
            </a:r>
            <a:r>
              <a:rPr lang="it-IT" dirty="0"/>
              <a:t> a system part </a:t>
            </a:r>
            <a:r>
              <a:rPr lang="it-IT" dirty="0" err="1"/>
              <a:t>managed</a:t>
            </a:r>
            <a:r>
              <a:rPr lang="it-IT" dirty="0"/>
              <a:t> by a Team) </a:t>
            </a:r>
            <a:r>
              <a:rPr lang="it-IT" dirty="0" err="1"/>
              <a:t>within</a:t>
            </a:r>
            <a:r>
              <a:rPr lang="it-IT" dirty="0"/>
              <a:t> an </a:t>
            </a:r>
            <a:r>
              <a:rPr lang="it-IT" dirty="0" err="1"/>
              <a:t>Ubiquitous</a:t>
            </a:r>
            <a:r>
              <a:rPr lang="it-IT" dirty="0"/>
              <a:t> Language </a:t>
            </a:r>
            <a:r>
              <a:rPr lang="it-IT" dirty="0" err="1"/>
              <a:t>is</a:t>
            </a:r>
            <a:r>
              <a:rPr lang="it-IT" dirty="0"/>
              <a:t> in force and </a:t>
            </a:r>
            <a:r>
              <a:rPr lang="it-IT" dirty="0" err="1"/>
              <a:t>is</a:t>
            </a:r>
            <a:r>
              <a:rPr lang="it-IT" dirty="0"/>
              <a:t> </a:t>
            </a:r>
            <a:r>
              <a:rPr lang="it-IT" dirty="0" err="1"/>
              <a:t>defined</a:t>
            </a:r>
            <a:r>
              <a:rPr lang="it-IT" dirty="0"/>
              <a:t> by a precise </a:t>
            </a:r>
            <a:r>
              <a:rPr lang="it-IT" dirty="0" err="1"/>
              <a:t>dedicated</a:t>
            </a:r>
            <a:r>
              <a:rPr lang="it-IT" dirty="0"/>
              <a:t> Model.</a:t>
            </a:r>
          </a:p>
          <a:p>
            <a:pPr marL="342900" indent="-342900">
              <a:buFont typeface="Arial" panose="020B0604020202020204" pitchFamily="34" charset="0"/>
              <a:buChar char="•"/>
            </a:pPr>
            <a:r>
              <a:rPr lang="it-IT" b="1" dirty="0" err="1"/>
              <a:t>Context</a:t>
            </a:r>
            <a:r>
              <a:rPr lang="it-IT" b="1" dirty="0"/>
              <a:t> Mapping</a:t>
            </a:r>
          </a:p>
          <a:p>
            <a:pPr marL="1028700" lvl="1" indent="-342900"/>
            <a:r>
              <a:rPr lang="it-IT" dirty="0"/>
              <a:t>The way </a:t>
            </a:r>
            <a:r>
              <a:rPr lang="it-IT" dirty="0" err="1"/>
              <a:t>each</a:t>
            </a:r>
            <a:r>
              <a:rPr lang="it-IT" dirty="0"/>
              <a:t> </a:t>
            </a:r>
            <a:r>
              <a:rPr lang="it-IT" dirty="0" err="1"/>
              <a:t>individual</a:t>
            </a:r>
            <a:r>
              <a:rPr lang="it-IT" dirty="0"/>
              <a:t> </a:t>
            </a:r>
            <a:r>
              <a:rPr lang="it-IT" dirty="0" err="1"/>
              <a:t>Bounded</a:t>
            </a:r>
            <a:r>
              <a:rPr lang="it-IT" dirty="0"/>
              <a:t> </a:t>
            </a:r>
            <a:r>
              <a:rPr lang="it-IT" dirty="0" err="1"/>
              <a:t>Context</a:t>
            </a:r>
            <a:r>
              <a:rPr lang="it-IT" dirty="0"/>
              <a:t> </a:t>
            </a:r>
            <a:r>
              <a:rPr lang="it-IT" dirty="0" err="1"/>
              <a:t>relates</a:t>
            </a:r>
            <a:r>
              <a:rPr lang="it-IT" dirty="0"/>
              <a:t> to the </a:t>
            </a:r>
            <a:r>
              <a:rPr lang="it-IT" dirty="0" err="1"/>
              <a:t>others</a:t>
            </a:r>
            <a:r>
              <a:rPr lang="it-IT" dirty="0"/>
              <a:t>. </a:t>
            </a:r>
            <a:r>
              <a:rPr lang="it-IT" dirty="0" err="1"/>
              <a:t>There</a:t>
            </a:r>
            <a:r>
              <a:rPr lang="it-IT" dirty="0"/>
              <a:t> are </a:t>
            </a:r>
            <a:r>
              <a:rPr lang="it-IT" dirty="0" err="1"/>
              <a:t>different</a:t>
            </a:r>
            <a:r>
              <a:rPr lang="it-IT" dirty="0"/>
              <a:t> patterns of </a:t>
            </a:r>
            <a:r>
              <a:rPr lang="it-IT" dirty="0" err="1"/>
              <a:t>relationship</a:t>
            </a:r>
            <a:r>
              <a:rPr lang="it-IT" dirty="0"/>
              <a:t>, to the </a:t>
            </a:r>
            <a:r>
              <a:rPr lang="it-IT" dirty="0" err="1"/>
              <a:t>applied</a:t>
            </a:r>
            <a:r>
              <a:rPr lang="it-IT" dirty="0"/>
              <a:t> </a:t>
            </a:r>
            <a:r>
              <a:rPr lang="it-IT" dirty="0" err="1"/>
              <a:t>as</a:t>
            </a:r>
            <a:r>
              <a:rPr lang="it-IT" dirty="0"/>
              <a:t> </a:t>
            </a:r>
            <a:r>
              <a:rPr lang="it-IT" dirty="0" err="1"/>
              <a:t>needed</a:t>
            </a:r>
            <a:r>
              <a:rPr lang="it-IT" dirty="0"/>
              <a:t>. The pattern of </a:t>
            </a:r>
            <a:r>
              <a:rPr lang="it-IT" dirty="0" err="1"/>
              <a:t>communication</a:t>
            </a:r>
            <a:r>
              <a:rPr lang="it-IT" dirty="0"/>
              <a:t> </a:t>
            </a:r>
            <a:r>
              <a:rPr lang="it-IT" dirty="0" err="1"/>
              <a:t>defined</a:t>
            </a:r>
            <a:r>
              <a:rPr lang="it-IT" dirty="0"/>
              <a:t> </a:t>
            </a:r>
            <a:r>
              <a:rPr lang="it-IT" dirty="0" err="1"/>
              <a:t>between</a:t>
            </a:r>
            <a:r>
              <a:rPr lang="it-IT" dirty="0"/>
              <a:t> </a:t>
            </a:r>
            <a:r>
              <a:rPr lang="it-IT" dirty="0" err="1"/>
              <a:t>two</a:t>
            </a:r>
            <a:r>
              <a:rPr lang="it-IT" dirty="0"/>
              <a:t> </a:t>
            </a:r>
            <a:r>
              <a:rPr lang="it-IT" dirty="0" err="1"/>
              <a:t>Bounded</a:t>
            </a:r>
            <a:r>
              <a:rPr lang="it-IT" dirty="0"/>
              <a:t> </a:t>
            </a:r>
            <a:r>
              <a:rPr lang="it-IT" dirty="0" err="1"/>
              <a:t>Context</a:t>
            </a:r>
            <a:r>
              <a:rPr lang="it-IT" dirty="0"/>
              <a:t> </a:t>
            </a:r>
            <a:r>
              <a:rPr lang="it-IT" dirty="0" err="1"/>
              <a:t>may</a:t>
            </a:r>
            <a:r>
              <a:rPr lang="it-IT" dirty="0"/>
              <a:t> </a:t>
            </a:r>
            <a:r>
              <a:rPr lang="it-IT" dirty="0" err="1"/>
              <a:t>change</a:t>
            </a:r>
            <a:r>
              <a:rPr lang="it-IT" dirty="0"/>
              <a:t> over time.</a:t>
            </a:r>
          </a:p>
          <a:p>
            <a:pPr marL="342900" indent="-342900"/>
            <a:endParaRPr lang="it-IT" dirty="0"/>
          </a:p>
          <a:p>
            <a:pPr marL="342900" indent="-342900"/>
            <a:endParaRPr lang="it-IT" dirty="0"/>
          </a:p>
        </p:txBody>
      </p:sp>
    </p:spTree>
    <p:extLst>
      <p:ext uri="{BB962C8B-B14F-4D97-AF65-F5344CB8AC3E}">
        <p14:creationId xmlns:p14="http://schemas.microsoft.com/office/powerpoint/2010/main" val="2060070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ctrTitle"/>
          </p:nvPr>
        </p:nvSpPr>
        <p:spPr/>
        <p:txBody>
          <a:bodyPr/>
          <a:lstStyle/>
          <a:p>
            <a:r>
              <a:rPr lang="it-IT" dirty="0"/>
              <a:t>Strategic </a:t>
            </a:r>
            <a:r>
              <a:rPr lang="it-IT" dirty="0" err="1"/>
              <a:t>Distillation</a:t>
            </a:r>
            <a:endParaRPr lang="it-IT" dirty="0"/>
          </a:p>
        </p:txBody>
      </p:sp>
      <p:sp>
        <p:nvSpPr>
          <p:cNvPr id="5" name="Segnaposto testo 4"/>
          <p:cNvSpPr>
            <a:spLocks noGrp="1"/>
          </p:cNvSpPr>
          <p:nvPr>
            <p:ph type="body" sz="quarter" idx="12"/>
          </p:nvPr>
        </p:nvSpPr>
        <p:spPr>
          <a:xfrm>
            <a:off x="470630" y="2618117"/>
            <a:ext cx="6789979" cy="1621765"/>
          </a:xfrm>
        </p:spPr>
        <p:txBody>
          <a:bodyPr/>
          <a:lstStyle/>
          <a:p>
            <a:r>
              <a:rPr lang="it-IT" dirty="0" err="1"/>
              <a:t>It</a:t>
            </a:r>
            <a:r>
              <a:rPr lang="it-IT" dirty="0"/>
              <a:t> </a:t>
            </a:r>
            <a:r>
              <a:rPr lang="it-IT" dirty="0" err="1"/>
              <a:t>is</a:t>
            </a:r>
            <a:r>
              <a:rPr lang="it-IT" dirty="0"/>
              <a:t> </a:t>
            </a:r>
            <a:r>
              <a:rPr lang="it-IT" dirty="0" err="1"/>
              <a:t>essential</a:t>
            </a:r>
            <a:r>
              <a:rPr lang="it-IT" dirty="0"/>
              <a:t> to </a:t>
            </a:r>
            <a:r>
              <a:rPr lang="it-IT" dirty="0" err="1"/>
              <a:t>categorize</a:t>
            </a:r>
            <a:r>
              <a:rPr lang="it-IT" dirty="0"/>
              <a:t> </a:t>
            </a:r>
            <a:r>
              <a:rPr lang="it-IT" dirty="0" err="1"/>
              <a:t>portions</a:t>
            </a:r>
            <a:r>
              <a:rPr lang="it-IT" dirty="0"/>
              <a:t> of </a:t>
            </a:r>
            <a:r>
              <a:rPr lang="it-IT" dirty="0" err="1"/>
              <a:t>our</a:t>
            </a:r>
            <a:r>
              <a:rPr lang="it-IT" dirty="0"/>
              <a:t> domain </a:t>
            </a:r>
            <a:r>
              <a:rPr lang="it-IT" dirty="0" err="1"/>
              <a:t>based</a:t>
            </a:r>
            <a:r>
              <a:rPr lang="it-IT" dirty="0"/>
              <a:t> on </a:t>
            </a:r>
            <a:r>
              <a:rPr lang="it-IT" dirty="0" err="1"/>
              <a:t>their</a:t>
            </a:r>
            <a:r>
              <a:rPr lang="it-IT" dirty="0"/>
              <a:t> </a:t>
            </a:r>
            <a:r>
              <a:rPr lang="it-IT" dirty="0" err="1"/>
              <a:t>relevance</a:t>
            </a:r>
            <a:r>
              <a:rPr lang="it-IT" dirty="0"/>
              <a:t> to business.</a:t>
            </a:r>
          </a:p>
          <a:p>
            <a:r>
              <a:rPr lang="it-IT" dirty="0"/>
              <a:t>DDD </a:t>
            </a:r>
            <a:r>
              <a:rPr lang="it-IT" dirty="0" err="1"/>
              <a:t>defines</a:t>
            </a:r>
            <a:r>
              <a:rPr lang="it-IT" dirty="0"/>
              <a:t> </a:t>
            </a:r>
            <a:r>
              <a:rPr lang="it-IT" dirty="0" err="1"/>
              <a:t>three</a:t>
            </a:r>
            <a:r>
              <a:rPr lang="it-IT" dirty="0"/>
              <a:t> </a:t>
            </a:r>
            <a:r>
              <a:rPr lang="it-IT" dirty="0" err="1"/>
              <a:t>main</a:t>
            </a:r>
            <a:r>
              <a:rPr lang="it-IT" dirty="0"/>
              <a:t> </a:t>
            </a:r>
            <a:r>
              <a:rPr lang="it-IT" dirty="0" err="1"/>
              <a:t>categories</a:t>
            </a:r>
            <a:r>
              <a:rPr lang="it-IT" dirty="0"/>
              <a:t> of domain, </a:t>
            </a:r>
            <a:r>
              <a:rPr lang="it-IT" dirty="0" err="1"/>
              <a:t>precisely</a:t>
            </a:r>
            <a:r>
              <a:rPr lang="it-IT" dirty="0"/>
              <a:t> </a:t>
            </a:r>
            <a:r>
              <a:rPr lang="it-IT" dirty="0" err="1"/>
              <a:t>based</a:t>
            </a:r>
            <a:r>
              <a:rPr lang="it-IT" dirty="0"/>
              <a:t> on </a:t>
            </a:r>
            <a:r>
              <a:rPr lang="it-IT" dirty="0" err="1"/>
              <a:t>their</a:t>
            </a:r>
            <a:r>
              <a:rPr lang="it-IT" dirty="0"/>
              <a:t> </a:t>
            </a:r>
            <a:r>
              <a:rPr lang="it-IT" dirty="0" err="1"/>
              <a:t>relevance</a:t>
            </a:r>
            <a:r>
              <a:rPr lang="it-IT" dirty="0"/>
              <a:t> to business.</a:t>
            </a:r>
          </a:p>
        </p:txBody>
      </p:sp>
    </p:spTree>
    <p:extLst>
      <p:ext uri="{BB962C8B-B14F-4D97-AF65-F5344CB8AC3E}">
        <p14:creationId xmlns:p14="http://schemas.microsoft.com/office/powerpoint/2010/main" val="3575578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ctrTitle"/>
          </p:nvPr>
        </p:nvSpPr>
        <p:spPr>
          <a:xfrm>
            <a:off x="470630" y="366551"/>
            <a:ext cx="8198250" cy="927412"/>
          </a:xfrm>
        </p:spPr>
        <p:txBody>
          <a:bodyPr/>
          <a:lstStyle/>
          <a:p>
            <a:r>
              <a:rPr lang="it-IT" sz="3200" dirty="0"/>
              <a:t>Strategic </a:t>
            </a:r>
            <a:r>
              <a:rPr lang="it-IT" sz="3200" dirty="0" err="1"/>
              <a:t>Distillation</a:t>
            </a:r>
            <a:endParaRPr lang="it-IT" sz="3200" dirty="0"/>
          </a:p>
        </p:txBody>
      </p:sp>
      <p:sp>
        <p:nvSpPr>
          <p:cNvPr id="10" name="Segnaposto testo 3">
            <a:extLst>
              <a:ext uri="{FF2B5EF4-FFF2-40B4-BE49-F238E27FC236}">
                <a16:creationId xmlns:a16="http://schemas.microsoft.com/office/drawing/2014/main" id="{7F792701-7675-4291-9B34-A35C80D74063}"/>
              </a:ext>
            </a:extLst>
          </p:cNvPr>
          <p:cNvSpPr>
            <a:spLocks noGrp="1"/>
          </p:cNvSpPr>
          <p:nvPr>
            <p:ph type="body" sz="quarter" idx="11"/>
          </p:nvPr>
        </p:nvSpPr>
        <p:spPr>
          <a:xfrm>
            <a:off x="473868" y="2100532"/>
            <a:ext cx="8196263" cy="2656936"/>
          </a:xfrm>
        </p:spPr>
        <p:txBody>
          <a:bodyPr/>
          <a:lstStyle/>
          <a:p>
            <a:pPr marL="342900" indent="-342900">
              <a:buFont typeface="Arial" panose="020B0604020202020204" pitchFamily="34" charset="0"/>
              <a:buChar char="•"/>
            </a:pPr>
            <a:r>
              <a:rPr lang="it-IT" b="1" dirty="0" err="1"/>
              <a:t>Generic</a:t>
            </a:r>
            <a:r>
              <a:rPr lang="it-IT" b="1" dirty="0"/>
              <a:t> </a:t>
            </a:r>
            <a:r>
              <a:rPr lang="it-IT" b="1" dirty="0" err="1"/>
              <a:t>Subdomain</a:t>
            </a:r>
            <a:endParaRPr lang="it-IT" b="1" dirty="0"/>
          </a:p>
          <a:p>
            <a:pPr marL="1028700" lvl="1" indent="-342900"/>
            <a:r>
              <a:rPr lang="it-IT" dirty="0" err="1"/>
              <a:t>This</a:t>
            </a:r>
            <a:r>
              <a:rPr lang="it-IT" dirty="0"/>
              <a:t> </a:t>
            </a:r>
            <a:r>
              <a:rPr lang="it-IT" dirty="0" err="1"/>
              <a:t>portion</a:t>
            </a:r>
            <a:r>
              <a:rPr lang="it-IT" dirty="0"/>
              <a:t> of the domain </a:t>
            </a:r>
            <a:r>
              <a:rPr lang="it-IT" dirty="0" err="1"/>
              <a:t>is</a:t>
            </a:r>
            <a:r>
              <a:rPr lang="it-IT" dirty="0"/>
              <a:t> </a:t>
            </a:r>
            <a:r>
              <a:rPr lang="it-IT" dirty="0" err="1"/>
              <a:t>not</a:t>
            </a:r>
            <a:r>
              <a:rPr lang="it-IT" dirty="0"/>
              <a:t> </a:t>
            </a:r>
            <a:r>
              <a:rPr lang="it-IT" dirty="0" err="1"/>
              <a:t>specific</a:t>
            </a:r>
            <a:r>
              <a:rPr lang="it-IT" dirty="0"/>
              <a:t> to </a:t>
            </a:r>
            <a:r>
              <a:rPr lang="it-IT" dirty="0" err="1"/>
              <a:t>our</a:t>
            </a:r>
            <a:r>
              <a:rPr lang="it-IT" dirty="0"/>
              <a:t> business, </a:t>
            </a:r>
            <a:r>
              <a:rPr lang="it-IT" dirty="0" err="1"/>
              <a:t>altough</a:t>
            </a:r>
            <a:r>
              <a:rPr lang="it-IT" dirty="0"/>
              <a:t> </a:t>
            </a:r>
            <a:r>
              <a:rPr lang="it-IT" dirty="0" err="1"/>
              <a:t>it</a:t>
            </a:r>
            <a:r>
              <a:rPr lang="it-IT" dirty="0"/>
              <a:t> </a:t>
            </a:r>
            <a:r>
              <a:rPr lang="it-IT" dirty="0" err="1"/>
              <a:t>is</a:t>
            </a:r>
            <a:r>
              <a:rPr lang="it-IT" dirty="0"/>
              <a:t> </a:t>
            </a:r>
            <a:r>
              <a:rPr lang="it-IT" dirty="0" err="1"/>
              <a:t>necessary</a:t>
            </a:r>
            <a:r>
              <a:rPr lang="it-IT" dirty="0"/>
              <a:t>. </a:t>
            </a:r>
            <a:r>
              <a:rPr lang="it-IT" dirty="0" err="1"/>
              <a:t>We</a:t>
            </a:r>
            <a:r>
              <a:rPr lang="it-IT" dirty="0"/>
              <a:t> can </a:t>
            </a:r>
            <a:r>
              <a:rPr lang="it-IT" dirty="0" err="1"/>
              <a:t>think</a:t>
            </a:r>
            <a:r>
              <a:rPr lang="it-IT" dirty="0"/>
              <a:t> of </a:t>
            </a:r>
            <a:r>
              <a:rPr lang="it-IT" dirty="0" err="1"/>
              <a:t>sotware</a:t>
            </a:r>
            <a:r>
              <a:rPr lang="it-IT" dirty="0"/>
              <a:t> for billing, or for general reporting. </a:t>
            </a:r>
            <a:r>
              <a:rPr lang="it-IT" dirty="0" err="1"/>
              <a:t>Often</a:t>
            </a:r>
            <a:r>
              <a:rPr lang="it-IT" dirty="0"/>
              <a:t> </a:t>
            </a:r>
            <a:r>
              <a:rPr lang="it-IT" dirty="0" err="1"/>
              <a:t>we</a:t>
            </a:r>
            <a:r>
              <a:rPr lang="it-IT" dirty="0"/>
              <a:t> do </a:t>
            </a:r>
            <a:r>
              <a:rPr lang="it-IT" dirty="0" err="1"/>
              <a:t>not</a:t>
            </a:r>
            <a:r>
              <a:rPr lang="it-IT" dirty="0"/>
              <a:t> </a:t>
            </a:r>
            <a:r>
              <a:rPr lang="it-IT" dirty="0" err="1"/>
              <a:t>write</a:t>
            </a:r>
            <a:r>
              <a:rPr lang="it-IT" dirty="0"/>
              <a:t> </a:t>
            </a:r>
            <a:r>
              <a:rPr lang="it-IT" dirty="0" err="1"/>
              <a:t>such</a:t>
            </a:r>
            <a:r>
              <a:rPr lang="it-IT"/>
              <a:t> code</a:t>
            </a:r>
            <a:endParaRPr lang="it-IT" dirty="0"/>
          </a:p>
          <a:p>
            <a:pPr marL="1028700" lvl="1" indent="-342900"/>
            <a:endParaRPr lang="it-IT" dirty="0"/>
          </a:p>
          <a:p>
            <a:pPr marL="342900" indent="-342900"/>
            <a:endParaRPr lang="it-IT" dirty="0"/>
          </a:p>
          <a:p>
            <a:pPr marL="342900" indent="-342900"/>
            <a:endParaRPr lang="it-IT" dirty="0"/>
          </a:p>
        </p:txBody>
      </p:sp>
    </p:spTree>
    <p:extLst>
      <p:ext uri="{BB962C8B-B14F-4D97-AF65-F5344CB8AC3E}">
        <p14:creationId xmlns:p14="http://schemas.microsoft.com/office/powerpoint/2010/main" val="3468571656"/>
      </p:ext>
    </p:extLst>
  </p:cSld>
  <p:clrMapOvr>
    <a:masterClrMapping/>
  </p:clrMapOvr>
</p:sld>
</file>

<file path=ppt/theme/theme1.xml><?xml version="1.0" encoding="utf-8"?>
<a:theme xmlns:a="http://schemas.openxmlformats.org/drawingml/2006/main" name="Tema I3">
  <a:themeElements>
    <a:clrScheme name="Tema di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i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i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3203</TotalTime>
  <Words>3823</Words>
  <Application>Microsoft Office PowerPoint</Application>
  <PresentationFormat>Presentazione su schermo (4:3)</PresentationFormat>
  <Paragraphs>269</Paragraphs>
  <Slides>50</Slides>
  <Notes>3</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50</vt:i4>
      </vt:variant>
    </vt:vector>
  </HeadingPairs>
  <TitlesOfParts>
    <vt:vector size="57" baseType="lpstr">
      <vt:lpstr>Calibri</vt:lpstr>
      <vt:lpstr>Open Sans Light</vt:lpstr>
      <vt:lpstr>Calibri Light</vt:lpstr>
      <vt:lpstr>Segoe UI</vt:lpstr>
      <vt:lpstr>Arial</vt:lpstr>
      <vt:lpstr>Open Sans</vt:lpstr>
      <vt:lpstr>Tema I3</vt:lpstr>
      <vt:lpstr>Gilda i3D</vt:lpstr>
      <vt:lpstr>The Holy Books</vt:lpstr>
      <vt:lpstr>Why DDD</vt:lpstr>
      <vt:lpstr>Understanding well to implement better</vt:lpstr>
      <vt:lpstr>Definitions</vt:lpstr>
      <vt:lpstr>Definitions</vt:lpstr>
      <vt:lpstr>Definitions</vt:lpstr>
      <vt:lpstr>Strategic Distillation</vt:lpstr>
      <vt:lpstr>Strategic Distillation</vt:lpstr>
      <vt:lpstr>Strategic Distillation</vt:lpstr>
      <vt:lpstr>Strategic Distillation</vt:lpstr>
      <vt:lpstr>Strategic Distillation</vt:lpstr>
      <vt:lpstr>Developmental Classification</vt:lpstr>
      <vt:lpstr>Context Mapping</vt:lpstr>
      <vt:lpstr>Context Mapping: Brownfield</vt:lpstr>
      <vt:lpstr>Upstream e Downstream</vt:lpstr>
      <vt:lpstr>Context Mapping: Pattern</vt:lpstr>
      <vt:lpstr>Context Mapping: Pattern</vt:lpstr>
      <vt:lpstr>Big Ball of Mud</vt:lpstr>
      <vt:lpstr>Context Mapping: Goal</vt:lpstr>
      <vt:lpstr>Context Mapping: Greenfield</vt:lpstr>
      <vt:lpstr>Bounded Context Canvas</vt:lpstr>
      <vt:lpstr>EventStorming</vt:lpstr>
      <vt:lpstr>EventStorming</vt:lpstr>
      <vt:lpstr>Architetture DDD</vt:lpstr>
      <vt:lpstr>Architetture: Blue Book</vt:lpstr>
      <vt:lpstr>Tactical Patterns</vt:lpstr>
      <vt:lpstr>Aggregate</vt:lpstr>
      <vt:lpstr>Aggregate Root</vt:lpstr>
      <vt:lpstr>Entity</vt:lpstr>
      <vt:lpstr>Value Object</vt:lpstr>
      <vt:lpstr>Factory</vt:lpstr>
      <vt:lpstr>Repository</vt:lpstr>
      <vt:lpstr>Services</vt:lpstr>
      <vt:lpstr>Bounded Context: Implementazione</vt:lpstr>
      <vt:lpstr>Bounded Context &amp; Microservizi</vt:lpstr>
      <vt:lpstr>Bounded Context &amp; Microservizi</vt:lpstr>
      <vt:lpstr>CQRS</vt:lpstr>
      <vt:lpstr>CQRS</vt:lpstr>
      <vt:lpstr>Testing</vt:lpstr>
      <vt:lpstr>Testing</vt:lpstr>
      <vt:lpstr>Projections</vt:lpstr>
      <vt:lpstr>Event Sourcing</vt:lpstr>
      <vt:lpstr>Event-Driven Architecture</vt:lpstr>
      <vt:lpstr>The Reactive Manifesto</vt:lpstr>
      <vt:lpstr>The Reactive Manifesto</vt:lpstr>
      <vt:lpstr>DDD nel Frontend</vt:lpstr>
      <vt:lpstr>An Old History – Self-Contained System</vt:lpstr>
      <vt:lpstr>Decision Framework</vt:lpstr>
      <vt:lpstr>Microfrontend 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Chierichetti Diego (Chi)</dc:creator>
  <cp:lastModifiedBy>Acerbis Alberto</cp:lastModifiedBy>
  <cp:revision>41</cp:revision>
  <dcterms:created xsi:type="dcterms:W3CDTF">2017-02-20T14:14:58Z</dcterms:created>
  <dcterms:modified xsi:type="dcterms:W3CDTF">2022-09-08T09:27:45Z</dcterms:modified>
</cp:coreProperties>
</file>