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4"/>
  </p:notesMasterIdLst>
  <p:handoutMasterIdLst>
    <p:handoutMasterId r:id="rId55"/>
  </p:handoutMasterIdLst>
  <p:sldIdLst>
    <p:sldId id="256" r:id="rId2"/>
    <p:sldId id="258" r:id="rId3"/>
    <p:sldId id="257" r:id="rId4"/>
    <p:sldId id="259" r:id="rId5"/>
    <p:sldId id="282" r:id="rId6"/>
    <p:sldId id="283" r:id="rId7"/>
    <p:sldId id="284" r:id="rId8"/>
    <p:sldId id="269" r:id="rId9"/>
    <p:sldId id="285" r:id="rId10"/>
    <p:sldId id="286" r:id="rId11"/>
    <p:sldId id="287" r:id="rId12"/>
    <p:sldId id="288" r:id="rId13"/>
    <p:sldId id="290" r:id="rId14"/>
    <p:sldId id="275" r:id="rId15"/>
    <p:sldId id="291" r:id="rId16"/>
    <p:sldId id="276" r:id="rId17"/>
    <p:sldId id="292" r:id="rId18"/>
    <p:sldId id="293" r:id="rId19"/>
    <p:sldId id="294" r:id="rId20"/>
    <p:sldId id="295" r:id="rId21"/>
    <p:sldId id="296" r:id="rId22"/>
    <p:sldId id="326" r:id="rId23"/>
    <p:sldId id="325" r:id="rId24"/>
    <p:sldId id="324" r:id="rId25"/>
    <p:sldId id="298" r:id="rId26"/>
    <p:sldId id="299" r:id="rId27"/>
    <p:sldId id="306" r:id="rId28"/>
    <p:sldId id="300" r:id="rId29"/>
    <p:sldId id="301" r:id="rId30"/>
    <p:sldId id="304" r:id="rId31"/>
    <p:sldId id="303" r:id="rId32"/>
    <p:sldId id="305" r:id="rId33"/>
    <p:sldId id="307" r:id="rId34"/>
    <p:sldId id="309" r:id="rId35"/>
    <p:sldId id="310" r:id="rId36"/>
    <p:sldId id="318" r:id="rId37"/>
    <p:sldId id="319" r:id="rId38"/>
    <p:sldId id="312" r:id="rId39"/>
    <p:sldId id="311" r:id="rId40"/>
    <p:sldId id="313" r:id="rId41"/>
    <p:sldId id="314" r:id="rId42"/>
    <p:sldId id="315" r:id="rId43"/>
    <p:sldId id="316" r:id="rId44"/>
    <p:sldId id="317" r:id="rId45"/>
    <p:sldId id="320" r:id="rId46"/>
    <p:sldId id="322" r:id="rId47"/>
    <p:sldId id="328" r:id="rId48"/>
    <p:sldId id="329" r:id="rId49"/>
    <p:sldId id="330" r:id="rId50"/>
    <p:sldId id="331" r:id="rId51"/>
    <p:sldId id="335" r:id="rId52"/>
    <p:sldId id="332" r:id="rId53"/>
  </p:sldIdLst>
  <p:sldSz cx="9144000" cy="6858000" type="screen4x3"/>
  <p:notesSz cx="6858000" cy="9144000"/>
  <p:embeddedFontLst>
    <p:embeddedFont>
      <p:font typeface="Calibri" panose="020F0502020204030204" pitchFamily="34" charset="0"/>
      <p:regular r:id="rId56"/>
      <p:bold r:id="rId57"/>
      <p:italic r:id="rId58"/>
      <p:boldItalic r:id="rId59"/>
    </p:embeddedFont>
    <p:embeddedFont>
      <p:font typeface="Calibri Light" panose="020F0302020204030204" pitchFamily="34" charset="0"/>
      <p:regular r:id="rId60"/>
      <p:italic r:id="rId61"/>
    </p:embeddedFont>
    <p:embeddedFont>
      <p:font typeface="Open Sans" panose="020B0606030504020204" pitchFamily="34" charset="0"/>
      <p:regular r:id="rId62"/>
      <p:bold r:id="rId63"/>
      <p:italic r:id="rId64"/>
      <p:boldItalic r:id="rId65"/>
    </p:embeddedFont>
    <p:embeddedFont>
      <p:font typeface="Open Sans Light" panose="020B0306030504020204" pitchFamily="34" charset="0"/>
      <p:regular r:id="rId66"/>
      <p:italic r:id="rId67"/>
    </p:embeddedFont>
    <p:embeddedFont>
      <p:font typeface="Segoe UI" panose="020B0502040204020203" pitchFamily="34" charset="0"/>
      <p:regular r:id="rId68"/>
      <p:bold r:id="rId69"/>
      <p:italic r:id="rId70"/>
      <p:boldItalic r:id="rId71"/>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326B6-0C07-4493-B4C6-33F480A6FB1E}" v="106" dt="2022-09-05T13:00:16.56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82" d="100"/>
          <a:sy n="82" d="100"/>
        </p:scale>
        <p:origin x="1046"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font" Target="fonts/font8.fntdata"/><Relationship Id="rId68" Type="http://schemas.openxmlformats.org/officeDocument/2006/relationships/font" Target="fonts/font13.fntdata"/><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bis Alberto" userId="c43ce6ec-0a23-48ba-9f21-c9649b8c8391" providerId="ADAL" clId="{598326B6-0C07-4493-B4C6-33F480A6FB1E}"/>
    <pc:docChg chg="undo custSel addSld delSld modSld sldOrd">
      <pc:chgData name="Acerbis Alberto" userId="c43ce6ec-0a23-48ba-9f21-c9649b8c8391" providerId="ADAL" clId="{598326B6-0C07-4493-B4C6-33F480A6FB1E}" dt="2022-09-16T07:46:25.615" v="23159" actId="20577"/>
      <pc:docMkLst>
        <pc:docMk/>
      </pc:docMkLst>
      <pc:sldChg chg="modSp mod">
        <pc:chgData name="Acerbis Alberto" userId="c43ce6ec-0a23-48ba-9f21-c9649b8c8391" providerId="ADAL" clId="{598326B6-0C07-4493-B4C6-33F480A6FB1E}" dt="2022-08-31T06:02:31.538" v="20483" actId="14100"/>
        <pc:sldMkLst>
          <pc:docMk/>
          <pc:sldMk cId="1387042289" sldId="256"/>
        </pc:sldMkLst>
        <pc:spChg chg="mod">
          <ac:chgData name="Acerbis Alberto" userId="c43ce6ec-0a23-48ba-9f21-c9649b8c8391" providerId="ADAL" clId="{598326B6-0C07-4493-B4C6-33F480A6FB1E}" dt="2022-08-31T06:02:31.538" v="20483" actId="14100"/>
          <ac:spMkLst>
            <pc:docMk/>
            <pc:sldMk cId="1387042289" sldId="256"/>
            <ac:spMk id="3" creationId="{00000000-0000-0000-0000-000000000000}"/>
          </ac:spMkLst>
        </pc:spChg>
      </pc:sldChg>
      <pc:sldChg chg="addSp delSp modSp mod">
        <pc:chgData name="Acerbis Alberto" userId="c43ce6ec-0a23-48ba-9f21-c9649b8c8391" providerId="ADAL" clId="{598326B6-0C07-4493-B4C6-33F480A6FB1E}" dt="2022-08-30T06:15:09.784" v="1651" actId="1076"/>
        <pc:sldMkLst>
          <pc:docMk/>
          <pc:sldMk cId="3575578196" sldId="269"/>
        </pc:sldMkLst>
        <pc:spChg chg="del">
          <ac:chgData name="Acerbis Alberto" userId="c43ce6ec-0a23-48ba-9f21-c9649b8c8391" providerId="ADAL" clId="{598326B6-0C07-4493-B4C6-33F480A6FB1E}" dt="2022-08-30T06:12:25.464" v="1392" actId="478"/>
          <ac:spMkLst>
            <pc:docMk/>
            <pc:sldMk cId="3575578196" sldId="269"/>
            <ac:spMk id="2" creationId="{00000000-0000-0000-0000-000000000000}"/>
          </ac:spMkLst>
        </pc:spChg>
        <pc:spChg chg="mod">
          <ac:chgData name="Acerbis Alberto" userId="c43ce6ec-0a23-48ba-9f21-c9649b8c8391" providerId="ADAL" clId="{598326B6-0C07-4493-B4C6-33F480A6FB1E}" dt="2022-08-30T06:11:49.592" v="1388" actId="20577"/>
          <ac:spMkLst>
            <pc:docMk/>
            <pc:sldMk cId="3575578196" sldId="269"/>
            <ac:spMk id="3" creationId="{00000000-0000-0000-0000-000000000000}"/>
          </ac:spMkLst>
        </pc:spChg>
        <pc:spChg chg="del">
          <ac:chgData name="Acerbis Alberto" userId="c43ce6ec-0a23-48ba-9f21-c9649b8c8391" providerId="ADAL" clId="{598326B6-0C07-4493-B4C6-33F480A6FB1E}" dt="2022-08-30T06:12:17.089" v="1389" actId="478"/>
          <ac:spMkLst>
            <pc:docMk/>
            <pc:sldMk cId="3575578196" sldId="269"/>
            <ac:spMk id="4" creationId="{00000000-0000-0000-0000-000000000000}"/>
          </ac:spMkLst>
        </pc:spChg>
        <pc:spChg chg="mod">
          <ac:chgData name="Acerbis Alberto" userId="c43ce6ec-0a23-48ba-9f21-c9649b8c8391" providerId="ADAL" clId="{598326B6-0C07-4493-B4C6-33F480A6FB1E}" dt="2022-08-30T06:15:09.784" v="1651" actId="1076"/>
          <ac:spMkLst>
            <pc:docMk/>
            <pc:sldMk cId="3575578196" sldId="269"/>
            <ac:spMk id="5" creationId="{00000000-0000-0000-0000-000000000000}"/>
          </ac:spMkLst>
        </pc:spChg>
        <pc:spChg chg="add del mod">
          <ac:chgData name="Acerbis Alberto" userId="c43ce6ec-0a23-48ba-9f21-c9649b8c8391" providerId="ADAL" clId="{598326B6-0C07-4493-B4C6-33F480A6FB1E}" dt="2022-08-30T06:12:18.979" v="1390" actId="478"/>
          <ac:spMkLst>
            <pc:docMk/>
            <pc:sldMk cId="3575578196" sldId="269"/>
            <ac:spMk id="7" creationId="{64E4CE8F-6186-4E6E-148B-1723F57B1A5F}"/>
          </ac:spMkLst>
        </pc:spChg>
        <pc:spChg chg="add del mod">
          <ac:chgData name="Acerbis Alberto" userId="c43ce6ec-0a23-48ba-9f21-c9649b8c8391" providerId="ADAL" clId="{598326B6-0C07-4493-B4C6-33F480A6FB1E}" dt="2022-08-30T06:15:04.590" v="1650" actId="478"/>
          <ac:spMkLst>
            <pc:docMk/>
            <pc:sldMk cId="3575578196" sldId="269"/>
            <ac:spMk id="8" creationId="{E383D71B-6A00-183F-A643-A8DF6271C8B6}"/>
          </ac:spMkLst>
        </pc:spChg>
      </pc:sldChg>
      <pc:sldChg chg="addSp delSp modSp mod setBg">
        <pc:chgData name="Acerbis Alberto" userId="c43ce6ec-0a23-48ba-9f21-c9649b8c8391" providerId="ADAL" clId="{598326B6-0C07-4493-B4C6-33F480A6FB1E}" dt="2022-08-30T06:41:23.534" v="4302" actId="20577"/>
        <pc:sldMkLst>
          <pc:docMk/>
          <pc:sldMk cId="2461102118" sldId="275"/>
        </pc:sldMkLst>
        <pc:spChg chg="mod ord">
          <ac:chgData name="Acerbis Alberto" userId="c43ce6ec-0a23-48ba-9f21-c9649b8c8391" providerId="ADAL" clId="{598326B6-0C07-4493-B4C6-33F480A6FB1E}" dt="2022-08-30T06:37:56.230" v="3956" actId="26606"/>
          <ac:spMkLst>
            <pc:docMk/>
            <pc:sldMk cId="2461102118" sldId="275"/>
            <ac:spMk id="2" creationId="{00000000-0000-0000-0000-000000000000}"/>
          </ac:spMkLst>
        </pc:spChg>
        <pc:spChg chg="mod">
          <ac:chgData name="Acerbis Alberto" userId="c43ce6ec-0a23-48ba-9f21-c9649b8c8391" providerId="ADAL" clId="{598326B6-0C07-4493-B4C6-33F480A6FB1E}" dt="2022-08-30T06:38:28.745" v="3976" actId="14100"/>
          <ac:spMkLst>
            <pc:docMk/>
            <pc:sldMk cId="2461102118" sldId="275"/>
            <ac:spMk id="3" creationId="{00000000-0000-0000-0000-000000000000}"/>
          </ac:spMkLst>
        </pc:spChg>
        <pc:spChg chg="mod">
          <ac:chgData name="Acerbis Alberto" userId="c43ce6ec-0a23-48ba-9f21-c9649b8c8391" providerId="ADAL" clId="{598326B6-0C07-4493-B4C6-33F480A6FB1E}" dt="2022-08-30T06:41:23.534" v="4302" actId="20577"/>
          <ac:spMkLst>
            <pc:docMk/>
            <pc:sldMk cId="2461102118" sldId="275"/>
            <ac:spMk id="4" creationId="{00000000-0000-0000-0000-000000000000}"/>
          </ac:spMkLst>
        </pc:spChg>
        <pc:spChg chg="add del mod">
          <ac:chgData name="Acerbis Alberto" userId="c43ce6ec-0a23-48ba-9f21-c9649b8c8391" providerId="ADAL" clId="{598326B6-0C07-4493-B4C6-33F480A6FB1E}" dt="2022-08-30T06:38:07.464" v="3959"/>
          <ac:spMkLst>
            <pc:docMk/>
            <pc:sldMk cId="2461102118" sldId="275"/>
            <ac:spMk id="7" creationId="{B0F07742-784F-22D9-1C30-A285F0DEE8A6}"/>
          </ac:spMkLst>
        </pc:spChg>
        <pc:spChg chg="add del">
          <ac:chgData name="Acerbis Alberto" userId="c43ce6ec-0a23-48ba-9f21-c9649b8c8391" providerId="ADAL" clId="{598326B6-0C07-4493-B4C6-33F480A6FB1E}" dt="2022-08-30T06:37:50.959" v="3954" actId="26606"/>
          <ac:spMkLst>
            <pc:docMk/>
            <pc:sldMk cId="2461102118" sldId="275"/>
            <ac:spMk id="1031" creationId="{201CC55D-ED54-4C5C-95E6-10947BD1103B}"/>
          </ac:spMkLst>
        </pc:spChg>
        <pc:spChg chg="add del">
          <ac:chgData name="Acerbis Alberto" userId="c43ce6ec-0a23-48ba-9f21-c9649b8c8391" providerId="ADAL" clId="{598326B6-0C07-4493-B4C6-33F480A6FB1E}" dt="2022-08-30T06:37:50.959" v="3954" actId="26606"/>
          <ac:spMkLst>
            <pc:docMk/>
            <pc:sldMk cId="2461102118" sldId="275"/>
            <ac:spMk id="1037" creationId="{3873B707-463F-40B0-8227-E8CC6C67EB25}"/>
          </ac:spMkLst>
        </pc:spChg>
        <pc:spChg chg="add del">
          <ac:chgData name="Acerbis Alberto" userId="c43ce6ec-0a23-48ba-9f21-c9649b8c8391" providerId="ADAL" clId="{598326B6-0C07-4493-B4C6-33F480A6FB1E}" dt="2022-08-30T06:37:50.959" v="3954" actId="26606"/>
          <ac:spMkLst>
            <pc:docMk/>
            <pc:sldMk cId="2461102118" sldId="275"/>
            <ac:spMk id="1039" creationId="{C13237C8-E62C-4F0D-A318-BD6FB6C2D138}"/>
          </ac:spMkLst>
        </pc:spChg>
        <pc:spChg chg="add del">
          <ac:chgData name="Acerbis Alberto" userId="c43ce6ec-0a23-48ba-9f21-c9649b8c8391" providerId="ADAL" clId="{598326B6-0C07-4493-B4C6-33F480A6FB1E}" dt="2022-08-30T06:37:50.959" v="3954" actId="26606"/>
          <ac:spMkLst>
            <pc:docMk/>
            <pc:sldMk cId="2461102118" sldId="275"/>
            <ac:spMk id="1041" creationId="{19C9EAEA-39D0-4B0E-A0EB-51E7B26740B1}"/>
          </ac:spMkLst>
        </pc:spChg>
        <pc:spChg chg="add del">
          <ac:chgData name="Acerbis Alberto" userId="c43ce6ec-0a23-48ba-9f21-c9649b8c8391" providerId="ADAL" clId="{598326B6-0C07-4493-B4C6-33F480A6FB1E}" dt="2022-08-30T06:37:56.230" v="3956" actId="26606"/>
          <ac:spMkLst>
            <pc:docMk/>
            <pc:sldMk cId="2461102118" sldId="275"/>
            <ac:spMk id="1056" creationId="{9D3A9E89-033E-4C4A-8C41-416DABFFD307}"/>
          </ac:spMkLst>
        </pc:spChg>
        <pc:spChg chg="add del">
          <ac:chgData name="Acerbis Alberto" userId="c43ce6ec-0a23-48ba-9f21-c9649b8c8391" providerId="ADAL" clId="{598326B6-0C07-4493-B4C6-33F480A6FB1E}" dt="2022-08-30T06:37:56.230" v="3956" actId="26606"/>
          <ac:spMkLst>
            <pc:docMk/>
            <pc:sldMk cId="2461102118" sldId="275"/>
            <ac:spMk id="1057" creationId="{78907291-9D6D-4740-81DB-441477BCA279}"/>
          </ac:spMkLst>
        </pc:spChg>
        <pc:spChg chg="add del">
          <ac:chgData name="Acerbis Alberto" userId="c43ce6ec-0a23-48ba-9f21-c9649b8c8391" providerId="ADAL" clId="{598326B6-0C07-4493-B4C6-33F480A6FB1E}" dt="2022-08-30T06:37:56.230" v="3956" actId="26606"/>
          <ac:spMkLst>
            <pc:docMk/>
            <pc:sldMk cId="2461102118" sldId="275"/>
            <ac:spMk id="1058" creationId="{86293361-111E-427D-8E5B-256944AC8395}"/>
          </ac:spMkLst>
        </pc:spChg>
        <pc:grpChg chg="add del">
          <ac:chgData name="Acerbis Alberto" userId="c43ce6ec-0a23-48ba-9f21-c9649b8c8391" providerId="ADAL" clId="{598326B6-0C07-4493-B4C6-33F480A6FB1E}" dt="2022-08-30T06:37:50.959" v="3954" actId="26606"/>
          <ac:grpSpMkLst>
            <pc:docMk/>
            <pc:sldMk cId="2461102118" sldId="275"/>
            <ac:grpSpMk id="1033" creationId="{1DE889C7-FAD6-4397-98E2-05D503484459}"/>
          </ac:grpSpMkLst>
        </pc:grpChg>
        <pc:grpChg chg="add del">
          <ac:chgData name="Acerbis Alberto" userId="c43ce6ec-0a23-48ba-9f21-c9649b8c8391" providerId="ADAL" clId="{598326B6-0C07-4493-B4C6-33F480A6FB1E}" dt="2022-08-30T06:37:56.230" v="3956" actId="26606"/>
          <ac:grpSpMkLst>
            <pc:docMk/>
            <pc:sldMk cId="2461102118" sldId="275"/>
            <ac:grpSpMk id="1059" creationId="{579F5594-0641-40AA-B0F0-BE8D212ACF7E}"/>
          </ac:grpSpMkLst>
        </pc:grpChg>
        <pc:picChg chg="del">
          <ac:chgData name="Acerbis Alberto" userId="c43ce6ec-0a23-48ba-9f21-c9649b8c8391" providerId="ADAL" clId="{598326B6-0C07-4493-B4C6-33F480A6FB1E}" dt="2022-08-30T06:37:30.935" v="3951" actId="478"/>
          <ac:picMkLst>
            <pc:docMk/>
            <pc:sldMk cId="2461102118" sldId="275"/>
            <ac:picMk id="6" creationId="{00000000-0000-0000-0000-000000000000}"/>
          </ac:picMkLst>
        </pc:picChg>
        <pc:picChg chg="add del mod">
          <ac:chgData name="Acerbis Alberto" userId="c43ce6ec-0a23-48ba-9f21-c9649b8c8391" providerId="ADAL" clId="{598326B6-0C07-4493-B4C6-33F480A6FB1E}" dt="2022-08-30T06:38:01.098" v="3957"/>
          <ac:picMkLst>
            <pc:docMk/>
            <pc:sldMk cId="2461102118" sldId="275"/>
            <ac:picMk id="1026" creationId="{A7D73D07-FDE3-B37D-80C3-8D5AFCFD2F64}"/>
          </ac:picMkLst>
        </pc:picChg>
        <pc:picChg chg="add mod">
          <ac:chgData name="Acerbis Alberto" userId="c43ce6ec-0a23-48ba-9f21-c9649b8c8391" providerId="ADAL" clId="{598326B6-0C07-4493-B4C6-33F480A6FB1E}" dt="2022-08-30T06:38:07.464" v="3959"/>
          <ac:picMkLst>
            <pc:docMk/>
            <pc:sldMk cId="2461102118" sldId="275"/>
            <ac:picMk id="1028" creationId="{7844A1C9-81FA-9CCE-2A2F-A66F9B26162A}"/>
          </ac:picMkLst>
        </pc:picChg>
      </pc:sldChg>
      <pc:sldChg chg="addSp delSp modSp mod setBg">
        <pc:chgData name="Acerbis Alberto" userId="c43ce6ec-0a23-48ba-9f21-c9649b8c8391" providerId="ADAL" clId="{598326B6-0C07-4493-B4C6-33F480A6FB1E}" dt="2022-08-30T06:52:12.149" v="5430" actId="478"/>
        <pc:sldMkLst>
          <pc:docMk/>
          <pc:sldMk cId="1527247695" sldId="276"/>
        </pc:sldMkLst>
        <pc:spChg chg="mod ord">
          <ac:chgData name="Acerbis Alberto" userId="c43ce6ec-0a23-48ba-9f21-c9649b8c8391" providerId="ADAL" clId="{598326B6-0C07-4493-B4C6-33F480A6FB1E}" dt="2022-08-30T06:51:41.322" v="5427" actId="20577"/>
          <ac:spMkLst>
            <pc:docMk/>
            <pc:sldMk cId="1527247695" sldId="276"/>
            <ac:spMk id="2" creationId="{00000000-0000-0000-0000-000000000000}"/>
          </ac:spMkLst>
        </pc:spChg>
        <pc:spChg chg="mod ord">
          <ac:chgData name="Acerbis Alberto" userId="c43ce6ec-0a23-48ba-9f21-c9649b8c8391" providerId="ADAL" clId="{598326B6-0C07-4493-B4C6-33F480A6FB1E}" dt="2022-08-30T06:49:10.100" v="5088" actId="26606"/>
          <ac:spMkLst>
            <pc:docMk/>
            <pc:sldMk cId="1527247695" sldId="276"/>
            <ac:spMk id="3" creationId="{00000000-0000-0000-0000-000000000000}"/>
          </ac:spMkLst>
        </pc:spChg>
        <pc:spChg chg="mod">
          <ac:chgData name="Acerbis Alberto" userId="c43ce6ec-0a23-48ba-9f21-c9649b8c8391" providerId="ADAL" clId="{598326B6-0C07-4493-B4C6-33F480A6FB1E}" dt="2022-08-30T06:49:42.906" v="5112" actId="14100"/>
          <ac:spMkLst>
            <pc:docMk/>
            <pc:sldMk cId="1527247695" sldId="276"/>
            <ac:spMk id="4" creationId="{00000000-0000-0000-0000-000000000000}"/>
          </ac:spMkLst>
        </pc:spChg>
        <pc:spChg chg="add del mod">
          <ac:chgData name="Acerbis Alberto" userId="c43ce6ec-0a23-48ba-9f21-c9649b8c8391" providerId="ADAL" clId="{598326B6-0C07-4493-B4C6-33F480A6FB1E}" dt="2022-08-30T06:49:16.987" v="5089" actId="478"/>
          <ac:spMkLst>
            <pc:docMk/>
            <pc:sldMk cId="1527247695" sldId="276"/>
            <ac:spMk id="7" creationId="{19EE5FEC-0AD2-2DAA-3FDE-FD073F6A259D}"/>
          </ac:spMkLst>
        </pc:spChg>
        <pc:spChg chg="add del">
          <ac:chgData name="Acerbis Alberto" userId="c43ce6ec-0a23-48ba-9f21-c9649b8c8391" providerId="ADAL" clId="{598326B6-0C07-4493-B4C6-33F480A6FB1E}" dt="2022-08-30T06:49:10.100" v="5088" actId="26606"/>
          <ac:spMkLst>
            <pc:docMk/>
            <pc:sldMk cId="1527247695" sldId="276"/>
            <ac:spMk id="2055" creationId="{2550BE34-C2B8-49B8-8519-67A8CAD51AE9}"/>
          </ac:spMkLst>
        </pc:spChg>
        <pc:spChg chg="add del">
          <ac:chgData name="Acerbis Alberto" userId="c43ce6ec-0a23-48ba-9f21-c9649b8c8391" providerId="ADAL" clId="{598326B6-0C07-4493-B4C6-33F480A6FB1E}" dt="2022-08-30T06:49:10.100" v="5088" actId="26606"/>
          <ac:spMkLst>
            <pc:docMk/>
            <pc:sldMk cId="1527247695" sldId="276"/>
            <ac:spMk id="2057" creationId="{A7457DD9-5A45-400A-AB4B-4B4EDECA25F1}"/>
          </ac:spMkLst>
        </pc:spChg>
        <pc:spChg chg="add del">
          <ac:chgData name="Acerbis Alberto" userId="c43ce6ec-0a23-48ba-9f21-c9649b8c8391" providerId="ADAL" clId="{598326B6-0C07-4493-B4C6-33F480A6FB1E}" dt="2022-08-30T06:49:10.100" v="5088" actId="26606"/>
          <ac:spMkLst>
            <pc:docMk/>
            <pc:sldMk cId="1527247695" sldId="276"/>
            <ac:spMk id="2059" creationId="{441CF7D6-A660-431A-B0BB-140A0D5556B6}"/>
          </ac:spMkLst>
        </pc:spChg>
        <pc:spChg chg="add del">
          <ac:chgData name="Acerbis Alberto" userId="c43ce6ec-0a23-48ba-9f21-c9649b8c8391" providerId="ADAL" clId="{598326B6-0C07-4493-B4C6-33F480A6FB1E}" dt="2022-08-30T06:49:10.100" v="5088" actId="26606"/>
          <ac:spMkLst>
            <pc:docMk/>
            <pc:sldMk cId="1527247695" sldId="276"/>
            <ac:spMk id="2061" creationId="{0570A85B-3810-4F95-97B0-CBF4CCDB381C}"/>
          </ac:spMkLst>
        </pc:spChg>
        <pc:picChg chg="del">
          <ac:chgData name="Acerbis Alberto" userId="c43ce6ec-0a23-48ba-9f21-c9649b8c8391" providerId="ADAL" clId="{598326B6-0C07-4493-B4C6-33F480A6FB1E}" dt="2022-08-30T06:48:46.180" v="5078" actId="478"/>
          <ac:picMkLst>
            <pc:docMk/>
            <pc:sldMk cId="1527247695" sldId="276"/>
            <ac:picMk id="6" creationId="{00000000-0000-0000-0000-000000000000}"/>
          </ac:picMkLst>
        </pc:picChg>
        <pc:picChg chg="add mod">
          <ac:chgData name="Acerbis Alberto" userId="c43ce6ec-0a23-48ba-9f21-c9649b8c8391" providerId="ADAL" clId="{598326B6-0C07-4493-B4C6-33F480A6FB1E}" dt="2022-08-30T06:49:10.100" v="5088" actId="26606"/>
          <ac:picMkLst>
            <pc:docMk/>
            <pc:sldMk cId="1527247695" sldId="276"/>
            <ac:picMk id="2050" creationId="{47B6599E-FC6A-DAFC-6B94-DDAF5E62BC82}"/>
          </ac:picMkLst>
        </pc:picChg>
        <pc:picChg chg="add del">
          <ac:chgData name="Acerbis Alberto" userId="c43ce6ec-0a23-48ba-9f21-c9649b8c8391" providerId="ADAL" clId="{598326B6-0C07-4493-B4C6-33F480A6FB1E}" dt="2022-08-30T06:52:12.149" v="5430" actId="478"/>
          <ac:picMkLst>
            <pc:docMk/>
            <pc:sldMk cId="1527247695" sldId="276"/>
            <ac:picMk id="2052" creationId="{173E6CA7-0B1F-35DD-4349-E815D1A1E945}"/>
          </ac:picMkLst>
        </pc:picChg>
      </pc:sldChg>
      <pc:sldChg chg="del">
        <pc:chgData name="Acerbis Alberto" userId="c43ce6ec-0a23-48ba-9f21-c9649b8c8391" providerId="ADAL" clId="{598326B6-0C07-4493-B4C6-33F480A6FB1E}" dt="2022-08-30T13:51:21.799" v="20048" actId="47"/>
        <pc:sldMkLst>
          <pc:docMk/>
          <pc:sldMk cId="192365046" sldId="280"/>
        </pc:sldMkLst>
      </pc:sldChg>
      <pc:sldChg chg="modSp mod">
        <pc:chgData name="Acerbis Alberto" userId="c43ce6ec-0a23-48ba-9f21-c9649b8c8391" providerId="ADAL" clId="{598326B6-0C07-4493-B4C6-33F480A6FB1E}" dt="2022-08-29T06:48:21.799" v="371" actId="20577"/>
        <pc:sldMkLst>
          <pc:docMk/>
          <pc:sldMk cId="3382354298" sldId="282"/>
        </pc:sldMkLst>
        <pc:spChg chg="mod">
          <ac:chgData name="Acerbis Alberto" userId="c43ce6ec-0a23-48ba-9f21-c9649b8c8391" providerId="ADAL" clId="{598326B6-0C07-4493-B4C6-33F480A6FB1E}" dt="2022-08-29T06:48:21.799" v="371" actId="20577"/>
          <ac:spMkLst>
            <pc:docMk/>
            <pc:sldMk cId="3382354298" sldId="282"/>
            <ac:spMk id="10" creationId="{7F792701-7675-4291-9B34-A35C80D74063}"/>
          </ac:spMkLst>
        </pc:spChg>
      </pc:sldChg>
      <pc:sldChg chg="modSp mod">
        <pc:chgData name="Acerbis Alberto" userId="c43ce6ec-0a23-48ba-9f21-c9649b8c8391" providerId="ADAL" clId="{598326B6-0C07-4493-B4C6-33F480A6FB1E}" dt="2022-09-16T07:46:25.615" v="23159" actId="20577"/>
        <pc:sldMkLst>
          <pc:docMk/>
          <pc:sldMk cId="154654135" sldId="283"/>
        </pc:sldMkLst>
        <pc:spChg chg="mod">
          <ac:chgData name="Acerbis Alberto" userId="c43ce6ec-0a23-48ba-9f21-c9649b8c8391" providerId="ADAL" clId="{598326B6-0C07-4493-B4C6-33F480A6FB1E}" dt="2022-09-16T07:46:25.615" v="23159" actId="20577"/>
          <ac:spMkLst>
            <pc:docMk/>
            <pc:sldMk cId="154654135" sldId="283"/>
            <ac:spMk id="10" creationId="{7F792701-7675-4291-9B34-A35C80D74063}"/>
          </ac:spMkLst>
        </pc:spChg>
      </pc:sldChg>
      <pc:sldChg chg="modSp mod">
        <pc:chgData name="Acerbis Alberto" userId="c43ce6ec-0a23-48ba-9f21-c9649b8c8391" providerId="ADAL" clId="{598326B6-0C07-4493-B4C6-33F480A6FB1E}" dt="2022-08-29T06:57:12.930" v="1366" actId="20577"/>
        <pc:sldMkLst>
          <pc:docMk/>
          <pc:sldMk cId="2060070015" sldId="284"/>
        </pc:sldMkLst>
        <pc:spChg chg="mod">
          <ac:chgData name="Acerbis Alberto" userId="c43ce6ec-0a23-48ba-9f21-c9649b8c8391" providerId="ADAL" clId="{598326B6-0C07-4493-B4C6-33F480A6FB1E}" dt="2022-08-29T06:57:12.930" v="1366" actId="20577"/>
          <ac:spMkLst>
            <pc:docMk/>
            <pc:sldMk cId="2060070015" sldId="284"/>
            <ac:spMk id="10" creationId="{7F792701-7675-4291-9B34-A35C80D74063}"/>
          </ac:spMkLst>
        </pc:spChg>
      </pc:sldChg>
      <pc:sldChg chg="modSp add mod">
        <pc:chgData name="Acerbis Alberto" userId="c43ce6ec-0a23-48ba-9f21-c9649b8c8391" providerId="ADAL" clId="{598326B6-0C07-4493-B4C6-33F480A6FB1E}" dt="2022-08-30T06:18:17.834" v="1977" actId="1076"/>
        <pc:sldMkLst>
          <pc:docMk/>
          <pc:sldMk cId="3468571656" sldId="285"/>
        </pc:sldMkLst>
        <pc:spChg chg="mod">
          <ac:chgData name="Acerbis Alberto" userId="c43ce6ec-0a23-48ba-9f21-c9649b8c8391" providerId="ADAL" clId="{598326B6-0C07-4493-B4C6-33F480A6FB1E}" dt="2022-08-30T06:15:51.150" v="1691" actId="20577"/>
          <ac:spMkLst>
            <pc:docMk/>
            <pc:sldMk cId="3468571656" sldId="285"/>
            <ac:spMk id="3" creationId="{00000000-0000-0000-0000-000000000000}"/>
          </ac:spMkLst>
        </pc:spChg>
        <pc:spChg chg="mod">
          <ac:chgData name="Acerbis Alberto" userId="c43ce6ec-0a23-48ba-9f21-c9649b8c8391" providerId="ADAL" clId="{598326B6-0C07-4493-B4C6-33F480A6FB1E}" dt="2022-08-30T06:18:17.834" v="1977" actId="1076"/>
          <ac:spMkLst>
            <pc:docMk/>
            <pc:sldMk cId="3468571656" sldId="285"/>
            <ac:spMk id="10" creationId="{7F792701-7675-4291-9B34-A35C80D74063}"/>
          </ac:spMkLst>
        </pc:spChg>
      </pc:sldChg>
      <pc:sldChg chg="modSp add mod">
        <pc:chgData name="Acerbis Alberto" userId="c43ce6ec-0a23-48ba-9f21-c9649b8c8391" providerId="ADAL" clId="{598326B6-0C07-4493-B4C6-33F480A6FB1E}" dt="2022-08-30T06:20:22.115" v="2247" actId="20577"/>
        <pc:sldMkLst>
          <pc:docMk/>
          <pc:sldMk cId="4214959300" sldId="286"/>
        </pc:sldMkLst>
        <pc:spChg chg="mod">
          <ac:chgData name="Acerbis Alberto" userId="c43ce6ec-0a23-48ba-9f21-c9649b8c8391" providerId="ADAL" clId="{598326B6-0C07-4493-B4C6-33F480A6FB1E}" dt="2022-08-30T06:20:22.115" v="2247" actId="20577"/>
          <ac:spMkLst>
            <pc:docMk/>
            <pc:sldMk cId="4214959300" sldId="286"/>
            <ac:spMk id="10" creationId="{7F792701-7675-4291-9B34-A35C80D74063}"/>
          </ac:spMkLst>
        </pc:spChg>
      </pc:sldChg>
      <pc:sldChg chg="modSp add mod">
        <pc:chgData name="Acerbis Alberto" userId="c43ce6ec-0a23-48ba-9f21-c9649b8c8391" providerId="ADAL" clId="{598326B6-0C07-4493-B4C6-33F480A6FB1E}" dt="2022-08-30T06:23:48.504" v="2681" actId="20577"/>
        <pc:sldMkLst>
          <pc:docMk/>
          <pc:sldMk cId="1759625501" sldId="287"/>
        </pc:sldMkLst>
        <pc:spChg chg="mod">
          <ac:chgData name="Acerbis Alberto" userId="c43ce6ec-0a23-48ba-9f21-c9649b8c8391" providerId="ADAL" clId="{598326B6-0C07-4493-B4C6-33F480A6FB1E}" dt="2022-08-30T06:23:48.504" v="2681" actId="20577"/>
          <ac:spMkLst>
            <pc:docMk/>
            <pc:sldMk cId="1759625501" sldId="287"/>
            <ac:spMk id="10" creationId="{7F792701-7675-4291-9B34-A35C80D74063}"/>
          </ac:spMkLst>
        </pc:spChg>
      </pc:sldChg>
      <pc:sldChg chg="modSp add mod">
        <pc:chgData name="Acerbis Alberto" userId="c43ce6ec-0a23-48ba-9f21-c9649b8c8391" providerId="ADAL" clId="{598326B6-0C07-4493-B4C6-33F480A6FB1E}" dt="2022-08-30T06:27:36.675" v="3260" actId="20577"/>
        <pc:sldMkLst>
          <pc:docMk/>
          <pc:sldMk cId="2900761902" sldId="288"/>
        </pc:sldMkLst>
        <pc:spChg chg="mod">
          <ac:chgData name="Acerbis Alberto" userId="c43ce6ec-0a23-48ba-9f21-c9649b8c8391" providerId="ADAL" clId="{598326B6-0C07-4493-B4C6-33F480A6FB1E}" dt="2022-08-30T06:27:36.675" v="3260" actId="20577"/>
          <ac:spMkLst>
            <pc:docMk/>
            <pc:sldMk cId="2900761902" sldId="288"/>
            <ac:spMk id="10" creationId="{7F792701-7675-4291-9B34-A35C80D74063}"/>
          </ac:spMkLst>
        </pc:spChg>
      </pc:sldChg>
      <pc:sldChg chg="add del">
        <pc:chgData name="Acerbis Alberto" userId="c43ce6ec-0a23-48ba-9f21-c9649b8c8391" providerId="ADAL" clId="{598326B6-0C07-4493-B4C6-33F480A6FB1E}" dt="2022-08-30T06:28:41.173" v="3263" actId="47"/>
        <pc:sldMkLst>
          <pc:docMk/>
          <pc:sldMk cId="3727282345" sldId="289"/>
        </pc:sldMkLst>
      </pc:sldChg>
      <pc:sldChg chg="modSp add mod">
        <pc:chgData name="Acerbis Alberto" userId="c43ce6ec-0a23-48ba-9f21-c9649b8c8391" providerId="ADAL" clId="{598326B6-0C07-4493-B4C6-33F480A6FB1E}" dt="2022-08-30T06:36:36.159" v="3950" actId="1076"/>
        <pc:sldMkLst>
          <pc:docMk/>
          <pc:sldMk cId="162260155" sldId="290"/>
        </pc:sldMkLst>
        <pc:spChg chg="mod">
          <ac:chgData name="Acerbis Alberto" userId="c43ce6ec-0a23-48ba-9f21-c9649b8c8391" providerId="ADAL" clId="{598326B6-0C07-4493-B4C6-33F480A6FB1E}" dt="2022-08-30T06:29:08.913" v="3294" actId="255"/>
          <ac:spMkLst>
            <pc:docMk/>
            <pc:sldMk cId="162260155" sldId="290"/>
            <ac:spMk id="3" creationId="{00000000-0000-0000-0000-000000000000}"/>
          </ac:spMkLst>
        </pc:spChg>
        <pc:spChg chg="mod">
          <ac:chgData name="Acerbis Alberto" userId="c43ce6ec-0a23-48ba-9f21-c9649b8c8391" providerId="ADAL" clId="{598326B6-0C07-4493-B4C6-33F480A6FB1E}" dt="2022-08-30T06:36:36.159" v="3950" actId="1076"/>
          <ac:spMkLst>
            <pc:docMk/>
            <pc:sldMk cId="162260155" sldId="290"/>
            <ac:spMk id="5" creationId="{00000000-0000-0000-0000-000000000000}"/>
          </ac:spMkLst>
        </pc:spChg>
      </pc:sldChg>
      <pc:sldChg chg="modSp add mod">
        <pc:chgData name="Acerbis Alberto" userId="c43ce6ec-0a23-48ba-9f21-c9649b8c8391" providerId="ADAL" clId="{598326B6-0C07-4493-B4C6-33F480A6FB1E}" dt="2022-08-30T06:52:48.474" v="5441" actId="14100"/>
        <pc:sldMkLst>
          <pc:docMk/>
          <pc:sldMk cId="2399015610" sldId="291"/>
        </pc:sldMkLst>
        <pc:spChg chg="mod">
          <ac:chgData name="Acerbis Alberto" userId="c43ce6ec-0a23-48ba-9f21-c9649b8c8391" providerId="ADAL" clId="{598326B6-0C07-4493-B4C6-33F480A6FB1E}" dt="2022-08-30T06:52:48.474" v="5441" actId="14100"/>
          <ac:spMkLst>
            <pc:docMk/>
            <pc:sldMk cId="2399015610" sldId="291"/>
            <ac:spMk id="3" creationId="{00000000-0000-0000-0000-000000000000}"/>
          </ac:spMkLst>
        </pc:spChg>
        <pc:spChg chg="mod">
          <ac:chgData name="Acerbis Alberto" userId="c43ce6ec-0a23-48ba-9f21-c9649b8c8391" providerId="ADAL" clId="{598326B6-0C07-4493-B4C6-33F480A6FB1E}" dt="2022-08-30T06:47:38.998" v="5077" actId="113"/>
          <ac:spMkLst>
            <pc:docMk/>
            <pc:sldMk cId="2399015610" sldId="291"/>
            <ac:spMk id="5" creationId="{00000000-0000-0000-0000-000000000000}"/>
          </ac:spMkLst>
        </pc:spChg>
      </pc:sldChg>
      <pc:sldChg chg="modSp add mod">
        <pc:chgData name="Acerbis Alberto" userId="c43ce6ec-0a23-48ba-9f21-c9649b8c8391" providerId="ADAL" clId="{598326B6-0C07-4493-B4C6-33F480A6FB1E}" dt="2022-08-30T06:59:52.680" v="6097" actId="1076"/>
        <pc:sldMkLst>
          <pc:docMk/>
          <pc:sldMk cId="3864586171" sldId="292"/>
        </pc:sldMkLst>
        <pc:spChg chg="mod">
          <ac:chgData name="Acerbis Alberto" userId="c43ce6ec-0a23-48ba-9f21-c9649b8c8391" providerId="ADAL" clId="{598326B6-0C07-4493-B4C6-33F480A6FB1E}" dt="2022-08-30T06:52:40.348" v="5440" actId="14100"/>
          <ac:spMkLst>
            <pc:docMk/>
            <pc:sldMk cId="3864586171" sldId="292"/>
            <ac:spMk id="3" creationId="{00000000-0000-0000-0000-000000000000}"/>
          </ac:spMkLst>
        </pc:spChg>
        <pc:spChg chg="mod">
          <ac:chgData name="Acerbis Alberto" userId="c43ce6ec-0a23-48ba-9f21-c9649b8c8391" providerId="ADAL" clId="{598326B6-0C07-4493-B4C6-33F480A6FB1E}" dt="2022-08-30T06:59:52.680" v="6097" actId="1076"/>
          <ac:spMkLst>
            <pc:docMk/>
            <pc:sldMk cId="3864586171" sldId="292"/>
            <ac:spMk id="5" creationId="{00000000-0000-0000-0000-000000000000}"/>
          </ac:spMkLst>
        </pc:spChg>
      </pc:sldChg>
      <pc:sldChg chg="modSp add mod">
        <pc:chgData name="Acerbis Alberto" userId="c43ce6ec-0a23-48ba-9f21-c9649b8c8391" providerId="ADAL" clId="{598326B6-0C07-4493-B4C6-33F480A6FB1E}" dt="2022-08-30T07:13:49.221" v="6831" actId="20577"/>
        <pc:sldMkLst>
          <pc:docMk/>
          <pc:sldMk cId="1118441474" sldId="293"/>
        </pc:sldMkLst>
        <pc:spChg chg="mod">
          <ac:chgData name="Acerbis Alberto" userId="c43ce6ec-0a23-48ba-9f21-c9649b8c8391" providerId="ADAL" clId="{598326B6-0C07-4493-B4C6-33F480A6FB1E}" dt="2022-08-30T07:13:49.221" v="6831" actId="20577"/>
          <ac:spMkLst>
            <pc:docMk/>
            <pc:sldMk cId="1118441474" sldId="293"/>
            <ac:spMk id="5" creationId="{00000000-0000-0000-0000-000000000000}"/>
          </ac:spMkLst>
        </pc:spChg>
      </pc:sldChg>
      <pc:sldChg chg="addSp delSp modSp add mod setBg">
        <pc:chgData name="Acerbis Alberto" userId="c43ce6ec-0a23-48ba-9f21-c9649b8c8391" providerId="ADAL" clId="{598326B6-0C07-4493-B4C6-33F480A6FB1E}" dt="2022-08-30T07:20:33.338" v="7475" actId="20577"/>
        <pc:sldMkLst>
          <pc:docMk/>
          <pc:sldMk cId="761875262" sldId="294"/>
        </pc:sldMkLst>
        <pc:spChg chg="mod ord">
          <ac:chgData name="Acerbis Alberto" userId="c43ce6ec-0a23-48ba-9f21-c9649b8c8391" providerId="ADAL" clId="{598326B6-0C07-4493-B4C6-33F480A6FB1E}" dt="2022-08-30T07:20:33.338" v="7475" actId="20577"/>
          <ac:spMkLst>
            <pc:docMk/>
            <pc:sldMk cId="761875262" sldId="294"/>
            <ac:spMk id="2" creationId="{00000000-0000-0000-0000-000000000000}"/>
          </ac:spMkLst>
        </pc:spChg>
        <pc:spChg chg="del mod ord">
          <ac:chgData name="Acerbis Alberto" userId="c43ce6ec-0a23-48ba-9f21-c9649b8c8391" providerId="ADAL" clId="{598326B6-0C07-4493-B4C6-33F480A6FB1E}" dt="2022-08-30T07:18:07.952" v="7199" actId="478"/>
          <ac:spMkLst>
            <pc:docMk/>
            <pc:sldMk cId="761875262" sldId="294"/>
            <ac:spMk id="3" creationId="{00000000-0000-0000-0000-000000000000}"/>
          </ac:spMkLst>
        </pc:spChg>
        <pc:spChg chg="mod">
          <ac:chgData name="Acerbis Alberto" userId="c43ce6ec-0a23-48ba-9f21-c9649b8c8391" providerId="ADAL" clId="{598326B6-0C07-4493-B4C6-33F480A6FB1E}" dt="2022-08-30T07:15:15.193" v="6851" actId="26606"/>
          <ac:spMkLst>
            <pc:docMk/>
            <pc:sldMk cId="761875262" sldId="294"/>
            <ac:spMk id="4" creationId="{00000000-0000-0000-0000-000000000000}"/>
          </ac:spMkLst>
        </pc:spChg>
        <pc:picChg chg="del">
          <ac:chgData name="Acerbis Alberto" userId="c43ce6ec-0a23-48ba-9f21-c9649b8c8391" providerId="ADAL" clId="{598326B6-0C07-4493-B4C6-33F480A6FB1E}" dt="2022-08-30T07:15:09.093" v="6848" actId="478"/>
          <ac:picMkLst>
            <pc:docMk/>
            <pc:sldMk cId="761875262" sldId="294"/>
            <ac:picMk id="2050" creationId="{47B6599E-FC6A-DAFC-6B94-DDAF5E62BC82}"/>
          </ac:picMkLst>
        </pc:picChg>
        <pc:picChg chg="add mod">
          <ac:chgData name="Acerbis Alberto" userId="c43ce6ec-0a23-48ba-9f21-c9649b8c8391" providerId="ADAL" clId="{598326B6-0C07-4493-B4C6-33F480A6FB1E}" dt="2022-08-30T07:15:15.193" v="6851" actId="26606"/>
          <ac:picMkLst>
            <pc:docMk/>
            <pc:sldMk cId="761875262" sldId="294"/>
            <ac:picMk id="3074" creationId="{5B3338AE-B46A-CA4B-6F07-5442C64552C7}"/>
          </ac:picMkLst>
        </pc:picChg>
        <pc:cxnChg chg="add">
          <ac:chgData name="Acerbis Alberto" userId="c43ce6ec-0a23-48ba-9f21-c9649b8c8391" providerId="ADAL" clId="{598326B6-0C07-4493-B4C6-33F480A6FB1E}" dt="2022-08-30T07:15:15.193" v="6851" actId="26606"/>
          <ac:cxnSpMkLst>
            <pc:docMk/>
            <pc:sldMk cId="761875262" sldId="294"/>
            <ac:cxnSpMk id="3079" creationId="{A7F400EE-A8A5-48AF-B4D6-291B52C6F0B0}"/>
          </ac:cxnSpMkLst>
        </pc:cxnChg>
      </pc:sldChg>
      <pc:sldChg chg="modSp add mod">
        <pc:chgData name="Acerbis Alberto" userId="c43ce6ec-0a23-48ba-9f21-c9649b8c8391" providerId="ADAL" clId="{598326B6-0C07-4493-B4C6-33F480A6FB1E}" dt="2022-08-31T06:03:51.086" v="20487" actId="20577"/>
        <pc:sldMkLst>
          <pc:docMk/>
          <pc:sldMk cId="1305677037" sldId="295"/>
        </pc:sldMkLst>
        <pc:spChg chg="mod">
          <ac:chgData name="Acerbis Alberto" userId="c43ce6ec-0a23-48ba-9f21-c9649b8c8391" providerId="ADAL" clId="{598326B6-0C07-4493-B4C6-33F480A6FB1E}" dt="2022-08-30T07:21:18.827" v="7480" actId="20577"/>
          <ac:spMkLst>
            <pc:docMk/>
            <pc:sldMk cId="1305677037" sldId="295"/>
            <ac:spMk id="3" creationId="{00000000-0000-0000-0000-000000000000}"/>
          </ac:spMkLst>
        </pc:spChg>
        <pc:spChg chg="mod">
          <ac:chgData name="Acerbis Alberto" userId="c43ce6ec-0a23-48ba-9f21-c9649b8c8391" providerId="ADAL" clId="{598326B6-0C07-4493-B4C6-33F480A6FB1E}" dt="2022-08-31T06:03:51.086" v="20487" actId="20577"/>
          <ac:spMkLst>
            <pc:docMk/>
            <pc:sldMk cId="1305677037" sldId="295"/>
            <ac:spMk id="5" creationId="{00000000-0000-0000-0000-000000000000}"/>
          </ac:spMkLst>
        </pc:spChg>
      </pc:sldChg>
      <pc:sldChg chg="addSp modSp add mod setBg">
        <pc:chgData name="Acerbis Alberto" userId="c43ce6ec-0a23-48ba-9f21-c9649b8c8391" providerId="ADAL" clId="{598326B6-0C07-4493-B4C6-33F480A6FB1E}" dt="2022-08-30T07:39:20.168" v="8712" actId="20577"/>
        <pc:sldMkLst>
          <pc:docMk/>
          <pc:sldMk cId="2933253340" sldId="296"/>
        </pc:sldMkLst>
        <pc:spChg chg="mod">
          <ac:chgData name="Acerbis Alberto" userId="c43ce6ec-0a23-48ba-9f21-c9649b8c8391" providerId="ADAL" clId="{598326B6-0C07-4493-B4C6-33F480A6FB1E}" dt="2022-08-30T07:39:20.168" v="8712" actId="20577"/>
          <ac:spMkLst>
            <pc:docMk/>
            <pc:sldMk cId="2933253340" sldId="296"/>
            <ac:spMk id="3" creationId="{00000000-0000-0000-0000-000000000000}"/>
          </ac:spMkLst>
        </pc:spChg>
        <pc:spChg chg="mod">
          <ac:chgData name="Acerbis Alberto" userId="c43ce6ec-0a23-48ba-9f21-c9649b8c8391" providerId="ADAL" clId="{598326B6-0C07-4493-B4C6-33F480A6FB1E}" dt="2022-08-30T07:38:54.462" v="8701" actId="26606"/>
          <ac:spMkLst>
            <pc:docMk/>
            <pc:sldMk cId="2933253340" sldId="296"/>
            <ac:spMk id="5" creationId="{00000000-0000-0000-0000-000000000000}"/>
          </ac:spMkLst>
        </pc:spChg>
        <pc:spChg chg="add">
          <ac:chgData name="Acerbis Alberto" userId="c43ce6ec-0a23-48ba-9f21-c9649b8c8391" providerId="ADAL" clId="{598326B6-0C07-4493-B4C6-33F480A6FB1E}" dt="2022-08-30T07:38:54.462" v="8701" actId="26606"/>
          <ac:spMkLst>
            <pc:docMk/>
            <pc:sldMk cId="2933253340" sldId="296"/>
            <ac:spMk id="10" creationId="{2550BE34-C2B8-49B8-8519-67A8CAD51AE9}"/>
          </ac:spMkLst>
        </pc:spChg>
        <pc:spChg chg="add">
          <ac:chgData name="Acerbis Alberto" userId="c43ce6ec-0a23-48ba-9f21-c9649b8c8391" providerId="ADAL" clId="{598326B6-0C07-4493-B4C6-33F480A6FB1E}" dt="2022-08-30T07:38:54.462" v="8701" actId="26606"/>
          <ac:spMkLst>
            <pc:docMk/>
            <pc:sldMk cId="2933253340" sldId="296"/>
            <ac:spMk id="12" creationId="{A7457DD9-5A45-400A-AB4B-4B4EDECA25F1}"/>
          </ac:spMkLst>
        </pc:spChg>
        <pc:spChg chg="add">
          <ac:chgData name="Acerbis Alberto" userId="c43ce6ec-0a23-48ba-9f21-c9649b8c8391" providerId="ADAL" clId="{598326B6-0C07-4493-B4C6-33F480A6FB1E}" dt="2022-08-30T07:38:54.462" v="8701" actId="26606"/>
          <ac:spMkLst>
            <pc:docMk/>
            <pc:sldMk cId="2933253340" sldId="296"/>
            <ac:spMk id="14" creationId="{441CF7D6-A660-431A-B0BB-140A0D5556B6}"/>
          </ac:spMkLst>
        </pc:spChg>
        <pc:spChg chg="add">
          <ac:chgData name="Acerbis Alberto" userId="c43ce6ec-0a23-48ba-9f21-c9649b8c8391" providerId="ADAL" clId="{598326B6-0C07-4493-B4C6-33F480A6FB1E}" dt="2022-08-30T07:38:54.462" v="8701" actId="26606"/>
          <ac:spMkLst>
            <pc:docMk/>
            <pc:sldMk cId="2933253340" sldId="296"/>
            <ac:spMk id="16" creationId="{0570A85B-3810-4F95-97B0-CBF4CCDB381C}"/>
          </ac:spMkLst>
        </pc:spChg>
        <pc:picChg chg="add mod">
          <ac:chgData name="Acerbis Alberto" userId="c43ce6ec-0a23-48ba-9f21-c9649b8c8391" providerId="ADAL" clId="{598326B6-0C07-4493-B4C6-33F480A6FB1E}" dt="2022-08-30T07:38:54.462" v="8701" actId="26606"/>
          <ac:picMkLst>
            <pc:docMk/>
            <pc:sldMk cId="2933253340" sldId="296"/>
            <ac:picMk id="4" creationId="{B9AD0808-5948-9461-EF88-A8206FCBE6AA}"/>
          </ac:picMkLst>
        </pc:picChg>
      </pc:sldChg>
      <pc:sldChg chg="addSp delSp modSp add del mod setBg delDesignElem">
        <pc:chgData name="Acerbis Alberto" userId="c43ce6ec-0a23-48ba-9f21-c9649b8c8391" providerId="ADAL" clId="{598326B6-0C07-4493-B4C6-33F480A6FB1E}" dt="2022-08-31T06:18:15.505" v="21731" actId="47"/>
        <pc:sldMkLst>
          <pc:docMk/>
          <pc:sldMk cId="1723642471" sldId="297"/>
        </pc:sldMkLst>
        <pc:spChg chg="mod">
          <ac:chgData name="Acerbis Alberto" userId="c43ce6ec-0a23-48ba-9f21-c9649b8c8391" providerId="ADAL" clId="{598326B6-0C07-4493-B4C6-33F480A6FB1E}" dt="2022-08-30T07:40:51.142" v="8767" actId="20577"/>
          <ac:spMkLst>
            <pc:docMk/>
            <pc:sldMk cId="1723642471" sldId="297"/>
            <ac:spMk id="3" creationId="{00000000-0000-0000-0000-000000000000}"/>
          </ac:spMkLst>
        </pc:spChg>
        <pc:spChg chg="mod">
          <ac:chgData name="Acerbis Alberto" userId="c43ce6ec-0a23-48ba-9f21-c9649b8c8391" providerId="ADAL" clId="{598326B6-0C07-4493-B4C6-33F480A6FB1E}" dt="2022-08-30T07:47:54.371" v="9293" actId="20577"/>
          <ac:spMkLst>
            <pc:docMk/>
            <pc:sldMk cId="1723642471" sldId="297"/>
            <ac:spMk id="5" creationId="{00000000-0000-0000-0000-000000000000}"/>
          </ac:spMkLst>
        </pc:spChg>
        <pc:spChg chg="del">
          <ac:chgData name="Acerbis Alberto" userId="c43ce6ec-0a23-48ba-9f21-c9649b8c8391" providerId="ADAL" clId="{598326B6-0C07-4493-B4C6-33F480A6FB1E}" dt="2022-08-30T07:40:00.552" v="8714"/>
          <ac:spMkLst>
            <pc:docMk/>
            <pc:sldMk cId="1723642471" sldId="297"/>
            <ac:spMk id="10" creationId="{2550BE34-C2B8-49B8-8519-67A8CAD51AE9}"/>
          </ac:spMkLst>
        </pc:spChg>
        <pc:spChg chg="add">
          <ac:chgData name="Acerbis Alberto" userId="c43ce6ec-0a23-48ba-9f21-c9649b8c8391" providerId="ADAL" clId="{598326B6-0C07-4493-B4C6-33F480A6FB1E}" dt="2022-08-30T07:40:33.455" v="8741" actId="26606"/>
          <ac:spMkLst>
            <pc:docMk/>
            <pc:sldMk cId="1723642471" sldId="297"/>
            <ac:spMk id="11" creationId="{5E39A796-BE83-48B1-B33F-35C4A32AAB57}"/>
          </ac:spMkLst>
        </pc:spChg>
        <pc:spChg chg="del">
          <ac:chgData name="Acerbis Alberto" userId="c43ce6ec-0a23-48ba-9f21-c9649b8c8391" providerId="ADAL" clId="{598326B6-0C07-4493-B4C6-33F480A6FB1E}" dt="2022-08-30T07:40:00.552" v="8714"/>
          <ac:spMkLst>
            <pc:docMk/>
            <pc:sldMk cId="1723642471" sldId="297"/>
            <ac:spMk id="12" creationId="{A7457DD9-5A45-400A-AB4B-4B4EDECA25F1}"/>
          </ac:spMkLst>
        </pc:spChg>
        <pc:spChg chg="add">
          <ac:chgData name="Acerbis Alberto" userId="c43ce6ec-0a23-48ba-9f21-c9649b8c8391" providerId="ADAL" clId="{598326B6-0C07-4493-B4C6-33F480A6FB1E}" dt="2022-08-30T07:40:33.455" v="8741" actId="26606"/>
          <ac:spMkLst>
            <pc:docMk/>
            <pc:sldMk cId="1723642471" sldId="297"/>
            <ac:spMk id="13" creationId="{72F84B47-E267-4194-8194-831DB7B5547F}"/>
          </ac:spMkLst>
        </pc:spChg>
        <pc:spChg chg="del">
          <ac:chgData name="Acerbis Alberto" userId="c43ce6ec-0a23-48ba-9f21-c9649b8c8391" providerId="ADAL" clId="{598326B6-0C07-4493-B4C6-33F480A6FB1E}" dt="2022-08-30T07:40:00.552" v="8714"/>
          <ac:spMkLst>
            <pc:docMk/>
            <pc:sldMk cId="1723642471" sldId="297"/>
            <ac:spMk id="14" creationId="{441CF7D6-A660-431A-B0BB-140A0D5556B6}"/>
          </ac:spMkLst>
        </pc:spChg>
        <pc:spChg chg="del">
          <ac:chgData name="Acerbis Alberto" userId="c43ce6ec-0a23-48ba-9f21-c9649b8c8391" providerId="ADAL" clId="{598326B6-0C07-4493-B4C6-33F480A6FB1E}" dt="2022-08-30T07:40:00.552" v="8714"/>
          <ac:spMkLst>
            <pc:docMk/>
            <pc:sldMk cId="1723642471" sldId="297"/>
            <ac:spMk id="16" creationId="{0570A85B-3810-4F95-97B0-CBF4CCDB381C}"/>
          </ac:spMkLst>
        </pc:spChg>
        <pc:picChg chg="del">
          <ac:chgData name="Acerbis Alberto" userId="c43ce6ec-0a23-48ba-9f21-c9649b8c8391" providerId="ADAL" clId="{598326B6-0C07-4493-B4C6-33F480A6FB1E}" dt="2022-08-30T07:40:26.064" v="8737" actId="478"/>
          <ac:picMkLst>
            <pc:docMk/>
            <pc:sldMk cId="1723642471" sldId="297"/>
            <ac:picMk id="4" creationId="{B9AD0808-5948-9461-EF88-A8206FCBE6AA}"/>
          </ac:picMkLst>
        </pc:picChg>
        <pc:picChg chg="add mod">
          <ac:chgData name="Acerbis Alberto" userId="c43ce6ec-0a23-48ba-9f21-c9649b8c8391" providerId="ADAL" clId="{598326B6-0C07-4493-B4C6-33F480A6FB1E}" dt="2022-08-30T07:40:33.455" v="8741" actId="26606"/>
          <ac:picMkLst>
            <pc:docMk/>
            <pc:sldMk cId="1723642471" sldId="297"/>
            <ac:picMk id="6" creationId="{1E034302-2A65-A7D1-6FF5-EEDF9FDBAB93}"/>
          </ac:picMkLst>
        </pc:picChg>
      </pc:sldChg>
      <pc:sldChg chg="modSp add mod">
        <pc:chgData name="Acerbis Alberto" userId="c43ce6ec-0a23-48ba-9f21-c9649b8c8391" providerId="ADAL" clId="{598326B6-0C07-4493-B4C6-33F480A6FB1E}" dt="2022-08-30T10:47:55.360" v="17115" actId="1076"/>
        <pc:sldMkLst>
          <pc:docMk/>
          <pc:sldMk cId="1292084336" sldId="298"/>
        </pc:sldMkLst>
        <pc:spChg chg="mod">
          <ac:chgData name="Acerbis Alberto" userId="c43ce6ec-0a23-48ba-9f21-c9649b8c8391" providerId="ADAL" clId="{598326B6-0C07-4493-B4C6-33F480A6FB1E}" dt="2022-08-30T07:50:35.468" v="9310" actId="20577"/>
          <ac:spMkLst>
            <pc:docMk/>
            <pc:sldMk cId="1292084336" sldId="298"/>
            <ac:spMk id="3" creationId="{00000000-0000-0000-0000-000000000000}"/>
          </ac:spMkLst>
        </pc:spChg>
        <pc:spChg chg="mod">
          <ac:chgData name="Acerbis Alberto" userId="c43ce6ec-0a23-48ba-9f21-c9649b8c8391" providerId="ADAL" clId="{598326B6-0C07-4493-B4C6-33F480A6FB1E}" dt="2022-08-30T10:47:55.360" v="17115" actId="1076"/>
          <ac:spMkLst>
            <pc:docMk/>
            <pc:sldMk cId="1292084336" sldId="298"/>
            <ac:spMk id="5" creationId="{00000000-0000-0000-0000-000000000000}"/>
          </ac:spMkLst>
        </pc:spChg>
      </pc:sldChg>
      <pc:sldChg chg="modSp add mod">
        <pc:chgData name="Acerbis Alberto" userId="c43ce6ec-0a23-48ba-9f21-c9649b8c8391" providerId="ADAL" clId="{598326B6-0C07-4493-B4C6-33F480A6FB1E}" dt="2022-08-30T08:04:48.978" v="10500" actId="1076"/>
        <pc:sldMkLst>
          <pc:docMk/>
          <pc:sldMk cId="2771603736" sldId="299"/>
        </pc:sldMkLst>
        <pc:spChg chg="mod">
          <ac:chgData name="Acerbis Alberto" userId="c43ce6ec-0a23-48ba-9f21-c9649b8c8391" providerId="ADAL" clId="{598326B6-0C07-4493-B4C6-33F480A6FB1E}" dt="2022-08-30T07:56:13.371" v="9884" actId="20577"/>
          <ac:spMkLst>
            <pc:docMk/>
            <pc:sldMk cId="2771603736" sldId="299"/>
            <ac:spMk id="3" creationId="{00000000-0000-0000-0000-000000000000}"/>
          </ac:spMkLst>
        </pc:spChg>
        <pc:spChg chg="mod">
          <ac:chgData name="Acerbis Alberto" userId="c43ce6ec-0a23-48ba-9f21-c9649b8c8391" providerId="ADAL" clId="{598326B6-0C07-4493-B4C6-33F480A6FB1E}" dt="2022-08-30T08:04:48.978" v="10500" actId="1076"/>
          <ac:spMkLst>
            <pc:docMk/>
            <pc:sldMk cId="2771603736" sldId="299"/>
            <ac:spMk id="5" creationId="{00000000-0000-0000-0000-000000000000}"/>
          </ac:spMkLst>
        </pc:spChg>
      </pc:sldChg>
      <pc:sldChg chg="modSp add mod">
        <pc:chgData name="Acerbis Alberto" userId="c43ce6ec-0a23-48ba-9f21-c9649b8c8391" providerId="ADAL" clId="{598326B6-0C07-4493-B4C6-33F480A6FB1E}" dt="2022-08-30T08:41:33.044" v="13232" actId="6549"/>
        <pc:sldMkLst>
          <pc:docMk/>
          <pc:sldMk cId="477035204" sldId="300"/>
        </pc:sldMkLst>
        <pc:spChg chg="mod">
          <ac:chgData name="Acerbis Alberto" userId="c43ce6ec-0a23-48ba-9f21-c9649b8c8391" providerId="ADAL" clId="{598326B6-0C07-4493-B4C6-33F480A6FB1E}" dt="2022-08-30T08:41:29.318" v="13231" actId="20577"/>
          <ac:spMkLst>
            <pc:docMk/>
            <pc:sldMk cId="477035204" sldId="300"/>
            <ac:spMk id="3" creationId="{00000000-0000-0000-0000-000000000000}"/>
          </ac:spMkLst>
        </pc:spChg>
        <pc:spChg chg="mod">
          <ac:chgData name="Acerbis Alberto" userId="c43ce6ec-0a23-48ba-9f21-c9649b8c8391" providerId="ADAL" clId="{598326B6-0C07-4493-B4C6-33F480A6FB1E}" dt="2022-08-30T08:41:33.044" v="13232" actId="6549"/>
          <ac:spMkLst>
            <pc:docMk/>
            <pc:sldMk cId="477035204" sldId="300"/>
            <ac:spMk id="5" creationId="{00000000-0000-0000-0000-000000000000}"/>
          </ac:spMkLst>
        </pc:spChg>
      </pc:sldChg>
      <pc:sldChg chg="modSp add del mod">
        <pc:chgData name="Acerbis Alberto" userId="c43ce6ec-0a23-48ba-9f21-c9649b8c8391" providerId="ADAL" clId="{598326B6-0C07-4493-B4C6-33F480A6FB1E}" dt="2022-08-30T08:07:30.529" v="10519" actId="47"/>
        <pc:sldMkLst>
          <pc:docMk/>
          <pc:sldMk cId="1882179349" sldId="300"/>
        </pc:sldMkLst>
        <pc:spChg chg="mod">
          <ac:chgData name="Acerbis Alberto" userId="c43ce6ec-0a23-48ba-9f21-c9649b8c8391" providerId="ADAL" clId="{598326B6-0C07-4493-B4C6-33F480A6FB1E}" dt="2022-08-30T08:07:20.100" v="10518" actId="20577"/>
          <ac:spMkLst>
            <pc:docMk/>
            <pc:sldMk cId="1882179349" sldId="300"/>
            <ac:spMk id="3" creationId="{00000000-0000-0000-0000-000000000000}"/>
          </ac:spMkLst>
        </pc:spChg>
      </pc:sldChg>
      <pc:sldChg chg="modSp add mod">
        <pc:chgData name="Acerbis Alberto" userId="c43ce6ec-0a23-48ba-9f21-c9649b8c8391" providerId="ADAL" clId="{598326B6-0C07-4493-B4C6-33F480A6FB1E}" dt="2022-08-30T08:45:35.309" v="13708" actId="6549"/>
        <pc:sldMkLst>
          <pc:docMk/>
          <pc:sldMk cId="286038253" sldId="301"/>
        </pc:sldMkLst>
        <pc:spChg chg="mod">
          <ac:chgData name="Acerbis Alberto" userId="c43ce6ec-0a23-48ba-9f21-c9649b8c8391" providerId="ADAL" clId="{598326B6-0C07-4493-B4C6-33F480A6FB1E}" dt="2022-08-30T08:45:31.852" v="13707" actId="20577"/>
          <ac:spMkLst>
            <pc:docMk/>
            <pc:sldMk cId="286038253" sldId="301"/>
            <ac:spMk id="3" creationId="{00000000-0000-0000-0000-000000000000}"/>
          </ac:spMkLst>
        </pc:spChg>
        <pc:spChg chg="mod">
          <ac:chgData name="Acerbis Alberto" userId="c43ce6ec-0a23-48ba-9f21-c9649b8c8391" providerId="ADAL" clId="{598326B6-0C07-4493-B4C6-33F480A6FB1E}" dt="2022-08-30T08:45:35.309" v="13708" actId="6549"/>
          <ac:spMkLst>
            <pc:docMk/>
            <pc:sldMk cId="286038253" sldId="301"/>
            <ac:spMk id="5" creationId="{00000000-0000-0000-0000-000000000000}"/>
          </ac:spMkLst>
        </pc:spChg>
      </pc:sldChg>
      <pc:sldChg chg="addSp delSp modSp add del mod setBg">
        <pc:chgData name="Acerbis Alberto" userId="c43ce6ec-0a23-48ba-9f21-c9649b8c8391" providerId="ADAL" clId="{598326B6-0C07-4493-B4C6-33F480A6FB1E}" dt="2022-08-30T08:39:33.575" v="13212" actId="47"/>
        <pc:sldMkLst>
          <pc:docMk/>
          <pc:sldMk cId="3320788147" sldId="302"/>
        </pc:sldMkLst>
        <pc:spChg chg="mod">
          <ac:chgData name="Acerbis Alberto" userId="c43ce6ec-0a23-48ba-9f21-c9649b8c8391" providerId="ADAL" clId="{598326B6-0C07-4493-B4C6-33F480A6FB1E}" dt="2022-08-30T08:30:56.549" v="12502" actId="20577"/>
          <ac:spMkLst>
            <pc:docMk/>
            <pc:sldMk cId="3320788147" sldId="302"/>
            <ac:spMk id="3" creationId="{00000000-0000-0000-0000-000000000000}"/>
          </ac:spMkLst>
        </pc:spChg>
        <pc:spChg chg="mod">
          <ac:chgData name="Acerbis Alberto" userId="c43ce6ec-0a23-48ba-9f21-c9649b8c8391" providerId="ADAL" clId="{598326B6-0C07-4493-B4C6-33F480A6FB1E}" dt="2022-08-30T08:31:00.260" v="12503" actId="6549"/>
          <ac:spMkLst>
            <pc:docMk/>
            <pc:sldMk cId="3320788147" sldId="302"/>
            <ac:spMk id="5" creationId="{00000000-0000-0000-0000-000000000000}"/>
          </ac:spMkLst>
        </pc:spChg>
        <pc:spChg chg="add del">
          <ac:chgData name="Acerbis Alberto" userId="c43ce6ec-0a23-48ba-9f21-c9649b8c8391" providerId="ADAL" clId="{598326B6-0C07-4493-B4C6-33F480A6FB1E}" dt="2022-08-30T08:25:52.601" v="12229" actId="26606"/>
          <ac:spMkLst>
            <pc:docMk/>
            <pc:sldMk cId="3320788147" sldId="302"/>
            <ac:spMk id="10" creationId="{0288C6B4-AFC3-407F-A595-EFFD38D4CCAF}"/>
          </ac:spMkLst>
        </pc:spChg>
        <pc:spChg chg="add del">
          <ac:chgData name="Acerbis Alberto" userId="c43ce6ec-0a23-48ba-9f21-c9649b8c8391" providerId="ADAL" clId="{598326B6-0C07-4493-B4C6-33F480A6FB1E}" dt="2022-08-30T08:25:52.601" v="12229" actId="26606"/>
          <ac:spMkLst>
            <pc:docMk/>
            <pc:sldMk cId="3320788147" sldId="302"/>
            <ac:spMk id="12" creationId="{CF236821-17FE-429B-8D2C-08E13A64EA40}"/>
          </ac:spMkLst>
        </pc:spChg>
        <pc:spChg chg="add del">
          <ac:chgData name="Acerbis Alberto" userId="c43ce6ec-0a23-48ba-9f21-c9649b8c8391" providerId="ADAL" clId="{598326B6-0C07-4493-B4C6-33F480A6FB1E}" dt="2022-08-30T08:25:52.601" v="12229" actId="26606"/>
          <ac:spMkLst>
            <pc:docMk/>
            <pc:sldMk cId="3320788147" sldId="302"/>
            <ac:spMk id="14" creationId="{C0BDBCD2-E081-43AB-9119-C55465E59757}"/>
          </ac:spMkLst>
        </pc:spChg>
        <pc:spChg chg="add del">
          <ac:chgData name="Acerbis Alberto" userId="c43ce6ec-0a23-48ba-9f21-c9649b8c8391" providerId="ADAL" clId="{598326B6-0C07-4493-B4C6-33F480A6FB1E}" dt="2022-08-30T08:25:52.601" v="12229" actId="26606"/>
          <ac:spMkLst>
            <pc:docMk/>
            <pc:sldMk cId="3320788147" sldId="302"/>
            <ac:spMk id="16" creationId="{98E79BE4-34FE-485A-98A5-92CE8F7C4743}"/>
          </ac:spMkLst>
        </pc:spChg>
        <pc:spChg chg="add del">
          <ac:chgData name="Acerbis Alberto" userId="c43ce6ec-0a23-48ba-9f21-c9649b8c8391" providerId="ADAL" clId="{598326B6-0C07-4493-B4C6-33F480A6FB1E}" dt="2022-08-30T08:25:52.601" v="12229" actId="26606"/>
          <ac:spMkLst>
            <pc:docMk/>
            <pc:sldMk cId="3320788147" sldId="302"/>
            <ac:spMk id="18" creationId="{7A5F0580-5EE9-419F-96EE-B6529EF6E7D0}"/>
          </ac:spMkLst>
        </pc:spChg>
        <pc:spChg chg="add del">
          <ac:chgData name="Acerbis Alberto" userId="c43ce6ec-0a23-48ba-9f21-c9649b8c8391" providerId="ADAL" clId="{598326B6-0C07-4493-B4C6-33F480A6FB1E}" dt="2022-08-30T08:26:03.647" v="12231" actId="26606"/>
          <ac:spMkLst>
            <pc:docMk/>
            <pc:sldMk cId="3320788147" sldId="302"/>
            <ac:spMk id="20" creationId="{DBC6133C-0615-4CE4-9132-37E609A9BDFA}"/>
          </ac:spMkLst>
        </pc:spChg>
        <pc:spChg chg="add del">
          <ac:chgData name="Acerbis Alberto" userId="c43ce6ec-0a23-48ba-9f21-c9649b8c8391" providerId="ADAL" clId="{598326B6-0C07-4493-B4C6-33F480A6FB1E}" dt="2022-08-30T08:26:03.647" v="12231" actId="26606"/>
          <ac:spMkLst>
            <pc:docMk/>
            <pc:sldMk cId="3320788147" sldId="302"/>
            <ac:spMk id="21" creationId="{169CC832-2974-4E8D-90ED-3E2941BA7336}"/>
          </ac:spMkLst>
        </pc:spChg>
        <pc:spChg chg="add del">
          <ac:chgData name="Acerbis Alberto" userId="c43ce6ec-0a23-48ba-9f21-c9649b8c8391" providerId="ADAL" clId="{598326B6-0C07-4493-B4C6-33F480A6FB1E}" dt="2022-08-30T08:26:03.647" v="12231" actId="26606"/>
          <ac:spMkLst>
            <pc:docMk/>
            <pc:sldMk cId="3320788147" sldId="302"/>
            <ac:spMk id="22" creationId="{55222F96-971A-4F90-B841-6BAB416C7AC1}"/>
          </ac:spMkLst>
        </pc:spChg>
        <pc:spChg chg="add del">
          <ac:chgData name="Acerbis Alberto" userId="c43ce6ec-0a23-48ba-9f21-c9649b8c8391" providerId="ADAL" clId="{598326B6-0C07-4493-B4C6-33F480A6FB1E}" dt="2022-08-30T08:26:03.647" v="12231" actId="26606"/>
          <ac:spMkLst>
            <pc:docMk/>
            <pc:sldMk cId="3320788147" sldId="302"/>
            <ac:spMk id="23" creationId="{08980754-6F4B-43C9-B9BE-127B6BED6586}"/>
          </ac:spMkLst>
        </pc:spChg>
        <pc:spChg chg="add del">
          <ac:chgData name="Acerbis Alberto" userId="c43ce6ec-0a23-48ba-9f21-c9649b8c8391" providerId="ADAL" clId="{598326B6-0C07-4493-B4C6-33F480A6FB1E}" dt="2022-08-30T08:26:03.647" v="12231" actId="26606"/>
          <ac:spMkLst>
            <pc:docMk/>
            <pc:sldMk cId="3320788147" sldId="302"/>
            <ac:spMk id="24" creationId="{2C1BBA94-3F40-40AA-8BB9-E69E25E537C1}"/>
          </ac:spMkLst>
        </pc:spChg>
        <pc:spChg chg="add">
          <ac:chgData name="Acerbis Alberto" userId="c43ce6ec-0a23-48ba-9f21-c9649b8c8391" providerId="ADAL" clId="{598326B6-0C07-4493-B4C6-33F480A6FB1E}" dt="2022-08-30T08:26:03.651" v="12232" actId="26606"/>
          <ac:spMkLst>
            <pc:docMk/>
            <pc:sldMk cId="3320788147" sldId="302"/>
            <ac:spMk id="26" creationId="{5E39A796-BE83-48B1-B33F-35C4A32AAB57}"/>
          </ac:spMkLst>
        </pc:spChg>
        <pc:spChg chg="add">
          <ac:chgData name="Acerbis Alberto" userId="c43ce6ec-0a23-48ba-9f21-c9649b8c8391" providerId="ADAL" clId="{598326B6-0C07-4493-B4C6-33F480A6FB1E}" dt="2022-08-30T08:26:03.651" v="12232" actId="26606"/>
          <ac:spMkLst>
            <pc:docMk/>
            <pc:sldMk cId="3320788147" sldId="302"/>
            <ac:spMk id="27" creationId="{72F84B47-E267-4194-8194-831DB7B5547F}"/>
          </ac:spMkLst>
        </pc:spChg>
        <pc:picChg chg="add mod">
          <ac:chgData name="Acerbis Alberto" userId="c43ce6ec-0a23-48ba-9f21-c9649b8c8391" providerId="ADAL" clId="{598326B6-0C07-4493-B4C6-33F480A6FB1E}" dt="2022-08-30T08:26:03.651" v="12232" actId="26606"/>
          <ac:picMkLst>
            <pc:docMk/>
            <pc:sldMk cId="3320788147" sldId="302"/>
            <ac:picMk id="4" creationId="{FBC62CB8-3BFC-359C-5EC8-803C9FCD5F68}"/>
          </ac:picMkLst>
        </pc:picChg>
      </pc:sldChg>
      <pc:sldChg chg="addSp delSp modSp add mod setBg delDesignElem">
        <pc:chgData name="Acerbis Alberto" userId="c43ce6ec-0a23-48ba-9f21-c9649b8c8391" providerId="ADAL" clId="{598326B6-0C07-4493-B4C6-33F480A6FB1E}" dt="2022-08-30T08:38:00.073" v="13193" actId="20577"/>
        <pc:sldMkLst>
          <pc:docMk/>
          <pc:sldMk cId="3572358780" sldId="303"/>
        </pc:sldMkLst>
        <pc:spChg chg="mod">
          <ac:chgData name="Acerbis Alberto" userId="c43ce6ec-0a23-48ba-9f21-c9649b8c8391" providerId="ADAL" clId="{598326B6-0C07-4493-B4C6-33F480A6FB1E}" dt="2022-08-30T08:31:10.993" v="12515" actId="20577"/>
          <ac:spMkLst>
            <pc:docMk/>
            <pc:sldMk cId="3572358780" sldId="303"/>
            <ac:spMk id="3" creationId="{00000000-0000-0000-0000-000000000000}"/>
          </ac:spMkLst>
        </pc:spChg>
        <pc:spChg chg="mod">
          <ac:chgData name="Acerbis Alberto" userId="c43ce6ec-0a23-48ba-9f21-c9649b8c8391" providerId="ADAL" clId="{598326B6-0C07-4493-B4C6-33F480A6FB1E}" dt="2022-08-30T08:38:00.073" v="13193" actId="20577"/>
          <ac:spMkLst>
            <pc:docMk/>
            <pc:sldMk cId="3572358780" sldId="303"/>
            <ac:spMk id="5" creationId="{00000000-0000-0000-0000-000000000000}"/>
          </ac:spMkLst>
        </pc:spChg>
        <pc:spChg chg="del">
          <ac:chgData name="Acerbis Alberto" userId="c43ce6ec-0a23-48ba-9f21-c9649b8c8391" providerId="ADAL" clId="{598326B6-0C07-4493-B4C6-33F480A6FB1E}" dt="2022-08-30T08:28:59.085" v="12465"/>
          <ac:spMkLst>
            <pc:docMk/>
            <pc:sldMk cId="3572358780" sldId="303"/>
            <ac:spMk id="26" creationId="{5E39A796-BE83-48B1-B33F-35C4A32AAB57}"/>
          </ac:spMkLst>
        </pc:spChg>
        <pc:spChg chg="del">
          <ac:chgData name="Acerbis Alberto" userId="c43ce6ec-0a23-48ba-9f21-c9649b8c8391" providerId="ADAL" clId="{598326B6-0C07-4493-B4C6-33F480A6FB1E}" dt="2022-08-30T08:28:59.085" v="12465"/>
          <ac:spMkLst>
            <pc:docMk/>
            <pc:sldMk cId="3572358780" sldId="303"/>
            <ac:spMk id="27" creationId="{72F84B47-E267-4194-8194-831DB7B5547F}"/>
          </ac:spMkLst>
        </pc:spChg>
        <pc:picChg chg="del">
          <ac:chgData name="Acerbis Alberto" userId="c43ce6ec-0a23-48ba-9f21-c9649b8c8391" providerId="ADAL" clId="{598326B6-0C07-4493-B4C6-33F480A6FB1E}" dt="2022-08-30T08:30:09.648" v="12478" actId="478"/>
          <ac:picMkLst>
            <pc:docMk/>
            <pc:sldMk cId="3572358780" sldId="303"/>
            <ac:picMk id="4" creationId="{FBC62CB8-3BFC-359C-5EC8-803C9FCD5F68}"/>
          </ac:picMkLst>
        </pc:picChg>
        <pc:picChg chg="add mod">
          <ac:chgData name="Acerbis Alberto" userId="c43ce6ec-0a23-48ba-9f21-c9649b8c8391" providerId="ADAL" clId="{598326B6-0C07-4493-B4C6-33F480A6FB1E}" dt="2022-08-30T08:30:16.438" v="12480" actId="1076"/>
          <ac:picMkLst>
            <pc:docMk/>
            <pc:sldMk cId="3572358780" sldId="303"/>
            <ac:picMk id="6" creationId="{5D8A094C-57E3-514C-E586-D0DEA86B1199}"/>
          </ac:picMkLst>
        </pc:picChg>
      </pc:sldChg>
      <pc:sldChg chg="addSp delSp modSp add mod">
        <pc:chgData name="Acerbis Alberto" userId="c43ce6ec-0a23-48ba-9f21-c9649b8c8391" providerId="ADAL" clId="{598326B6-0C07-4493-B4C6-33F480A6FB1E}" dt="2022-08-30T08:39:26.334" v="13211" actId="1076"/>
        <pc:sldMkLst>
          <pc:docMk/>
          <pc:sldMk cId="637374023" sldId="304"/>
        </pc:sldMkLst>
        <pc:spChg chg="mod">
          <ac:chgData name="Acerbis Alberto" userId="c43ce6ec-0a23-48ba-9f21-c9649b8c8391" providerId="ADAL" clId="{598326B6-0C07-4493-B4C6-33F480A6FB1E}" dt="2022-08-30T08:38:57.096" v="13203" actId="20577"/>
          <ac:spMkLst>
            <pc:docMk/>
            <pc:sldMk cId="637374023" sldId="304"/>
            <ac:spMk id="3" creationId="{00000000-0000-0000-0000-000000000000}"/>
          </ac:spMkLst>
        </pc:spChg>
        <pc:spChg chg="del">
          <ac:chgData name="Acerbis Alberto" userId="c43ce6ec-0a23-48ba-9f21-c9649b8c8391" providerId="ADAL" clId="{598326B6-0C07-4493-B4C6-33F480A6FB1E}" dt="2022-08-30T08:39:08.490" v="13204" actId="478"/>
          <ac:spMkLst>
            <pc:docMk/>
            <pc:sldMk cId="637374023" sldId="304"/>
            <ac:spMk id="5" creationId="{00000000-0000-0000-0000-000000000000}"/>
          </ac:spMkLst>
        </pc:spChg>
        <pc:spChg chg="add del mod">
          <ac:chgData name="Acerbis Alberto" userId="c43ce6ec-0a23-48ba-9f21-c9649b8c8391" providerId="ADAL" clId="{598326B6-0C07-4493-B4C6-33F480A6FB1E}" dt="2022-08-30T08:39:11.792" v="13205" actId="478"/>
          <ac:spMkLst>
            <pc:docMk/>
            <pc:sldMk cId="637374023" sldId="304"/>
            <ac:spMk id="7" creationId="{47B7310E-9A5C-FFE0-1778-C7C144983EBA}"/>
          </ac:spMkLst>
        </pc:spChg>
        <pc:spChg chg="add mod">
          <ac:chgData name="Acerbis Alberto" userId="c43ce6ec-0a23-48ba-9f21-c9649b8c8391" providerId="ADAL" clId="{598326B6-0C07-4493-B4C6-33F480A6FB1E}" dt="2022-08-30T08:39:26.334" v="13211" actId="1076"/>
          <ac:spMkLst>
            <pc:docMk/>
            <pc:sldMk cId="637374023" sldId="304"/>
            <ac:spMk id="8" creationId="{D45EA5AE-2928-1C9D-B7F6-AD33B2B0C3DD}"/>
          </ac:spMkLst>
        </pc:spChg>
        <pc:picChg chg="add mod">
          <ac:chgData name="Acerbis Alberto" userId="c43ce6ec-0a23-48ba-9f21-c9649b8c8391" providerId="ADAL" clId="{598326B6-0C07-4493-B4C6-33F480A6FB1E}" dt="2022-08-30T08:38:44.993" v="13197" actId="14100"/>
          <ac:picMkLst>
            <pc:docMk/>
            <pc:sldMk cId="637374023" sldId="304"/>
            <ac:picMk id="2" creationId="{4C5208C4-9E94-79D1-3674-B006FE0265EC}"/>
          </ac:picMkLst>
        </pc:picChg>
        <pc:picChg chg="del">
          <ac:chgData name="Acerbis Alberto" userId="c43ce6ec-0a23-48ba-9f21-c9649b8c8391" providerId="ADAL" clId="{598326B6-0C07-4493-B4C6-33F480A6FB1E}" dt="2022-08-30T08:38:34.992" v="13195" actId="478"/>
          <ac:picMkLst>
            <pc:docMk/>
            <pc:sldMk cId="637374023" sldId="304"/>
            <ac:picMk id="6" creationId="{5D8A094C-57E3-514C-E586-D0DEA86B1199}"/>
          </ac:picMkLst>
        </pc:picChg>
      </pc:sldChg>
      <pc:sldChg chg="addSp delSp modSp add mod">
        <pc:chgData name="Acerbis Alberto" userId="c43ce6ec-0a23-48ba-9f21-c9649b8c8391" providerId="ADAL" clId="{598326B6-0C07-4493-B4C6-33F480A6FB1E}" dt="2022-08-30T08:50:36.706" v="14354" actId="1076"/>
        <pc:sldMkLst>
          <pc:docMk/>
          <pc:sldMk cId="4104726327" sldId="305"/>
        </pc:sldMkLst>
        <pc:spChg chg="mod">
          <ac:chgData name="Acerbis Alberto" userId="c43ce6ec-0a23-48ba-9f21-c9649b8c8391" providerId="ADAL" clId="{598326B6-0C07-4493-B4C6-33F480A6FB1E}" dt="2022-08-30T08:40:29.834" v="13220" actId="20577"/>
          <ac:spMkLst>
            <pc:docMk/>
            <pc:sldMk cId="4104726327" sldId="305"/>
            <ac:spMk id="3" creationId="{00000000-0000-0000-0000-000000000000}"/>
          </ac:spMkLst>
        </pc:spChg>
        <pc:spChg chg="add del mod">
          <ac:chgData name="Acerbis Alberto" userId="c43ce6ec-0a23-48ba-9f21-c9649b8c8391" providerId="ADAL" clId="{598326B6-0C07-4493-B4C6-33F480A6FB1E}" dt="2022-08-30T08:45:57.822" v="13711" actId="478"/>
          <ac:spMkLst>
            <pc:docMk/>
            <pc:sldMk cId="4104726327" sldId="305"/>
            <ac:spMk id="4" creationId="{0EE8D302-D1ED-C0ED-407B-83E3FD782A7A}"/>
          </ac:spMkLst>
        </pc:spChg>
        <pc:spChg chg="del mod">
          <ac:chgData name="Acerbis Alberto" userId="c43ce6ec-0a23-48ba-9f21-c9649b8c8391" providerId="ADAL" clId="{598326B6-0C07-4493-B4C6-33F480A6FB1E}" dt="2022-08-30T08:45:54.876" v="13710" actId="478"/>
          <ac:spMkLst>
            <pc:docMk/>
            <pc:sldMk cId="4104726327" sldId="305"/>
            <ac:spMk id="5" creationId="{00000000-0000-0000-0000-000000000000}"/>
          </ac:spMkLst>
        </pc:spChg>
        <pc:spChg chg="add mod">
          <ac:chgData name="Acerbis Alberto" userId="c43ce6ec-0a23-48ba-9f21-c9649b8c8391" providerId="ADAL" clId="{598326B6-0C07-4493-B4C6-33F480A6FB1E}" dt="2022-08-30T08:50:36.706" v="14354" actId="1076"/>
          <ac:spMkLst>
            <pc:docMk/>
            <pc:sldMk cId="4104726327" sldId="305"/>
            <ac:spMk id="7" creationId="{B8BFD1D0-0C1C-2306-1DDD-1C40B7A85BD8}"/>
          </ac:spMkLst>
        </pc:spChg>
        <pc:picChg chg="del">
          <ac:chgData name="Acerbis Alberto" userId="c43ce6ec-0a23-48ba-9f21-c9649b8c8391" providerId="ADAL" clId="{598326B6-0C07-4493-B4C6-33F480A6FB1E}" dt="2022-08-30T08:45:42.179" v="13709" actId="478"/>
          <ac:picMkLst>
            <pc:docMk/>
            <pc:sldMk cId="4104726327" sldId="305"/>
            <ac:picMk id="6" creationId="{5D8A094C-57E3-514C-E586-D0DEA86B1199}"/>
          </ac:picMkLst>
        </pc:picChg>
      </pc:sldChg>
      <pc:sldChg chg="modSp add mod">
        <pc:chgData name="Acerbis Alberto" userId="c43ce6ec-0a23-48ba-9f21-c9649b8c8391" providerId="ADAL" clId="{598326B6-0C07-4493-B4C6-33F480A6FB1E}" dt="2022-08-30T08:45:21.132" v="13693" actId="1076"/>
        <pc:sldMkLst>
          <pc:docMk/>
          <pc:sldMk cId="2504843193" sldId="306"/>
        </pc:sldMkLst>
        <pc:spChg chg="mod">
          <ac:chgData name="Acerbis Alberto" userId="c43ce6ec-0a23-48ba-9f21-c9649b8c8391" providerId="ADAL" clId="{598326B6-0C07-4493-B4C6-33F480A6FB1E}" dt="2022-08-30T08:45:21.132" v="13693" actId="1076"/>
          <ac:spMkLst>
            <pc:docMk/>
            <pc:sldMk cId="2504843193" sldId="306"/>
            <ac:spMk id="5" creationId="{00000000-0000-0000-0000-000000000000}"/>
          </ac:spMkLst>
        </pc:spChg>
      </pc:sldChg>
      <pc:sldChg chg="addSp delSp modSp add mod">
        <pc:chgData name="Acerbis Alberto" userId="c43ce6ec-0a23-48ba-9f21-c9649b8c8391" providerId="ADAL" clId="{598326B6-0C07-4493-B4C6-33F480A6FB1E}" dt="2022-08-30T09:00:48.170" v="14882" actId="478"/>
        <pc:sldMkLst>
          <pc:docMk/>
          <pc:sldMk cId="3750145744" sldId="307"/>
        </pc:sldMkLst>
        <pc:spChg chg="mod">
          <ac:chgData name="Acerbis Alberto" userId="c43ce6ec-0a23-48ba-9f21-c9649b8c8391" providerId="ADAL" clId="{598326B6-0C07-4493-B4C6-33F480A6FB1E}" dt="2022-08-30T08:50:54.091" v="14365" actId="20577"/>
          <ac:spMkLst>
            <pc:docMk/>
            <pc:sldMk cId="3750145744" sldId="307"/>
            <ac:spMk id="3" creationId="{00000000-0000-0000-0000-000000000000}"/>
          </ac:spMkLst>
        </pc:spChg>
        <pc:spChg chg="add del">
          <ac:chgData name="Acerbis Alberto" userId="c43ce6ec-0a23-48ba-9f21-c9649b8c8391" providerId="ADAL" clId="{598326B6-0C07-4493-B4C6-33F480A6FB1E}" dt="2022-08-30T09:00:48.170" v="14882" actId="478"/>
          <ac:spMkLst>
            <pc:docMk/>
            <pc:sldMk cId="3750145744" sldId="307"/>
            <ac:spMk id="4" creationId="{520FF885-420D-C036-5C35-00174EE17193}"/>
          </ac:spMkLst>
        </pc:spChg>
        <pc:spChg chg="mod">
          <ac:chgData name="Acerbis Alberto" userId="c43ce6ec-0a23-48ba-9f21-c9649b8c8391" providerId="ADAL" clId="{598326B6-0C07-4493-B4C6-33F480A6FB1E}" dt="2022-08-30T08:54:56.546" v="14880" actId="1076"/>
          <ac:spMkLst>
            <pc:docMk/>
            <pc:sldMk cId="3750145744" sldId="307"/>
            <ac:spMk id="7" creationId="{B8BFD1D0-0C1C-2306-1DDD-1C40B7A85BD8}"/>
          </ac:spMkLst>
        </pc:spChg>
      </pc:sldChg>
      <pc:sldChg chg="addSp modSp add del mod">
        <pc:chgData name="Acerbis Alberto" userId="c43ce6ec-0a23-48ba-9f21-c9649b8c8391" providerId="ADAL" clId="{598326B6-0C07-4493-B4C6-33F480A6FB1E}" dt="2022-08-30T09:06:54.699" v="15406" actId="47"/>
        <pc:sldMkLst>
          <pc:docMk/>
          <pc:sldMk cId="3527169757" sldId="308"/>
        </pc:sldMkLst>
        <pc:spChg chg="mod">
          <ac:chgData name="Acerbis Alberto" userId="c43ce6ec-0a23-48ba-9f21-c9649b8c8391" providerId="ADAL" clId="{598326B6-0C07-4493-B4C6-33F480A6FB1E}" dt="2022-08-30T09:01:02.259" v="14891" actId="20577"/>
          <ac:spMkLst>
            <pc:docMk/>
            <pc:sldMk cId="3527169757" sldId="308"/>
            <ac:spMk id="3" creationId="{00000000-0000-0000-0000-000000000000}"/>
          </ac:spMkLst>
        </pc:spChg>
        <pc:spChg chg="mod">
          <ac:chgData name="Acerbis Alberto" userId="c43ce6ec-0a23-48ba-9f21-c9649b8c8391" providerId="ADAL" clId="{598326B6-0C07-4493-B4C6-33F480A6FB1E}" dt="2022-08-30T09:06:30.240" v="15392" actId="14100"/>
          <ac:spMkLst>
            <pc:docMk/>
            <pc:sldMk cId="3527169757" sldId="308"/>
            <ac:spMk id="7" creationId="{B8BFD1D0-0C1C-2306-1DDD-1C40B7A85BD8}"/>
          </ac:spMkLst>
        </pc:spChg>
        <pc:picChg chg="add mod">
          <ac:chgData name="Acerbis Alberto" userId="c43ce6ec-0a23-48ba-9f21-c9649b8c8391" providerId="ADAL" clId="{598326B6-0C07-4493-B4C6-33F480A6FB1E}" dt="2022-08-30T09:05:44.864" v="15384" actId="1076"/>
          <ac:picMkLst>
            <pc:docMk/>
            <pc:sldMk cId="3527169757" sldId="308"/>
            <ac:picMk id="4" creationId="{D5B40334-79BB-8F59-F362-5ECE60B798BA}"/>
          </ac:picMkLst>
        </pc:picChg>
      </pc:sldChg>
      <pc:sldChg chg="addSp delSp modSp add mod">
        <pc:chgData name="Acerbis Alberto" userId="c43ce6ec-0a23-48ba-9f21-c9649b8c8391" providerId="ADAL" clId="{598326B6-0C07-4493-B4C6-33F480A6FB1E}" dt="2022-08-30T09:06:50.108" v="15405" actId="20577"/>
        <pc:sldMkLst>
          <pc:docMk/>
          <pc:sldMk cId="1666861767" sldId="309"/>
        </pc:sldMkLst>
        <pc:spChg chg="mod">
          <ac:chgData name="Acerbis Alberto" userId="c43ce6ec-0a23-48ba-9f21-c9649b8c8391" providerId="ADAL" clId="{598326B6-0C07-4493-B4C6-33F480A6FB1E}" dt="2022-08-30T09:06:50.108" v="15405" actId="20577"/>
          <ac:spMkLst>
            <pc:docMk/>
            <pc:sldMk cId="1666861767" sldId="309"/>
            <ac:spMk id="3" creationId="{00000000-0000-0000-0000-000000000000}"/>
          </ac:spMkLst>
        </pc:spChg>
        <pc:spChg chg="del">
          <ac:chgData name="Acerbis Alberto" userId="c43ce6ec-0a23-48ba-9f21-c9649b8c8391" providerId="ADAL" clId="{598326B6-0C07-4493-B4C6-33F480A6FB1E}" dt="2022-08-30T09:06:36.444" v="15393" actId="478"/>
          <ac:spMkLst>
            <pc:docMk/>
            <pc:sldMk cId="1666861767" sldId="309"/>
            <ac:spMk id="5" creationId="{00000000-0000-0000-0000-000000000000}"/>
          </ac:spMkLst>
        </pc:spChg>
        <pc:spChg chg="add del mod">
          <ac:chgData name="Acerbis Alberto" userId="c43ce6ec-0a23-48ba-9f21-c9649b8c8391" providerId="ADAL" clId="{598326B6-0C07-4493-B4C6-33F480A6FB1E}" dt="2022-08-30T09:06:40.110" v="15394" actId="478"/>
          <ac:spMkLst>
            <pc:docMk/>
            <pc:sldMk cId="1666861767" sldId="309"/>
            <ac:spMk id="7" creationId="{6BF386FE-AB3F-288B-C501-2B35139A1ECD}"/>
          </ac:spMkLst>
        </pc:spChg>
        <pc:spChg chg="add mod">
          <ac:chgData name="Acerbis Alberto" userId="c43ce6ec-0a23-48ba-9f21-c9649b8c8391" providerId="ADAL" clId="{598326B6-0C07-4493-B4C6-33F480A6FB1E}" dt="2022-08-30T09:06:45.810" v="15397" actId="14100"/>
          <ac:spMkLst>
            <pc:docMk/>
            <pc:sldMk cId="1666861767" sldId="309"/>
            <ac:spMk id="8" creationId="{350515C8-A15E-0ACF-1BC7-A78B008ABDE6}"/>
          </ac:spMkLst>
        </pc:spChg>
        <pc:picChg chg="add mod">
          <ac:chgData name="Acerbis Alberto" userId="c43ce6ec-0a23-48ba-9f21-c9649b8c8391" providerId="ADAL" clId="{598326B6-0C07-4493-B4C6-33F480A6FB1E}" dt="2022-08-30T09:06:20.560" v="15390" actId="1076"/>
          <ac:picMkLst>
            <pc:docMk/>
            <pc:sldMk cId="1666861767" sldId="309"/>
            <ac:picMk id="2" creationId="{A3C563DC-AE62-3FD0-0D21-3F37AC4D0365}"/>
          </ac:picMkLst>
        </pc:picChg>
        <pc:picChg chg="del">
          <ac:chgData name="Acerbis Alberto" userId="c43ce6ec-0a23-48ba-9f21-c9649b8c8391" providerId="ADAL" clId="{598326B6-0C07-4493-B4C6-33F480A6FB1E}" dt="2022-08-30T09:06:07.753" v="15386" actId="478"/>
          <ac:picMkLst>
            <pc:docMk/>
            <pc:sldMk cId="1666861767" sldId="309"/>
            <ac:picMk id="6" creationId="{5D8A094C-57E3-514C-E586-D0DEA86B1199}"/>
          </ac:picMkLst>
        </pc:picChg>
      </pc:sldChg>
      <pc:sldChg chg="add del">
        <pc:chgData name="Acerbis Alberto" userId="c43ce6ec-0a23-48ba-9f21-c9649b8c8391" providerId="ADAL" clId="{598326B6-0C07-4493-B4C6-33F480A6FB1E}" dt="2022-08-30T09:08:27.507" v="15408" actId="47"/>
        <pc:sldMkLst>
          <pc:docMk/>
          <pc:sldMk cId="675751102" sldId="310"/>
        </pc:sldMkLst>
      </pc:sldChg>
      <pc:sldChg chg="modSp add mod">
        <pc:chgData name="Acerbis Alberto" userId="c43ce6ec-0a23-48ba-9f21-c9649b8c8391" providerId="ADAL" clId="{598326B6-0C07-4493-B4C6-33F480A6FB1E}" dt="2022-08-30T09:17:50.719" v="16293" actId="6549"/>
        <pc:sldMkLst>
          <pc:docMk/>
          <pc:sldMk cId="2954453822" sldId="310"/>
        </pc:sldMkLst>
        <pc:spChg chg="mod">
          <ac:chgData name="Acerbis Alberto" userId="c43ce6ec-0a23-48ba-9f21-c9649b8c8391" providerId="ADAL" clId="{598326B6-0C07-4493-B4C6-33F480A6FB1E}" dt="2022-08-30T09:08:58.001" v="15448" actId="20577"/>
          <ac:spMkLst>
            <pc:docMk/>
            <pc:sldMk cId="2954453822" sldId="310"/>
            <ac:spMk id="3" creationId="{00000000-0000-0000-0000-000000000000}"/>
          </ac:spMkLst>
        </pc:spChg>
        <pc:spChg chg="mod">
          <ac:chgData name="Acerbis Alberto" userId="c43ce6ec-0a23-48ba-9f21-c9649b8c8391" providerId="ADAL" clId="{598326B6-0C07-4493-B4C6-33F480A6FB1E}" dt="2022-08-30T09:17:50.719" v="16293" actId="6549"/>
          <ac:spMkLst>
            <pc:docMk/>
            <pc:sldMk cId="2954453822" sldId="310"/>
            <ac:spMk id="7" creationId="{B8BFD1D0-0C1C-2306-1DDD-1C40B7A85BD8}"/>
          </ac:spMkLst>
        </pc:spChg>
      </pc:sldChg>
      <pc:sldChg chg="addSp delSp modSp add mod setBg">
        <pc:chgData name="Acerbis Alberto" userId="c43ce6ec-0a23-48ba-9f21-c9649b8c8391" providerId="ADAL" clId="{598326B6-0C07-4493-B4C6-33F480A6FB1E}" dt="2022-08-30T12:41:45.919" v="17380" actId="26606"/>
        <pc:sldMkLst>
          <pc:docMk/>
          <pc:sldMk cId="1585887131" sldId="311"/>
        </pc:sldMkLst>
        <pc:spChg chg="mod">
          <ac:chgData name="Acerbis Alberto" userId="c43ce6ec-0a23-48ba-9f21-c9649b8c8391" providerId="ADAL" clId="{598326B6-0C07-4493-B4C6-33F480A6FB1E}" dt="2022-08-30T12:41:45.919" v="17380" actId="26606"/>
          <ac:spMkLst>
            <pc:docMk/>
            <pc:sldMk cId="1585887131" sldId="311"/>
            <ac:spMk id="3" creationId="{00000000-0000-0000-0000-000000000000}"/>
          </ac:spMkLst>
        </pc:spChg>
        <pc:spChg chg="del mod">
          <ac:chgData name="Acerbis Alberto" userId="c43ce6ec-0a23-48ba-9f21-c9649b8c8391" providerId="ADAL" clId="{598326B6-0C07-4493-B4C6-33F480A6FB1E}" dt="2022-08-30T12:41:45.919" v="17380" actId="26606"/>
          <ac:spMkLst>
            <pc:docMk/>
            <pc:sldMk cId="1585887131" sldId="311"/>
            <ac:spMk id="7" creationId="{B8BFD1D0-0C1C-2306-1DDD-1C40B7A85BD8}"/>
          </ac:spMkLst>
        </pc:spChg>
        <pc:spChg chg="add">
          <ac:chgData name="Acerbis Alberto" userId="c43ce6ec-0a23-48ba-9f21-c9649b8c8391" providerId="ADAL" clId="{598326B6-0C07-4493-B4C6-33F480A6FB1E}" dt="2022-08-30T12:41:45.919" v="17380" actId="26606"/>
          <ac:spMkLst>
            <pc:docMk/>
            <pc:sldMk cId="1585887131" sldId="311"/>
            <ac:spMk id="13" creationId="{B819A166-7571-4003-A6B8-B62034C3ED30}"/>
          </ac:spMkLst>
        </pc:spChg>
        <pc:graphicFrameChg chg="add">
          <ac:chgData name="Acerbis Alberto" userId="c43ce6ec-0a23-48ba-9f21-c9649b8c8391" providerId="ADAL" clId="{598326B6-0C07-4493-B4C6-33F480A6FB1E}" dt="2022-08-30T12:41:45.919" v="17380" actId="26606"/>
          <ac:graphicFrameMkLst>
            <pc:docMk/>
            <pc:sldMk cId="1585887131" sldId="311"/>
            <ac:graphicFrameMk id="9" creationId="{D3CB633B-D0CE-357B-66E4-45B5BD336857}"/>
          </ac:graphicFrameMkLst>
        </pc:graphicFrameChg>
      </pc:sldChg>
      <pc:sldChg chg="addSp delSp modSp add mod">
        <pc:chgData name="Acerbis Alberto" userId="c43ce6ec-0a23-48ba-9f21-c9649b8c8391" providerId="ADAL" clId="{598326B6-0C07-4493-B4C6-33F480A6FB1E}" dt="2022-08-30T13:21:29.424" v="19190" actId="1076"/>
        <pc:sldMkLst>
          <pc:docMk/>
          <pc:sldMk cId="3119231350" sldId="312"/>
        </pc:sldMkLst>
        <pc:spChg chg="mod">
          <ac:chgData name="Acerbis Alberto" userId="c43ce6ec-0a23-48ba-9f21-c9649b8c8391" providerId="ADAL" clId="{598326B6-0C07-4493-B4C6-33F480A6FB1E}" dt="2022-08-30T09:31:46.940" v="16847" actId="20577"/>
          <ac:spMkLst>
            <pc:docMk/>
            <pc:sldMk cId="3119231350" sldId="312"/>
            <ac:spMk id="3" creationId="{00000000-0000-0000-0000-000000000000}"/>
          </ac:spMkLst>
        </pc:spChg>
        <pc:spChg chg="mod">
          <ac:chgData name="Acerbis Alberto" userId="c43ce6ec-0a23-48ba-9f21-c9649b8c8391" providerId="ADAL" clId="{598326B6-0C07-4493-B4C6-33F480A6FB1E}" dt="2022-08-30T09:32:14.971" v="16853" actId="14100"/>
          <ac:spMkLst>
            <pc:docMk/>
            <pc:sldMk cId="3119231350" sldId="312"/>
            <ac:spMk id="8" creationId="{350515C8-A15E-0ACF-1BC7-A78B008ABDE6}"/>
          </ac:spMkLst>
        </pc:spChg>
        <pc:picChg chg="del mod">
          <ac:chgData name="Acerbis Alberto" userId="c43ce6ec-0a23-48ba-9f21-c9649b8c8391" providerId="ADAL" clId="{598326B6-0C07-4493-B4C6-33F480A6FB1E}" dt="2022-08-30T09:33:15.555" v="16854" actId="478"/>
          <ac:picMkLst>
            <pc:docMk/>
            <pc:sldMk cId="3119231350" sldId="312"/>
            <ac:picMk id="2" creationId="{A3C563DC-AE62-3FD0-0D21-3F37AC4D0365}"/>
          </ac:picMkLst>
        </pc:picChg>
        <pc:picChg chg="add del mod">
          <ac:chgData name="Acerbis Alberto" userId="c43ce6ec-0a23-48ba-9f21-c9649b8c8391" providerId="ADAL" clId="{598326B6-0C07-4493-B4C6-33F480A6FB1E}" dt="2022-08-30T13:21:17.403" v="19185" actId="478"/>
          <ac:picMkLst>
            <pc:docMk/>
            <pc:sldMk cId="3119231350" sldId="312"/>
            <ac:picMk id="5" creationId="{4597A451-A916-A3E8-3A5C-76F84FA45697}"/>
          </ac:picMkLst>
        </pc:picChg>
        <pc:picChg chg="add mod">
          <ac:chgData name="Acerbis Alberto" userId="c43ce6ec-0a23-48ba-9f21-c9649b8c8391" providerId="ADAL" clId="{598326B6-0C07-4493-B4C6-33F480A6FB1E}" dt="2022-08-30T13:21:29.424" v="19190" actId="1076"/>
          <ac:picMkLst>
            <pc:docMk/>
            <pc:sldMk cId="3119231350" sldId="312"/>
            <ac:picMk id="7" creationId="{68195DF2-C39B-632E-F7CD-91B68DDF7009}"/>
          </ac:picMkLst>
        </pc:picChg>
      </pc:sldChg>
      <pc:sldChg chg="addSp delSp modSp add mod">
        <pc:chgData name="Acerbis Alberto" userId="c43ce6ec-0a23-48ba-9f21-c9649b8c8391" providerId="ADAL" clId="{598326B6-0C07-4493-B4C6-33F480A6FB1E}" dt="2022-08-30T13:06:55.481" v="17733" actId="20577"/>
        <pc:sldMkLst>
          <pc:docMk/>
          <pc:sldMk cId="3546206575" sldId="313"/>
        </pc:sldMkLst>
        <pc:spChg chg="add mod">
          <ac:chgData name="Acerbis Alberto" userId="c43ce6ec-0a23-48ba-9f21-c9649b8c8391" providerId="ADAL" clId="{598326B6-0C07-4493-B4C6-33F480A6FB1E}" dt="2022-08-30T13:04:27.348" v="17677" actId="1076"/>
          <ac:spMkLst>
            <pc:docMk/>
            <pc:sldMk cId="3546206575" sldId="313"/>
            <ac:spMk id="2" creationId="{DE965261-D6C5-088A-2C4F-5B2B9A387C3B}"/>
          </ac:spMkLst>
        </pc:spChg>
        <pc:spChg chg="mod">
          <ac:chgData name="Acerbis Alberto" userId="c43ce6ec-0a23-48ba-9f21-c9649b8c8391" providerId="ADAL" clId="{598326B6-0C07-4493-B4C6-33F480A6FB1E}" dt="2022-08-30T13:05:25.866" v="17700" actId="14100"/>
          <ac:spMkLst>
            <pc:docMk/>
            <pc:sldMk cId="3546206575" sldId="313"/>
            <ac:spMk id="3" creationId="{00000000-0000-0000-0000-000000000000}"/>
          </ac:spMkLst>
        </pc:spChg>
        <pc:spChg chg="mod">
          <ac:chgData name="Acerbis Alberto" userId="c43ce6ec-0a23-48ba-9f21-c9649b8c8391" providerId="ADAL" clId="{598326B6-0C07-4493-B4C6-33F480A6FB1E}" dt="2022-08-30T13:06:55.481" v="17733" actId="20577"/>
          <ac:spMkLst>
            <pc:docMk/>
            <pc:sldMk cId="3546206575" sldId="313"/>
            <ac:spMk id="8" creationId="{350515C8-A15E-0ACF-1BC7-A78B008ABDE6}"/>
          </ac:spMkLst>
        </pc:spChg>
        <pc:picChg chg="del">
          <ac:chgData name="Acerbis Alberto" userId="c43ce6ec-0a23-48ba-9f21-c9649b8c8391" providerId="ADAL" clId="{598326B6-0C07-4493-B4C6-33F480A6FB1E}" dt="2022-08-30T13:03:51.015" v="17666" actId="478"/>
          <ac:picMkLst>
            <pc:docMk/>
            <pc:sldMk cId="3546206575" sldId="313"/>
            <ac:picMk id="5" creationId="{4597A451-A916-A3E8-3A5C-76F84FA45697}"/>
          </ac:picMkLst>
        </pc:picChg>
      </pc:sldChg>
      <pc:sldChg chg="modSp add mod">
        <pc:chgData name="Acerbis Alberto" userId="c43ce6ec-0a23-48ba-9f21-c9649b8c8391" providerId="ADAL" clId="{598326B6-0C07-4493-B4C6-33F480A6FB1E}" dt="2022-08-30T13:07:15.743" v="17735" actId="255"/>
        <pc:sldMkLst>
          <pc:docMk/>
          <pc:sldMk cId="2071350934" sldId="314"/>
        </pc:sldMkLst>
        <pc:spChg chg="mod">
          <ac:chgData name="Acerbis Alberto" userId="c43ce6ec-0a23-48ba-9f21-c9649b8c8391" providerId="ADAL" clId="{598326B6-0C07-4493-B4C6-33F480A6FB1E}" dt="2022-08-30T13:07:15.743" v="17735" actId="255"/>
          <ac:spMkLst>
            <pc:docMk/>
            <pc:sldMk cId="2071350934" sldId="314"/>
            <ac:spMk id="8" creationId="{350515C8-A15E-0ACF-1BC7-A78B008ABDE6}"/>
          </ac:spMkLst>
        </pc:spChg>
      </pc:sldChg>
      <pc:sldChg chg="addSp delSp modSp add mod">
        <pc:chgData name="Acerbis Alberto" userId="c43ce6ec-0a23-48ba-9f21-c9649b8c8391" providerId="ADAL" clId="{598326B6-0C07-4493-B4C6-33F480A6FB1E}" dt="2022-08-30T13:13:35.504" v="18244" actId="20577"/>
        <pc:sldMkLst>
          <pc:docMk/>
          <pc:sldMk cId="641275590" sldId="315"/>
        </pc:sldMkLst>
        <pc:spChg chg="del">
          <ac:chgData name="Acerbis Alberto" userId="c43ce6ec-0a23-48ba-9f21-c9649b8c8391" providerId="ADAL" clId="{598326B6-0C07-4493-B4C6-33F480A6FB1E}" dt="2022-08-30T13:08:08.611" v="17748" actId="478"/>
          <ac:spMkLst>
            <pc:docMk/>
            <pc:sldMk cId="641275590" sldId="315"/>
            <ac:spMk id="2" creationId="{DE965261-D6C5-088A-2C4F-5B2B9A387C3B}"/>
          </ac:spMkLst>
        </pc:spChg>
        <pc:spChg chg="mod">
          <ac:chgData name="Acerbis Alberto" userId="c43ce6ec-0a23-48ba-9f21-c9649b8c8391" providerId="ADAL" clId="{598326B6-0C07-4493-B4C6-33F480A6FB1E}" dt="2022-08-30T13:08:06.098" v="17747" actId="20577"/>
          <ac:spMkLst>
            <pc:docMk/>
            <pc:sldMk cId="641275590" sldId="315"/>
            <ac:spMk id="3" creationId="{00000000-0000-0000-0000-000000000000}"/>
          </ac:spMkLst>
        </pc:spChg>
        <pc:spChg chg="mod">
          <ac:chgData name="Acerbis Alberto" userId="c43ce6ec-0a23-48ba-9f21-c9649b8c8391" providerId="ADAL" clId="{598326B6-0C07-4493-B4C6-33F480A6FB1E}" dt="2022-08-30T13:13:35.504" v="18244" actId="20577"/>
          <ac:spMkLst>
            <pc:docMk/>
            <pc:sldMk cId="641275590" sldId="315"/>
            <ac:spMk id="8" creationId="{350515C8-A15E-0ACF-1BC7-A78B008ABDE6}"/>
          </ac:spMkLst>
        </pc:spChg>
        <pc:picChg chg="add mod">
          <ac:chgData name="Acerbis Alberto" userId="c43ce6ec-0a23-48ba-9f21-c9649b8c8391" providerId="ADAL" clId="{598326B6-0C07-4493-B4C6-33F480A6FB1E}" dt="2022-08-30T13:11:28.885" v="17946" actId="1076"/>
          <ac:picMkLst>
            <pc:docMk/>
            <pc:sldMk cId="641275590" sldId="315"/>
            <ac:picMk id="5" creationId="{2CCAB9AF-523F-84FC-D041-08748152D21F}"/>
          </ac:picMkLst>
        </pc:picChg>
      </pc:sldChg>
      <pc:sldChg chg="modSp add mod">
        <pc:chgData name="Acerbis Alberto" userId="c43ce6ec-0a23-48ba-9f21-c9649b8c8391" providerId="ADAL" clId="{598326B6-0C07-4493-B4C6-33F480A6FB1E}" dt="2022-08-30T13:20:28.252" v="19184" actId="14100"/>
        <pc:sldMkLst>
          <pc:docMk/>
          <pc:sldMk cId="79396267" sldId="316"/>
        </pc:sldMkLst>
        <pc:spChg chg="mod">
          <ac:chgData name="Acerbis Alberto" userId="c43ce6ec-0a23-48ba-9f21-c9649b8c8391" providerId="ADAL" clId="{598326B6-0C07-4493-B4C6-33F480A6FB1E}" dt="2022-08-30T13:14:47.926" v="18269" actId="14100"/>
          <ac:spMkLst>
            <pc:docMk/>
            <pc:sldMk cId="79396267" sldId="316"/>
            <ac:spMk id="3" creationId="{00000000-0000-0000-0000-000000000000}"/>
          </ac:spMkLst>
        </pc:spChg>
        <pc:spChg chg="mod">
          <ac:chgData name="Acerbis Alberto" userId="c43ce6ec-0a23-48ba-9f21-c9649b8c8391" providerId="ADAL" clId="{598326B6-0C07-4493-B4C6-33F480A6FB1E}" dt="2022-08-30T13:20:28.252" v="19184" actId="14100"/>
          <ac:spMkLst>
            <pc:docMk/>
            <pc:sldMk cId="79396267" sldId="316"/>
            <ac:spMk id="7" creationId="{B8BFD1D0-0C1C-2306-1DDD-1C40B7A85BD8}"/>
          </ac:spMkLst>
        </pc:spChg>
      </pc:sldChg>
      <pc:sldChg chg="modSp add mod">
        <pc:chgData name="Acerbis Alberto" userId="c43ce6ec-0a23-48ba-9f21-c9649b8c8391" providerId="ADAL" clId="{598326B6-0C07-4493-B4C6-33F480A6FB1E}" dt="2022-08-30T13:41:48.684" v="20001" actId="113"/>
        <pc:sldMkLst>
          <pc:docMk/>
          <pc:sldMk cId="2190460423" sldId="317"/>
        </pc:sldMkLst>
        <pc:spChg chg="mod">
          <ac:chgData name="Acerbis Alberto" userId="c43ce6ec-0a23-48ba-9f21-c9649b8c8391" providerId="ADAL" clId="{598326B6-0C07-4493-B4C6-33F480A6FB1E}" dt="2022-08-30T13:34:58.378" v="19211" actId="20577"/>
          <ac:spMkLst>
            <pc:docMk/>
            <pc:sldMk cId="2190460423" sldId="317"/>
            <ac:spMk id="3" creationId="{00000000-0000-0000-0000-000000000000}"/>
          </ac:spMkLst>
        </pc:spChg>
        <pc:spChg chg="mod">
          <ac:chgData name="Acerbis Alberto" userId="c43ce6ec-0a23-48ba-9f21-c9649b8c8391" providerId="ADAL" clId="{598326B6-0C07-4493-B4C6-33F480A6FB1E}" dt="2022-08-30T13:41:48.684" v="20001" actId="113"/>
          <ac:spMkLst>
            <pc:docMk/>
            <pc:sldMk cId="2190460423" sldId="317"/>
            <ac:spMk id="7" creationId="{B8BFD1D0-0C1C-2306-1DDD-1C40B7A85BD8}"/>
          </ac:spMkLst>
        </pc:spChg>
      </pc:sldChg>
      <pc:sldChg chg="addSp delSp modSp add mod">
        <pc:chgData name="Acerbis Alberto" userId="c43ce6ec-0a23-48ba-9f21-c9649b8c8391" providerId="ADAL" clId="{598326B6-0C07-4493-B4C6-33F480A6FB1E}" dt="2022-08-30T13:47:20.619" v="20029" actId="1076"/>
        <pc:sldMkLst>
          <pc:docMk/>
          <pc:sldMk cId="2128223579" sldId="318"/>
        </pc:sldMkLst>
        <pc:spChg chg="mod">
          <ac:chgData name="Acerbis Alberto" userId="c43ce6ec-0a23-48ba-9f21-c9649b8c8391" providerId="ADAL" clId="{598326B6-0C07-4493-B4C6-33F480A6FB1E}" dt="2022-08-30T13:42:28.638" v="20017" actId="20577"/>
          <ac:spMkLst>
            <pc:docMk/>
            <pc:sldMk cId="2128223579" sldId="318"/>
            <ac:spMk id="3" creationId="{00000000-0000-0000-0000-000000000000}"/>
          </ac:spMkLst>
        </pc:spChg>
        <pc:spChg chg="add mod">
          <ac:chgData name="Acerbis Alberto" userId="c43ce6ec-0a23-48ba-9f21-c9649b8c8391" providerId="ADAL" clId="{598326B6-0C07-4493-B4C6-33F480A6FB1E}" dt="2022-08-30T13:47:20.619" v="20029" actId="1076"/>
          <ac:spMkLst>
            <pc:docMk/>
            <pc:sldMk cId="2128223579" sldId="318"/>
            <ac:spMk id="4" creationId="{FC71F2F3-2630-3C10-1EFD-3F47EB9B1313}"/>
          </ac:spMkLst>
        </pc:spChg>
        <pc:spChg chg="del mod">
          <ac:chgData name="Acerbis Alberto" userId="c43ce6ec-0a23-48ba-9f21-c9649b8c8391" providerId="ADAL" clId="{598326B6-0C07-4493-B4C6-33F480A6FB1E}" dt="2022-08-30T13:43:11.145" v="20019" actId="478"/>
          <ac:spMkLst>
            <pc:docMk/>
            <pc:sldMk cId="2128223579" sldId="318"/>
            <ac:spMk id="7" creationId="{B8BFD1D0-0C1C-2306-1DDD-1C40B7A85BD8}"/>
          </ac:spMkLst>
        </pc:spChg>
        <pc:graphicFrameChg chg="add mod modGraphic">
          <ac:chgData name="Acerbis Alberto" userId="c43ce6ec-0a23-48ba-9f21-c9649b8c8391" providerId="ADAL" clId="{598326B6-0C07-4493-B4C6-33F480A6FB1E}" dt="2022-08-30T13:46:40.832" v="20024" actId="12385"/>
          <ac:graphicFrameMkLst>
            <pc:docMk/>
            <pc:sldMk cId="2128223579" sldId="318"/>
            <ac:graphicFrameMk id="2" creationId="{D0886DAA-C61E-A381-3133-4EEA4910E285}"/>
          </ac:graphicFrameMkLst>
        </pc:graphicFrameChg>
      </pc:sldChg>
      <pc:sldChg chg="addSp delSp modSp add mod">
        <pc:chgData name="Acerbis Alberto" userId="c43ce6ec-0a23-48ba-9f21-c9649b8c8391" providerId="ADAL" clId="{598326B6-0C07-4493-B4C6-33F480A6FB1E}" dt="2022-08-30T13:51:10.787" v="20047" actId="14100"/>
        <pc:sldMkLst>
          <pc:docMk/>
          <pc:sldMk cId="3092060377" sldId="319"/>
        </pc:sldMkLst>
        <pc:spChg chg="mod">
          <ac:chgData name="Acerbis Alberto" userId="c43ce6ec-0a23-48ba-9f21-c9649b8c8391" providerId="ADAL" clId="{598326B6-0C07-4493-B4C6-33F480A6FB1E}" dt="2022-08-30T13:50:49.483" v="20043" actId="1076"/>
          <ac:spMkLst>
            <pc:docMk/>
            <pc:sldMk cId="3092060377" sldId="319"/>
            <ac:spMk id="3" creationId="{00000000-0000-0000-0000-000000000000}"/>
          </ac:spMkLst>
        </pc:spChg>
        <pc:spChg chg="del">
          <ac:chgData name="Acerbis Alberto" userId="c43ce6ec-0a23-48ba-9f21-c9649b8c8391" providerId="ADAL" clId="{598326B6-0C07-4493-B4C6-33F480A6FB1E}" dt="2022-08-30T13:49:05.142" v="20032" actId="478"/>
          <ac:spMkLst>
            <pc:docMk/>
            <pc:sldMk cId="3092060377" sldId="319"/>
            <ac:spMk id="4" creationId="{FC71F2F3-2630-3C10-1EFD-3F47EB9B1313}"/>
          </ac:spMkLst>
        </pc:spChg>
        <pc:graphicFrameChg chg="del">
          <ac:chgData name="Acerbis Alberto" userId="c43ce6ec-0a23-48ba-9f21-c9649b8c8391" providerId="ADAL" clId="{598326B6-0C07-4493-B4C6-33F480A6FB1E}" dt="2022-08-30T13:49:03.265" v="20031" actId="478"/>
          <ac:graphicFrameMkLst>
            <pc:docMk/>
            <pc:sldMk cId="3092060377" sldId="319"/>
            <ac:graphicFrameMk id="2" creationId="{D0886DAA-C61E-A381-3133-4EEA4910E285}"/>
          </ac:graphicFrameMkLst>
        </pc:graphicFrameChg>
        <pc:graphicFrameChg chg="add mod modGraphic">
          <ac:chgData name="Acerbis Alberto" userId="c43ce6ec-0a23-48ba-9f21-c9649b8c8391" providerId="ADAL" clId="{598326B6-0C07-4493-B4C6-33F480A6FB1E}" dt="2022-08-30T13:51:10.787" v="20047" actId="14100"/>
          <ac:graphicFrameMkLst>
            <pc:docMk/>
            <pc:sldMk cId="3092060377" sldId="319"/>
            <ac:graphicFrameMk id="5" creationId="{CE848025-1613-5763-1315-3BF4A19D0F30}"/>
          </ac:graphicFrameMkLst>
        </pc:graphicFrameChg>
      </pc:sldChg>
      <pc:sldChg chg="modSp add mod">
        <pc:chgData name="Acerbis Alberto" userId="c43ce6ec-0a23-48ba-9f21-c9649b8c8391" providerId="ADAL" clId="{598326B6-0C07-4493-B4C6-33F480A6FB1E}" dt="2022-08-30T13:54:26.529" v="20100" actId="1076"/>
        <pc:sldMkLst>
          <pc:docMk/>
          <pc:sldMk cId="3151482449" sldId="320"/>
        </pc:sldMkLst>
        <pc:spChg chg="mod">
          <ac:chgData name="Acerbis Alberto" userId="c43ce6ec-0a23-48ba-9f21-c9649b8c8391" providerId="ADAL" clId="{598326B6-0C07-4493-B4C6-33F480A6FB1E}" dt="2022-08-30T13:52:09.354" v="20071" actId="20577"/>
          <ac:spMkLst>
            <pc:docMk/>
            <pc:sldMk cId="3151482449" sldId="320"/>
            <ac:spMk id="3" creationId="{00000000-0000-0000-0000-000000000000}"/>
          </ac:spMkLst>
        </pc:spChg>
        <pc:spChg chg="mod">
          <ac:chgData name="Acerbis Alberto" userId="c43ce6ec-0a23-48ba-9f21-c9649b8c8391" providerId="ADAL" clId="{598326B6-0C07-4493-B4C6-33F480A6FB1E}" dt="2022-08-30T13:54:26.529" v="20100" actId="1076"/>
          <ac:spMkLst>
            <pc:docMk/>
            <pc:sldMk cId="3151482449" sldId="320"/>
            <ac:spMk id="7" creationId="{B8BFD1D0-0C1C-2306-1DDD-1C40B7A85BD8}"/>
          </ac:spMkLst>
        </pc:spChg>
      </pc:sldChg>
      <pc:sldChg chg="addSp delSp modSp add del mod">
        <pc:chgData name="Acerbis Alberto" userId="c43ce6ec-0a23-48ba-9f21-c9649b8c8391" providerId="ADAL" clId="{598326B6-0C07-4493-B4C6-33F480A6FB1E}" dt="2022-08-30T14:03:24.686" v="20476" actId="47"/>
        <pc:sldMkLst>
          <pc:docMk/>
          <pc:sldMk cId="136677191" sldId="321"/>
        </pc:sldMkLst>
        <pc:spChg chg="del">
          <ac:chgData name="Acerbis Alberto" userId="c43ce6ec-0a23-48ba-9f21-c9649b8c8391" providerId="ADAL" clId="{598326B6-0C07-4493-B4C6-33F480A6FB1E}" dt="2022-08-30T13:54:55.463" v="20102" actId="478"/>
          <ac:spMkLst>
            <pc:docMk/>
            <pc:sldMk cId="136677191" sldId="321"/>
            <ac:spMk id="7" creationId="{B8BFD1D0-0C1C-2306-1DDD-1C40B7A85BD8}"/>
          </ac:spMkLst>
        </pc:spChg>
        <pc:picChg chg="add mod">
          <ac:chgData name="Acerbis Alberto" userId="c43ce6ec-0a23-48ba-9f21-c9649b8c8391" providerId="ADAL" clId="{598326B6-0C07-4493-B4C6-33F480A6FB1E}" dt="2022-08-30T13:55:00.297" v="20104" actId="1076"/>
          <ac:picMkLst>
            <pc:docMk/>
            <pc:sldMk cId="136677191" sldId="321"/>
            <ac:picMk id="4" creationId="{EBD27C6D-6493-A248-2D09-090EBF7EC428}"/>
          </ac:picMkLst>
        </pc:picChg>
      </pc:sldChg>
      <pc:sldChg chg="addSp delSp modSp add mod">
        <pc:chgData name="Acerbis Alberto" userId="c43ce6ec-0a23-48ba-9f21-c9649b8c8391" providerId="ADAL" clId="{598326B6-0C07-4493-B4C6-33F480A6FB1E}" dt="2022-08-30T14:03:36.835" v="20478" actId="6549"/>
        <pc:sldMkLst>
          <pc:docMk/>
          <pc:sldMk cId="3056356023" sldId="322"/>
        </pc:sldMkLst>
        <pc:spChg chg="mod">
          <ac:chgData name="Acerbis Alberto" userId="c43ce6ec-0a23-48ba-9f21-c9649b8c8391" providerId="ADAL" clId="{598326B6-0C07-4493-B4C6-33F480A6FB1E}" dt="2022-08-30T13:55:58.340" v="20133" actId="14100"/>
          <ac:spMkLst>
            <pc:docMk/>
            <pc:sldMk cId="3056356023" sldId="322"/>
            <ac:spMk id="3" creationId="{00000000-0000-0000-0000-000000000000}"/>
          </ac:spMkLst>
        </pc:spChg>
        <pc:spChg chg="mod">
          <ac:chgData name="Acerbis Alberto" userId="c43ce6ec-0a23-48ba-9f21-c9649b8c8391" providerId="ADAL" clId="{598326B6-0C07-4493-B4C6-33F480A6FB1E}" dt="2022-08-30T14:03:36.835" v="20478" actId="6549"/>
          <ac:spMkLst>
            <pc:docMk/>
            <pc:sldMk cId="3056356023" sldId="322"/>
            <ac:spMk id="8" creationId="{350515C8-A15E-0ACF-1BC7-A78B008ABDE6}"/>
          </ac:spMkLst>
        </pc:spChg>
        <pc:picChg chg="del">
          <ac:chgData name="Acerbis Alberto" userId="c43ce6ec-0a23-48ba-9f21-c9649b8c8391" providerId="ADAL" clId="{598326B6-0C07-4493-B4C6-33F480A6FB1E}" dt="2022-08-30T13:56:01.456" v="20134" actId="478"/>
          <ac:picMkLst>
            <pc:docMk/>
            <pc:sldMk cId="3056356023" sldId="322"/>
            <ac:picMk id="2" creationId="{A3C563DC-AE62-3FD0-0D21-3F37AC4D0365}"/>
          </ac:picMkLst>
        </pc:picChg>
        <pc:picChg chg="add del mod">
          <ac:chgData name="Acerbis Alberto" userId="c43ce6ec-0a23-48ba-9f21-c9649b8c8391" providerId="ADAL" clId="{598326B6-0C07-4493-B4C6-33F480A6FB1E}" dt="2022-08-30T14:01:01.054" v="20324" actId="478"/>
          <ac:picMkLst>
            <pc:docMk/>
            <pc:sldMk cId="3056356023" sldId="322"/>
            <ac:picMk id="4" creationId="{ACA382C0-098B-00B6-D64A-33F20690D0D1}"/>
          </ac:picMkLst>
        </pc:picChg>
        <pc:picChg chg="add mod">
          <ac:chgData name="Acerbis Alberto" userId="c43ce6ec-0a23-48ba-9f21-c9649b8c8391" providerId="ADAL" clId="{598326B6-0C07-4493-B4C6-33F480A6FB1E}" dt="2022-08-30T14:03:17.952" v="20475" actId="14100"/>
          <ac:picMkLst>
            <pc:docMk/>
            <pc:sldMk cId="3056356023" sldId="322"/>
            <ac:picMk id="6" creationId="{C8BFC256-062F-50B9-5085-2C5E6469CA32}"/>
          </ac:picMkLst>
        </pc:picChg>
      </pc:sldChg>
      <pc:sldChg chg="addSp delSp modSp add del mod setBg setClrOvrMap">
        <pc:chgData name="Acerbis Alberto" userId="c43ce6ec-0a23-48ba-9f21-c9649b8c8391" providerId="ADAL" clId="{598326B6-0C07-4493-B4C6-33F480A6FB1E}" dt="2022-08-31T06:17:17.711" v="21718" actId="47"/>
        <pc:sldMkLst>
          <pc:docMk/>
          <pc:sldMk cId="1098665276" sldId="323"/>
        </pc:sldMkLst>
        <pc:spChg chg="mod">
          <ac:chgData name="Acerbis Alberto" userId="c43ce6ec-0a23-48ba-9f21-c9649b8c8391" providerId="ADAL" clId="{598326B6-0C07-4493-B4C6-33F480A6FB1E}" dt="2022-08-31T06:16:02.199" v="21692" actId="26606"/>
          <ac:spMkLst>
            <pc:docMk/>
            <pc:sldMk cId="1098665276" sldId="323"/>
            <ac:spMk id="3" creationId="{00000000-0000-0000-0000-000000000000}"/>
          </ac:spMkLst>
        </pc:spChg>
        <pc:spChg chg="mod ord">
          <ac:chgData name="Acerbis Alberto" userId="c43ce6ec-0a23-48ba-9f21-c9649b8c8391" providerId="ADAL" clId="{598326B6-0C07-4493-B4C6-33F480A6FB1E}" dt="2022-08-31T06:16:02.199" v="21692" actId="26606"/>
          <ac:spMkLst>
            <pc:docMk/>
            <pc:sldMk cId="1098665276" sldId="323"/>
            <ac:spMk id="5" creationId="{00000000-0000-0000-0000-000000000000}"/>
          </ac:spMkLst>
        </pc:spChg>
        <pc:spChg chg="add del">
          <ac:chgData name="Acerbis Alberto" userId="c43ce6ec-0a23-48ba-9f21-c9649b8c8391" providerId="ADAL" clId="{598326B6-0C07-4493-B4C6-33F480A6FB1E}" dt="2022-08-31T06:16:02.199" v="21692" actId="26606"/>
          <ac:spMkLst>
            <pc:docMk/>
            <pc:sldMk cId="1098665276" sldId="323"/>
            <ac:spMk id="10" creationId="{357DD0D3-F869-46D0-944C-6EC60E19E351}"/>
          </ac:spMkLst>
        </pc:spChg>
        <pc:picChg chg="add mod">
          <ac:chgData name="Acerbis Alberto" userId="c43ce6ec-0a23-48ba-9f21-c9649b8c8391" providerId="ADAL" clId="{598326B6-0C07-4493-B4C6-33F480A6FB1E}" dt="2022-08-31T06:16:45.507" v="21708" actId="1076"/>
          <ac:picMkLst>
            <pc:docMk/>
            <pc:sldMk cId="1098665276" sldId="323"/>
            <ac:picMk id="4" creationId="{7B9D8A19-A8C1-9A24-0118-C26C72ACA3E3}"/>
          </ac:picMkLst>
        </pc:picChg>
      </pc:sldChg>
      <pc:sldChg chg="modSp add mod">
        <pc:chgData name="Acerbis Alberto" userId="c43ce6ec-0a23-48ba-9f21-c9649b8c8391" providerId="ADAL" clId="{598326B6-0C07-4493-B4C6-33F480A6FB1E}" dt="2022-08-31T06:12:35.471" v="21541" actId="113"/>
        <pc:sldMkLst>
          <pc:docMk/>
          <pc:sldMk cId="1236749506" sldId="324"/>
        </pc:sldMkLst>
        <pc:spChg chg="mod">
          <ac:chgData name="Acerbis Alberto" userId="c43ce6ec-0a23-48ba-9f21-c9649b8c8391" providerId="ADAL" clId="{598326B6-0C07-4493-B4C6-33F480A6FB1E}" dt="2022-08-31T06:12:35.471" v="21541" actId="113"/>
          <ac:spMkLst>
            <pc:docMk/>
            <pc:sldMk cId="1236749506" sldId="324"/>
            <ac:spMk id="5" creationId="{00000000-0000-0000-0000-000000000000}"/>
          </ac:spMkLst>
        </pc:spChg>
      </pc:sldChg>
      <pc:sldChg chg="addSp delSp modSp add mod">
        <pc:chgData name="Acerbis Alberto" userId="c43ce6ec-0a23-48ba-9f21-c9649b8c8391" providerId="ADAL" clId="{598326B6-0C07-4493-B4C6-33F480A6FB1E}" dt="2022-08-31T06:17:12.777" v="21717" actId="1076"/>
        <pc:sldMkLst>
          <pc:docMk/>
          <pc:sldMk cId="2587555499" sldId="325"/>
        </pc:sldMkLst>
        <pc:spChg chg="mod">
          <ac:chgData name="Acerbis Alberto" userId="c43ce6ec-0a23-48ba-9f21-c9649b8c8391" providerId="ADAL" clId="{598326B6-0C07-4493-B4C6-33F480A6FB1E}" dt="2022-08-31T06:16:40.784" v="21707" actId="14100"/>
          <ac:spMkLst>
            <pc:docMk/>
            <pc:sldMk cId="2587555499" sldId="325"/>
            <ac:spMk id="3" creationId="{00000000-0000-0000-0000-000000000000}"/>
          </ac:spMkLst>
        </pc:spChg>
        <pc:spChg chg="mod">
          <ac:chgData name="Acerbis Alberto" userId="c43ce6ec-0a23-48ba-9f21-c9649b8c8391" providerId="ADAL" clId="{598326B6-0C07-4493-B4C6-33F480A6FB1E}" dt="2022-08-31T06:16:54.237" v="21712" actId="27636"/>
          <ac:spMkLst>
            <pc:docMk/>
            <pc:sldMk cId="2587555499" sldId="325"/>
            <ac:spMk id="8" creationId="{D45EA5AE-2928-1C9D-B7F6-AD33B2B0C3DD}"/>
          </ac:spMkLst>
        </pc:spChg>
        <pc:picChg chg="del">
          <ac:chgData name="Acerbis Alberto" userId="c43ce6ec-0a23-48ba-9f21-c9649b8c8391" providerId="ADAL" clId="{598326B6-0C07-4493-B4C6-33F480A6FB1E}" dt="2022-08-31T06:17:02.576" v="21713" actId="478"/>
          <ac:picMkLst>
            <pc:docMk/>
            <pc:sldMk cId="2587555499" sldId="325"/>
            <ac:picMk id="2" creationId="{4C5208C4-9E94-79D1-3674-B006FE0265EC}"/>
          </ac:picMkLst>
        </pc:picChg>
        <pc:picChg chg="add mod">
          <ac:chgData name="Acerbis Alberto" userId="c43ce6ec-0a23-48ba-9f21-c9649b8c8391" providerId="ADAL" clId="{598326B6-0C07-4493-B4C6-33F480A6FB1E}" dt="2022-08-31T06:17:12.777" v="21717" actId="1076"/>
          <ac:picMkLst>
            <pc:docMk/>
            <pc:sldMk cId="2587555499" sldId="325"/>
            <ac:picMk id="4" creationId="{E509DD7C-DD7E-AA5D-9D43-17354E8D6B58}"/>
          </ac:picMkLst>
        </pc:picChg>
      </pc:sldChg>
      <pc:sldChg chg="addSp delSp modSp add mod">
        <pc:chgData name="Acerbis Alberto" userId="c43ce6ec-0a23-48ba-9f21-c9649b8c8391" providerId="ADAL" clId="{598326B6-0C07-4493-B4C6-33F480A6FB1E}" dt="2022-08-31T06:18:28.963" v="21733" actId="20577"/>
        <pc:sldMkLst>
          <pc:docMk/>
          <pc:sldMk cId="3808027985" sldId="326"/>
        </pc:sldMkLst>
        <pc:spChg chg="mod">
          <ac:chgData name="Acerbis Alberto" userId="c43ce6ec-0a23-48ba-9f21-c9649b8c8391" providerId="ADAL" clId="{598326B6-0C07-4493-B4C6-33F480A6FB1E}" dt="2022-08-31T06:18:12.690" v="21730" actId="14100"/>
          <ac:spMkLst>
            <pc:docMk/>
            <pc:sldMk cId="3808027985" sldId="326"/>
            <ac:spMk id="3" creationId="{00000000-0000-0000-0000-000000000000}"/>
          </ac:spMkLst>
        </pc:spChg>
        <pc:spChg chg="add mod">
          <ac:chgData name="Acerbis Alberto" userId="c43ce6ec-0a23-48ba-9f21-c9649b8c8391" providerId="ADAL" clId="{598326B6-0C07-4493-B4C6-33F480A6FB1E}" dt="2022-08-31T06:18:28.963" v="21733" actId="20577"/>
          <ac:spMkLst>
            <pc:docMk/>
            <pc:sldMk cId="3808027985" sldId="326"/>
            <ac:spMk id="5" creationId="{090501AC-6920-137E-D0AE-20516F0CEE5E}"/>
          </ac:spMkLst>
        </pc:spChg>
        <pc:spChg chg="del">
          <ac:chgData name="Acerbis Alberto" userId="c43ce6ec-0a23-48ba-9f21-c9649b8c8391" providerId="ADAL" clId="{598326B6-0C07-4493-B4C6-33F480A6FB1E}" dt="2022-08-31T06:17:50.268" v="21723" actId="478"/>
          <ac:spMkLst>
            <pc:docMk/>
            <pc:sldMk cId="3808027985" sldId="326"/>
            <ac:spMk id="8" creationId="{D45EA5AE-2928-1C9D-B7F6-AD33B2B0C3DD}"/>
          </ac:spMkLst>
        </pc:spChg>
        <pc:picChg chg="add mod">
          <ac:chgData name="Acerbis Alberto" userId="c43ce6ec-0a23-48ba-9f21-c9649b8c8391" providerId="ADAL" clId="{598326B6-0C07-4493-B4C6-33F480A6FB1E}" dt="2022-08-31T06:17:38.964" v="21722" actId="1076"/>
          <ac:picMkLst>
            <pc:docMk/>
            <pc:sldMk cId="3808027985" sldId="326"/>
            <ac:picMk id="2" creationId="{ABD8593D-B23A-A6DC-CB4A-3798DE160A9B}"/>
          </ac:picMkLst>
        </pc:picChg>
        <pc:picChg chg="del">
          <ac:chgData name="Acerbis Alberto" userId="c43ce6ec-0a23-48ba-9f21-c9649b8c8391" providerId="ADAL" clId="{598326B6-0C07-4493-B4C6-33F480A6FB1E}" dt="2022-08-31T06:17:33.382" v="21720" actId="478"/>
          <ac:picMkLst>
            <pc:docMk/>
            <pc:sldMk cId="3808027985" sldId="326"/>
            <ac:picMk id="4" creationId="{E509DD7C-DD7E-AA5D-9D43-17354E8D6B58}"/>
          </ac:picMkLst>
        </pc:picChg>
      </pc:sldChg>
      <pc:sldChg chg="addSp delSp modSp add del mod delAnim modAnim">
        <pc:chgData name="Acerbis Alberto" userId="c43ce6ec-0a23-48ba-9f21-c9649b8c8391" providerId="ADAL" clId="{598326B6-0C07-4493-B4C6-33F480A6FB1E}" dt="2022-08-31T06:24:25.527" v="21970" actId="47"/>
        <pc:sldMkLst>
          <pc:docMk/>
          <pc:sldMk cId="2885332044" sldId="327"/>
        </pc:sldMkLst>
        <pc:spChg chg="mod">
          <ac:chgData name="Acerbis Alberto" userId="c43ce6ec-0a23-48ba-9f21-c9649b8c8391" providerId="ADAL" clId="{598326B6-0C07-4493-B4C6-33F480A6FB1E}" dt="2022-08-31T06:19:10.880" v="21750" actId="20577"/>
          <ac:spMkLst>
            <pc:docMk/>
            <pc:sldMk cId="2885332044" sldId="327"/>
            <ac:spMk id="3" creationId="{00000000-0000-0000-0000-000000000000}"/>
          </ac:spMkLst>
        </pc:spChg>
        <pc:spChg chg="mod">
          <ac:chgData name="Acerbis Alberto" userId="c43ce6ec-0a23-48ba-9f21-c9649b8c8391" providerId="ADAL" clId="{598326B6-0C07-4493-B4C6-33F480A6FB1E}" dt="2022-08-31T06:21:22.272" v="21935" actId="20577"/>
          <ac:spMkLst>
            <pc:docMk/>
            <pc:sldMk cId="2885332044" sldId="327"/>
            <ac:spMk id="8" creationId="{350515C8-A15E-0ACF-1BC7-A78B008ABDE6}"/>
          </ac:spMkLst>
        </pc:spChg>
        <pc:picChg chg="add del mod">
          <ac:chgData name="Acerbis Alberto" userId="c43ce6ec-0a23-48ba-9f21-c9649b8c8391" providerId="ADAL" clId="{598326B6-0C07-4493-B4C6-33F480A6FB1E}" dt="2022-08-31T06:22:56.454" v="21940" actId="478"/>
          <ac:picMkLst>
            <pc:docMk/>
            <pc:sldMk cId="2885332044" sldId="327"/>
            <ac:picMk id="2" creationId="{E30245F5-F8D4-579F-9CFD-9B3DF6629F67}"/>
          </ac:picMkLst>
        </pc:picChg>
        <pc:picChg chg="add del mod">
          <ac:chgData name="Acerbis Alberto" userId="c43ce6ec-0a23-48ba-9f21-c9649b8c8391" providerId="ADAL" clId="{598326B6-0C07-4493-B4C6-33F480A6FB1E}" dt="2022-08-31T06:23:59.451" v="21966" actId="478"/>
          <ac:picMkLst>
            <pc:docMk/>
            <pc:sldMk cId="2885332044" sldId="327"/>
            <ac:picMk id="4" creationId="{95DB9216-81E1-D6AD-A322-00492C3B3EBB}"/>
          </ac:picMkLst>
        </pc:picChg>
        <pc:picChg chg="del">
          <ac:chgData name="Acerbis Alberto" userId="c43ce6ec-0a23-48ba-9f21-c9649b8c8391" providerId="ADAL" clId="{598326B6-0C07-4493-B4C6-33F480A6FB1E}" dt="2022-08-31T06:22:30.405" v="21936" actId="478"/>
          <ac:picMkLst>
            <pc:docMk/>
            <pc:sldMk cId="2885332044" sldId="327"/>
            <ac:picMk id="6" creationId="{C8BFC256-062F-50B9-5085-2C5E6469CA32}"/>
          </ac:picMkLst>
        </pc:picChg>
      </pc:sldChg>
      <pc:sldChg chg="addSp delSp modSp add mod setBg">
        <pc:chgData name="Acerbis Alberto" userId="c43ce6ec-0a23-48ba-9f21-c9649b8c8391" providerId="ADAL" clId="{598326B6-0C07-4493-B4C6-33F480A6FB1E}" dt="2022-08-31T06:24:20.829" v="21969"/>
        <pc:sldMkLst>
          <pc:docMk/>
          <pc:sldMk cId="257037202" sldId="328"/>
        </pc:sldMkLst>
        <pc:spChg chg="del">
          <ac:chgData name="Acerbis Alberto" userId="c43ce6ec-0a23-48ba-9f21-c9649b8c8391" providerId="ADAL" clId="{598326B6-0C07-4493-B4C6-33F480A6FB1E}" dt="2022-08-31T06:23:35.962" v="21962" actId="478"/>
          <ac:spMkLst>
            <pc:docMk/>
            <pc:sldMk cId="257037202" sldId="328"/>
            <ac:spMk id="2" creationId="{DE965261-D6C5-088A-2C4F-5B2B9A387C3B}"/>
          </ac:spMkLst>
        </pc:spChg>
        <pc:spChg chg="mod">
          <ac:chgData name="Acerbis Alberto" userId="c43ce6ec-0a23-48ba-9f21-c9649b8c8391" providerId="ADAL" clId="{598326B6-0C07-4493-B4C6-33F480A6FB1E}" dt="2022-08-31T06:24:20.829" v="21969"/>
          <ac:spMkLst>
            <pc:docMk/>
            <pc:sldMk cId="257037202" sldId="328"/>
            <ac:spMk id="3" creationId="{00000000-0000-0000-0000-000000000000}"/>
          </ac:spMkLst>
        </pc:spChg>
        <pc:spChg chg="mod ord">
          <ac:chgData name="Acerbis Alberto" userId="c43ce6ec-0a23-48ba-9f21-c9649b8c8391" providerId="ADAL" clId="{598326B6-0C07-4493-B4C6-33F480A6FB1E}" dt="2022-08-31T06:24:09.989" v="21968"/>
          <ac:spMkLst>
            <pc:docMk/>
            <pc:sldMk cId="257037202" sldId="328"/>
            <ac:spMk id="8" creationId="{350515C8-A15E-0ACF-1BC7-A78B008ABDE6}"/>
          </ac:spMkLst>
        </pc:spChg>
        <pc:picChg chg="add mod">
          <ac:chgData name="Acerbis Alberto" userId="c43ce6ec-0a23-48ba-9f21-c9649b8c8391" providerId="ADAL" clId="{598326B6-0C07-4493-B4C6-33F480A6FB1E}" dt="2022-08-31T06:23:53.116" v="21965" actId="26606"/>
          <ac:picMkLst>
            <pc:docMk/>
            <pc:sldMk cId="257037202" sldId="328"/>
            <ac:picMk id="4" creationId="{86C24890-A038-5437-6139-54C121155083}"/>
          </ac:picMkLst>
        </pc:picChg>
      </pc:sldChg>
      <pc:sldChg chg="addSp delSp modSp add mod modAnim">
        <pc:chgData name="Acerbis Alberto" userId="c43ce6ec-0a23-48ba-9f21-c9649b8c8391" providerId="ADAL" clId="{598326B6-0C07-4493-B4C6-33F480A6FB1E}" dt="2022-08-31T06:27:54.985" v="22053"/>
        <pc:sldMkLst>
          <pc:docMk/>
          <pc:sldMk cId="1334559635" sldId="329"/>
        </pc:sldMkLst>
        <pc:spChg chg="add mod">
          <ac:chgData name="Acerbis Alberto" userId="c43ce6ec-0a23-48ba-9f21-c9649b8c8391" providerId="ADAL" clId="{598326B6-0C07-4493-B4C6-33F480A6FB1E}" dt="2022-08-31T06:25:31.848" v="22011" actId="1076"/>
          <ac:spMkLst>
            <pc:docMk/>
            <pc:sldMk cId="1334559635" sldId="329"/>
            <ac:spMk id="2" creationId="{2193E50B-E3B5-4851-B43D-3777E730293B}"/>
          </ac:spMkLst>
        </pc:spChg>
        <pc:spChg chg="mod">
          <ac:chgData name="Acerbis Alberto" userId="c43ce6ec-0a23-48ba-9f21-c9649b8c8391" providerId="ADAL" clId="{598326B6-0C07-4493-B4C6-33F480A6FB1E}" dt="2022-08-31T06:27:13.137" v="22049" actId="20577"/>
          <ac:spMkLst>
            <pc:docMk/>
            <pc:sldMk cId="1334559635" sldId="329"/>
            <ac:spMk id="3" creationId="{00000000-0000-0000-0000-000000000000}"/>
          </ac:spMkLst>
        </pc:spChg>
        <pc:spChg chg="add mod">
          <ac:chgData name="Acerbis Alberto" userId="c43ce6ec-0a23-48ba-9f21-c9649b8c8391" providerId="ADAL" clId="{598326B6-0C07-4493-B4C6-33F480A6FB1E}" dt="2022-08-31T06:25:57.774" v="22015" actId="14100"/>
          <ac:spMkLst>
            <pc:docMk/>
            <pc:sldMk cId="1334559635" sldId="329"/>
            <ac:spMk id="5" creationId="{FE485990-A1CC-80A6-C711-B0E0F49DB17E}"/>
          </ac:spMkLst>
        </pc:spChg>
        <pc:spChg chg="add mod">
          <ac:chgData name="Acerbis Alberto" userId="c43ce6ec-0a23-48ba-9f21-c9649b8c8391" providerId="ADAL" clId="{598326B6-0C07-4493-B4C6-33F480A6FB1E}" dt="2022-08-31T06:26:10.418" v="22017" actId="1076"/>
          <ac:spMkLst>
            <pc:docMk/>
            <pc:sldMk cId="1334559635" sldId="329"/>
            <ac:spMk id="6" creationId="{A6D489E4-AC59-06EF-0C2E-EB7123CCD865}"/>
          </ac:spMkLst>
        </pc:spChg>
        <pc:spChg chg="del">
          <ac:chgData name="Acerbis Alberto" userId="c43ce6ec-0a23-48ba-9f21-c9649b8c8391" providerId="ADAL" clId="{598326B6-0C07-4493-B4C6-33F480A6FB1E}" dt="2022-08-31T06:25:24.349" v="22009" actId="478"/>
          <ac:spMkLst>
            <pc:docMk/>
            <pc:sldMk cId="1334559635" sldId="329"/>
            <ac:spMk id="7" creationId="{B8BFD1D0-0C1C-2306-1DDD-1C40B7A85BD8}"/>
          </ac:spMkLst>
        </pc:spChg>
        <pc:spChg chg="add mod">
          <ac:chgData name="Acerbis Alberto" userId="c43ce6ec-0a23-48ba-9f21-c9649b8c8391" providerId="ADAL" clId="{598326B6-0C07-4493-B4C6-33F480A6FB1E}" dt="2022-08-31T06:27:30.884" v="22051" actId="1076"/>
          <ac:spMkLst>
            <pc:docMk/>
            <pc:sldMk cId="1334559635" sldId="329"/>
            <ac:spMk id="8" creationId="{342499AA-6BE8-D0AF-3E1D-0E722BAB1FF8}"/>
          </ac:spMkLst>
        </pc:spChg>
        <pc:spChg chg="add del mod">
          <ac:chgData name="Acerbis Alberto" userId="c43ce6ec-0a23-48ba-9f21-c9649b8c8391" providerId="ADAL" clId="{598326B6-0C07-4493-B4C6-33F480A6FB1E}" dt="2022-08-31T06:27:54.985" v="22053"/>
          <ac:spMkLst>
            <pc:docMk/>
            <pc:sldMk cId="1334559635" sldId="329"/>
            <ac:spMk id="9" creationId="{C98E3E8A-8E15-734D-AFFE-D4F562C976D5}"/>
          </ac:spMkLst>
        </pc:spChg>
      </pc:sldChg>
      <pc:sldChg chg="addSp delSp modSp add mod">
        <pc:chgData name="Acerbis Alberto" userId="c43ce6ec-0a23-48ba-9f21-c9649b8c8391" providerId="ADAL" clId="{598326B6-0C07-4493-B4C6-33F480A6FB1E}" dt="2022-08-31T06:32:24.640" v="22530"/>
        <pc:sldMkLst>
          <pc:docMk/>
          <pc:sldMk cId="3825084840" sldId="330"/>
        </pc:sldMkLst>
        <pc:spChg chg="add del mod">
          <ac:chgData name="Acerbis Alberto" userId="c43ce6ec-0a23-48ba-9f21-c9649b8c8391" providerId="ADAL" clId="{598326B6-0C07-4493-B4C6-33F480A6FB1E}" dt="2022-08-31T06:32:24.640" v="22530"/>
          <ac:spMkLst>
            <pc:docMk/>
            <pc:sldMk cId="3825084840" sldId="330"/>
            <ac:spMk id="2" creationId="{9C60104A-7FE2-AA9C-9BBD-490AF6737069}"/>
          </ac:spMkLst>
        </pc:spChg>
        <pc:spChg chg="mod">
          <ac:chgData name="Acerbis Alberto" userId="c43ce6ec-0a23-48ba-9f21-c9649b8c8391" providerId="ADAL" clId="{598326B6-0C07-4493-B4C6-33F480A6FB1E}" dt="2022-08-31T06:32:24.094" v="22529" actId="20577"/>
          <ac:spMkLst>
            <pc:docMk/>
            <pc:sldMk cId="3825084840" sldId="330"/>
            <ac:spMk id="3" creationId="{00000000-0000-0000-0000-000000000000}"/>
          </ac:spMkLst>
        </pc:spChg>
        <pc:spChg chg="mod">
          <ac:chgData name="Acerbis Alberto" userId="c43ce6ec-0a23-48ba-9f21-c9649b8c8391" providerId="ADAL" clId="{598326B6-0C07-4493-B4C6-33F480A6FB1E}" dt="2022-08-31T06:31:40.324" v="22509" actId="14100"/>
          <ac:spMkLst>
            <pc:docMk/>
            <pc:sldMk cId="3825084840" sldId="330"/>
            <ac:spMk id="7" creationId="{B8BFD1D0-0C1C-2306-1DDD-1C40B7A85BD8}"/>
          </ac:spMkLst>
        </pc:spChg>
      </pc:sldChg>
      <pc:sldChg chg="modSp add mod">
        <pc:chgData name="Acerbis Alberto" userId="c43ce6ec-0a23-48ba-9f21-c9649b8c8391" providerId="ADAL" clId="{598326B6-0C07-4493-B4C6-33F480A6FB1E}" dt="2022-08-31T06:36:17.474" v="22713" actId="1076"/>
        <pc:sldMkLst>
          <pc:docMk/>
          <pc:sldMk cId="926868338" sldId="331"/>
        </pc:sldMkLst>
        <pc:spChg chg="mod">
          <ac:chgData name="Acerbis Alberto" userId="c43ce6ec-0a23-48ba-9f21-c9649b8c8391" providerId="ADAL" clId="{598326B6-0C07-4493-B4C6-33F480A6FB1E}" dt="2022-08-31T06:32:35.167" v="22549" actId="20577"/>
          <ac:spMkLst>
            <pc:docMk/>
            <pc:sldMk cId="926868338" sldId="331"/>
            <ac:spMk id="3" creationId="{00000000-0000-0000-0000-000000000000}"/>
          </ac:spMkLst>
        </pc:spChg>
        <pc:spChg chg="mod">
          <ac:chgData name="Acerbis Alberto" userId="c43ce6ec-0a23-48ba-9f21-c9649b8c8391" providerId="ADAL" clId="{598326B6-0C07-4493-B4C6-33F480A6FB1E}" dt="2022-08-31T06:36:17.474" v="22713" actId="1076"/>
          <ac:spMkLst>
            <pc:docMk/>
            <pc:sldMk cId="926868338" sldId="331"/>
            <ac:spMk id="7" creationId="{B8BFD1D0-0C1C-2306-1DDD-1C40B7A85BD8}"/>
          </ac:spMkLst>
        </pc:spChg>
      </pc:sldChg>
      <pc:sldChg chg="modSp add mod ord">
        <pc:chgData name="Acerbis Alberto" userId="c43ce6ec-0a23-48ba-9f21-c9649b8c8391" providerId="ADAL" clId="{598326B6-0C07-4493-B4C6-33F480A6FB1E}" dt="2022-09-05T13:00:27.824" v="23158" actId="20577"/>
        <pc:sldMkLst>
          <pc:docMk/>
          <pc:sldMk cId="3430815090" sldId="332"/>
        </pc:sldMkLst>
        <pc:spChg chg="mod">
          <ac:chgData name="Acerbis Alberto" userId="c43ce6ec-0a23-48ba-9f21-c9649b8c8391" providerId="ADAL" clId="{598326B6-0C07-4493-B4C6-33F480A6FB1E}" dt="2022-09-03T15:47:13.305" v="23098" actId="20577"/>
          <ac:spMkLst>
            <pc:docMk/>
            <pc:sldMk cId="3430815090" sldId="332"/>
            <ac:spMk id="3" creationId="{00000000-0000-0000-0000-000000000000}"/>
          </ac:spMkLst>
        </pc:spChg>
        <pc:spChg chg="mod">
          <ac:chgData name="Acerbis Alberto" userId="c43ce6ec-0a23-48ba-9f21-c9649b8c8391" providerId="ADAL" clId="{598326B6-0C07-4493-B4C6-33F480A6FB1E}" dt="2022-09-05T13:00:27.824" v="23158" actId="20577"/>
          <ac:spMkLst>
            <pc:docMk/>
            <pc:sldMk cId="3430815090" sldId="332"/>
            <ac:spMk id="7" creationId="{B8BFD1D0-0C1C-2306-1DDD-1C40B7A85BD8}"/>
          </ac:spMkLst>
        </pc:spChg>
      </pc:sldChg>
      <pc:sldChg chg="addSp delSp modSp new del mod ord">
        <pc:chgData name="Acerbis Alberto" userId="c43ce6ec-0a23-48ba-9f21-c9649b8c8391" providerId="ADAL" clId="{598326B6-0C07-4493-B4C6-33F480A6FB1E}" dt="2022-09-02T14:43:29.781" v="23041" actId="47"/>
        <pc:sldMkLst>
          <pc:docMk/>
          <pc:sldMk cId="640191874" sldId="333"/>
        </pc:sldMkLst>
        <pc:spChg chg="del">
          <ac:chgData name="Acerbis Alberto" userId="c43ce6ec-0a23-48ba-9f21-c9649b8c8391" providerId="ADAL" clId="{598326B6-0C07-4493-B4C6-33F480A6FB1E}" dt="2022-09-02T14:39:19.623" v="22804" actId="478"/>
          <ac:spMkLst>
            <pc:docMk/>
            <pc:sldMk cId="640191874" sldId="333"/>
            <ac:spMk id="2" creationId="{1FB064D2-D4EC-740D-F0E5-D1DE3A4B2E1A}"/>
          </ac:spMkLst>
        </pc:spChg>
        <pc:picChg chg="add mod">
          <ac:chgData name="Acerbis Alberto" userId="c43ce6ec-0a23-48ba-9f21-c9649b8c8391" providerId="ADAL" clId="{598326B6-0C07-4493-B4C6-33F480A6FB1E}" dt="2022-09-02T14:39:31.242" v="22811" actId="1076"/>
          <ac:picMkLst>
            <pc:docMk/>
            <pc:sldMk cId="640191874" sldId="333"/>
            <ac:picMk id="4" creationId="{F41801A9-0E14-6533-AD9E-C8880E726C1D}"/>
          </ac:picMkLst>
        </pc:picChg>
      </pc:sldChg>
      <pc:sldChg chg="delSp add del setBg">
        <pc:chgData name="Acerbis Alberto" userId="c43ce6ec-0a23-48ba-9f21-c9649b8c8391" providerId="ADAL" clId="{598326B6-0C07-4493-B4C6-33F480A6FB1E}" dt="2022-09-02T14:43:26.175" v="23040" actId="47"/>
        <pc:sldMkLst>
          <pc:docMk/>
          <pc:sldMk cId="3608821855" sldId="334"/>
        </pc:sldMkLst>
        <pc:picChg chg="del">
          <ac:chgData name="Acerbis Alberto" userId="c43ce6ec-0a23-48ba-9f21-c9649b8c8391" providerId="ADAL" clId="{598326B6-0C07-4493-B4C6-33F480A6FB1E}" dt="2022-09-02T14:39:59.163" v="22813" actId="478"/>
          <ac:picMkLst>
            <pc:docMk/>
            <pc:sldMk cId="3608821855" sldId="334"/>
            <ac:picMk id="4" creationId="{86C24890-A038-5437-6139-54C121155083}"/>
          </ac:picMkLst>
        </pc:picChg>
      </pc:sldChg>
      <pc:sldChg chg="addSp delSp modSp add mod setBg setClrOvrMap">
        <pc:chgData name="Acerbis Alberto" userId="c43ce6ec-0a23-48ba-9f21-c9649b8c8391" providerId="ADAL" clId="{598326B6-0C07-4493-B4C6-33F480A6FB1E}" dt="2022-09-03T15:01:09.360" v="23086" actId="1076"/>
        <pc:sldMkLst>
          <pc:docMk/>
          <pc:sldMk cId="1136288166" sldId="335"/>
        </pc:sldMkLst>
        <pc:spChg chg="mod">
          <ac:chgData name="Acerbis Alberto" userId="c43ce6ec-0a23-48ba-9f21-c9649b8c8391" providerId="ADAL" clId="{598326B6-0C07-4493-B4C6-33F480A6FB1E}" dt="2022-09-02T14:41:37.699" v="22840" actId="26606"/>
          <ac:spMkLst>
            <pc:docMk/>
            <pc:sldMk cId="1136288166" sldId="335"/>
            <ac:spMk id="3" creationId="{00000000-0000-0000-0000-000000000000}"/>
          </ac:spMkLst>
        </pc:spChg>
        <pc:spChg chg="add mod">
          <ac:chgData name="Acerbis Alberto" userId="c43ce6ec-0a23-48ba-9f21-c9649b8c8391" providerId="ADAL" clId="{598326B6-0C07-4493-B4C6-33F480A6FB1E}" dt="2022-09-03T15:01:09.360" v="23086" actId="1076"/>
          <ac:spMkLst>
            <pc:docMk/>
            <pc:sldMk cId="1136288166" sldId="335"/>
            <ac:spMk id="4" creationId="{277C69A4-2789-51A5-09F0-0153C3E2C3A8}"/>
          </ac:spMkLst>
        </pc:spChg>
        <pc:spChg chg="mod ord">
          <ac:chgData name="Acerbis Alberto" userId="c43ce6ec-0a23-48ba-9f21-c9649b8c8391" providerId="ADAL" clId="{598326B6-0C07-4493-B4C6-33F480A6FB1E}" dt="2022-09-02T14:44:24.127" v="23042" actId="14100"/>
          <ac:spMkLst>
            <pc:docMk/>
            <pc:sldMk cId="1136288166" sldId="335"/>
            <ac:spMk id="8" creationId="{350515C8-A15E-0ACF-1BC7-A78B008ABDE6}"/>
          </ac:spMkLst>
        </pc:spChg>
        <pc:spChg chg="add del">
          <ac:chgData name="Acerbis Alberto" userId="c43ce6ec-0a23-48ba-9f21-c9649b8c8391" providerId="ADAL" clId="{598326B6-0C07-4493-B4C6-33F480A6FB1E}" dt="2022-09-02T14:40:39.589" v="22819" actId="26606"/>
          <ac:spMkLst>
            <pc:docMk/>
            <pc:sldMk cId="1136288166" sldId="335"/>
            <ac:spMk id="13" creationId="{1557A916-FDD1-44A1-A7A1-70009FD6BE46}"/>
          </ac:spMkLst>
        </pc:spChg>
        <pc:spChg chg="add del">
          <ac:chgData name="Acerbis Alberto" userId="c43ce6ec-0a23-48ba-9f21-c9649b8c8391" providerId="ADAL" clId="{598326B6-0C07-4493-B4C6-33F480A6FB1E}" dt="2022-09-02T14:40:39.589" v="22819" actId="26606"/>
          <ac:spMkLst>
            <pc:docMk/>
            <pc:sldMk cId="1136288166" sldId="335"/>
            <ac:spMk id="15" creationId="{4B874C19-9B23-4B12-823E-D67615A9B3AC}"/>
          </ac:spMkLst>
        </pc:spChg>
        <pc:spChg chg="add del">
          <ac:chgData name="Acerbis Alberto" userId="c43ce6ec-0a23-48ba-9f21-c9649b8c8391" providerId="ADAL" clId="{598326B6-0C07-4493-B4C6-33F480A6FB1E}" dt="2022-09-02T14:40:51.752" v="22821" actId="26606"/>
          <ac:spMkLst>
            <pc:docMk/>
            <pc:sldMk cId="1136288166" sldId="335"/>
            <ac:spMk id="17" creationId="{4F74D28C-3268-4E35-8EE1-D92CB4A85A7D}"/>
          </ac:spMkLst>
        </pc:spChg>
        <pc:spChg chg="add del">
          <ac:chgData name="Acerbis Alberto" userId="c43ce6ec-0a23-48ba-9f21-c9649b8c8391" providerId="ADAL" clId="{598326B6-0C07-4493-B4C6-33F480A6FB1E}" dt="2022-09-02T14:40:51.752" v="22821" actId="26606"/>
          <ac:spMkLst>
            <pc:docMk/>
            <pc:sldMk cId="1136288166" sldId="335"/>
            <ac:spMk id="18" creationId="{58D44E42-C462-4105-BC86-FE75B4E3C4AF}"/>
          </ac:spMkLst>
        </pc:spChg>
        <pc:spChg chg="add del">
          <ac:chgData name="Acerbis Alberto" userId="c43ce6ec-0a23-48ba-9f21-c9649b8c8391" providerId="ADAL" clId="{598326B6-0C07-4493-B4C6-33F480A6FB1E}" dt="2022-09-02T14:40:55.282" v="22823" actId="26606"/>
          <ac:spMkLst>
            <pc:docMk/>
            <pc:sldMk cId="1136288166" sldId="335"/>
            <ac:spMk id="19" creationId="{D3F51FEB-38FB-4F6C-9F7B-2F2AFAB65463}"/>
          </ac:spMkLst>
        </pc:spChg>
        <pc:spChg chg="add del">
          <ac:chgData name="Acerbis Alberto" userId="c43ce6ec-0a23-48ba-9f21-c9649b8c8391" providerId="ADAL" clId="{598326B6-0C07-4493-B4C6-33F480A6FB1E}" dt="2022-09-02T14:40:55.282" v="22823" actId="26606"/>
          <ac:spMkLst>
            <pc:docMk/>
            <pc:sldMk cId="1136288166" sldId="335"/>
            <ac:spMk id="20" creationId="{2B566528-1B12-4246-9431-5C2D7D081168}"/>
          </ac:spMkLst>
        </pc:spChg>
        <pc:spChg chg="add del">
          <ac:chgData name="Acerbis Alberto" userId="c43ce6ec-0a23-48ba-9f21-c9649b8c8391" providerId="ADAL" clId="{598326B6-0C07-4493-B4C6-33F480A6FB1E}" dt="2022-09-02T14:40:55.282" v="22823" actId="26606"/>
          <ac:spMkLst>
            <pc:docMk/>
            <pc:sldMk cId="1136288166" sldId="335"/>
            <ac:spMk id="21" creationId="{1E547BA6-BAE0-43BB-A7CA-60F69CE252F0}"/>
          </ac:spMkLst>
        </pc:spChg>
        <pc:spChg chg="add del">
          <ac:chgData name="Acerbis Alberto" userId="c43ce6ec-0a23-48ba-9f21-c9649b8c8391" providerId="ADAL" clId="{598326B6-0C07-4493-B4C6-33F480A6FB1E}" dt="2022-09-02T14:40:55.282" v="22823" actId="26606"/>
          <ac:spMkLst>
            <pc:docMk/>
            <pc:sldMk cId="1136288166" sldId="335"/>
            <ac:spMk id="22" creationId="{2E80C965-DB6D-4F81-9E9E-B027384D0BD6}"/>
          </ac:spMkLst>
        </pc:spChg>
        <pc:spChg chg="add del">
          <ac:chgData name="Acerbis Alberto" userId="c43ce6ec-0a23-48ba-9f21-c9649b8c8391" providerId="ADAL" clId="{598326B6-0C07-4493-B4C6-33F480A6FB1E}" dt="2022-09-02T14:40:55.282" v="22823" actId="26606"/>
          <ac:spMkLst>
            <pc:docMk/>
            <pc:sldMk cId="1136288166" sldId="335"/>
            <ac:spMk id="23" creationId="{A580F890-B085-4E95-96AA-55AEBEC5CE6E}"/>
          </ac:spMkLst>
        </pc:spChg>
        <pc:spChg chg="add del">
          <ac:chgData name="Acerbis Alberto" userId="c43ce6ec-0a23-48ba-9f21-c9649b8c8391" providerId="ADAL" clId="{598326B6-0C07-4493-B4C6-33F480A6FB1E}" dt="2022-09-02T14:41:37.703" v="22841" actId="26606"/>
          <ac:spMkLst>
            <pc:docMk/>
            <pc:sldMk cId="1136288166" sldId="335"/>
            <ac:spMk id="25" creationId="{F4C0B10B-D2C4-4A54-AFAD-3D27DF88BB37}"/>
          </ac:spMkLst>
        </pc:spChg>
        <pc:spChg chg="add del">
          <ac:chgData name="Acerbis Alberto" userId="c43ce6ec-0a23-48ba-9f21-c9649b8c8391" providerId="ADAL" clId="{598326B6-0C07-4493-B4C6-33F480A6FB1E}" dt="2022-09-02T14:41:37.699" v="22840" actId="26606"/>
          <ac:spMkLst>
            <pc:docMk/>
            <pc:sldMk cId="1136288166" sldId="335"/>
            <ac:spMk id="35" creationId="{6EFC920F-B85A-4068-BD93-41064EDE93D3}"/>
          </ac:spMkLst>
        </pc:spChg>
        <pc:spChg chg="add del">
          <ac:chgData name="Acerbis Alberto" userId="c43ce6ec-0a23-48ba-9f21-c9649b8c8391" providerId="ADAL" clId="{598326B6-0C07-4493-B4C6-33F480A6FB1E}" dt="2022-09-02T14:41:37.699" v="22840" actId="26606"/>
          <ac:spMkLst>
            <pc:docMk/>
            <pc:sldMk cId="1136288166" sldId="335"/>
            <ac:spMk id="41" creationId="{CBC4F608-B4B8-48C3-9572-C0F061B1CD99}"/>
          </ac:spMkLst>
        </pc:spChg>
        <pc:spChg chg="add del">
          <ac:chgData name="Acerbis Alberto" userId="c43ce6ec-0a23-48ba-9f21-c9649b8c8391" providerId="ADAL" clId="{598326B6-0C07-4493-B4C6-33F480A6FB1E}" dt="2022-09-02T14:41:37.699" v="22840" actId="26606"/>
          <ac:spMkLst>
            <pc:docMk/>
            <pc:sldMk cId="1136288166" sldId="335"/>
            <ac:spMk id="43" creationId="{1382A32C-5B0C-4B1C-A074-76C6DBCC9F87}"/>
          </ac:spMkLst>
        </pc:spChg>
        <pc:spChg chg="add">
          <ac:chgData name="Acerbis Alberto" userId="c43ce6ec-0a23-48ba-9f21-c9649b8c8391" providerId="ADAL" clId="{598326B6-0C07-4493-B4C6-33F480A6FB1E}" dt="2022-09-02T14:41:37.703" v="22841" actId="26606"/>
          <ac:spMkLst>
            <pc:docMk/>
            <pc:sldMk cId="1136288166" sldId="335"/>
            <ac:spMk id="45" creationId="{F4C0B10B-D2C4-4A54-AFAD-3D27DF88BB37}"/>
          </ac:spMkLst>
        </pc:spChg>
        <pc:grpChg chg="add del">
          <ac:chgData name="Acerbis Alberto" userId="c43ce6ec-0a23-48ba-9f21-c9649b8c8391" providerId="ADAL" clId="{598326B6-0C07-4493-B4C6-33F480A6FB1E}" dt="2022-09-02T14:41:37.703" v="22841" actId="26606"/>
          <ac:grpSpMkLst>
            <pc:docMk/>
            <pc:sldMk cId="1136288166" sldId="335"/>
            <ac:grpSpMk id="26" creationId="{B6BADB90-C74B-40D6-86DC-503F65FCE8DC}"/>
          </ac:grpSpMkLst>
        </pc:grpChg>
        <pc:grpChg chg="add del">
          <ac:chgData name="Acerbis Alberto" userId="c43ce6ec-0a23-48ba-9f21-c9649b8c8391" providerId="ADAL" clId="{598326B6-0C07-4493-B4C6-33F480A6FB1E}" dt="2022-09-02T14:41:37.699" v="22840" actId="26606"/>
          <ac:grpSpMkLst>
            <pc:docMk/>
            <pc:sldMk cId="1136288166" sldId="335"/>
            <ac:grpSpMk id="37" creationId="{1C559108-BBAE-426C-8564-051D2BA6DDC8}"/>
          </ac:grpSpMkLst>
        </pc:grpChg>
        <pc:grpChg chg="add">
          <ac:chgData name="Acerbis Alberto" userId="c43ce6ec-0a23-48ba-9f21-c9649b8c8391" providerId="ADAL" clId="{598326B6-0C07-4493-B4C6-33F480A6FB1E}" dt="2022-09-02T14:41:37.703" v="22841" actId="26606"/>
          <ac:grpSpMkLst>
            <pc:docMk/>
            <pc:sldMk cId="1136288166" sldId="335"/>
            <ac:grpSpMk id="46" creationId="{B6BADB90-C74B-40D6-86DC-503F65FCE8DC}"/>
          </ac:grpSpMkLst>
        </pc:grpChg>
        <pc:picChg chg="add mod">
          <ac:chgData name="Acerbis Alberto" userId="c43ce6ec-0a23-48ba-9f21-c9649b8c8391" providerId="ADAL" clId="{598326B6-0C07-4493-B4C6-33F480A6FB1E}" dt="2022-09-02T14:41:37.699" v="22840" actId="26606"/>
          <ac:picMkLst>
            <pc:docMk/>
            <pc:sldMk cId="1136288166" sldId="335"/>
            <ac:picMk id="2" creationId="{F0C1D59D-2176-1669-B2F5-C78E817A4F8B}"/>
          </ac:picMkLst>
        </pc:picChg>
        <pc:picChg chg="del">
          <ac:chgData name="Acerbis Alberto" userId="c43ce6ec-0a23-48ba-9f21-c9649b8c8391" providerId="ADAL" clId="{598326B6-0C07-4493-B4C6-33F480A6FB1E}" dt="2022-09-02T14:40:04.451" v="22815" actId="478"/>
          <ac:picMkLst>
            <pc:docMk/>
            <pc:sldMk cId="1136288166" sldId="335"/>
            <ac:picMk id="4" creationId="{86C24890-A038-5437-6139-54C121155083}"/>
          </ac:picMkLst>
        </pc:picChg>
        <pc:picChg chg="add del mod">
          <ac:chgData name="Acerbis Alberto" userId="c43ce6ec-0a23-48ba-9f21-c9649b8c8391" providerId="ADAL" clId="{598326B6-0C07-4493-B4C6-33F480A6FB1E}" dt="2022-09-02T14:45:07.308" v="23045" actId="478"/>
          <ac:picMkLst>
            <pc:docMk/>
            <pc:sldMk cId="1136288166" sldId="335"/>
            <ac:picMk id="6" creationId="{53B8FE03-9113-23E3-0F65-1CB6183C1BA2}"/>
          </ac:picMkLst>
        </pc:picChg>
        <pc:picChg chg="add mod">
          <ac:chgData name="Acerbis Alberto" userId="c43ce6ec-0a23-48ba-9f21-c9649b8c8391" providerId="ADAL" clId="{598326B6-0C07-4493-B4C6-33F480A6FB1E}" dt="2022-09-02T14:45:13.435" v="23047" actId="1076"/>
          <ac:picMkLst>
            <pc:docMk/>
            <pc:sldMk cId="1136288166" sldId="335"/>
            <ac:picMk id="9" creationId="{0A7C0097-631F-6881-E7B0-687E30BBB606}"/>
          </ac:picMkLst>
        </pc:picChg>
        <pc:picChg chg="add mod">
          <ac:chgData name="Acerbis Alberto" userId="c43ce6ec-0a23-48ba-9f21-c9649b8c8391" providerId="ADAL" clId="{598326B6-0C07-4493-B4C6-33F480A6FB1E}" dt="2022-09-03T15:01:09.360" v="23086" actId="1076"/>
          <ac:picMkLst>
            <pc:docMk/>
            <pc:sldMk cId="1136288166" sldId="335"/>
            <ac:picMk id="1026" creationId="{EB4F1E4D-3898-520A-AC8A-3CFC3CA36DB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E6668-F095-4841-9800-1FAE9F45890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A6360D2-F80B-4B3C-8E51-7BBBA814FC19}">
      <dgm:prSet/>
      <dgm:spPr/>
      <dgm:t>
        <a:bodyPr/>
        <a:lstStyle/>
        <a:p>
          <a:r>
            <a:rPr lang="it-IT"/>
            <a:t>La forte segregazione promossa da questo pattern comporta una radicale revisione nel modo di sviluppare applicazioni.</a:t>
          </a:r>
          <a:endParaRPr lang="en-US"/>
        </a:p>
      </dgm:t>
    </dgm:pt>
    <dgm:pt modelId="{27B91332-9127-47B7-941A-A1D496990BF7}" type="parTrans" cxnId="{1DD995C2-CEFE-4558-B5D6-B047AB72AD99}">
      <dgm:prSet/>
      <dgm:spPr/>
      <dgm:t>
        <a:bodyPr/>
        <a:lstStyle/>
        <a:p>
          <a:endParaRPr lang="en-US"/>
        </a:p>
      </dgm:t>
    </dgm:pt>
    <dgm:pt modelId="{FD13CEAC-BF75-4B79-9857-1BA5A2EB9184}" type="sibTrans" cxnId="{1DD995C2-CEFE-4558-B5D6-B047AB72AD99}">
      <dgm:prSet/>
      <dgm:spPr/>
      <dgm:t>
        <a:bodyPr/>
        <a:lstStyle/>
        <a:p>
          <a:endParaRPr lang="en-US"/>
        </a:p>
      </dgm:t>
    </dgm:pt>
    <dgm:pt modelId="{C1FCF220-4469-49A6-9C9F-AD15946C267A}">
      <dgm:prSet/>
      <dgm:spPr/>
      <dgm:t>
        <a:bodyPr/>
        <a:lstStyle/>
        <a:p>
          <a:r>
            <a:rPr lang="it-IT"/>
            <a:t>Il write model è uno store di eventi append-only. </a:t>
          </a:r>
          <a:endParaRPr lang="en-US"/>
        </a:p>
      </dgm:t>
    </dgm:pt>
    <dgm:pt modelId="{4AB0F470-0B94-4E16-9405-6DEFE719FE04}" type="parTrans" cxnId="{50E08CC9-D67A-4FDB-B3D7-6DF5558D0EC1}">
      <dgm:prSet/>
      <dgm:spPr/>
      <dgm:t>
        <a:bodyPr/>
        <a:lstStyle/>
        <a:p>
          <a:endParaRPr lang="en-US"/>
        </a:p>
      </dgm:t>
    </dgm:pt>
    <dgm:pt modelId="{BF7FC48D-1E07-47AD-B2AA-5A6A34261916}" type="sibTrans" cxnId="{50E08CC9-D67A-4FDB-B3D7-6DF5558D0EC1}">
      <dgm:prSet/>
      <dgm:spPr/>
      <dgm:t>
        <a:bodyPr/>
        <a:lstStyle/>
        <a:p>
          <a:endParaRPr lang="en-US"/>
        </a:p>
      </dgm:t>
    </dgm:pt>
    <dgm:pt modelId="{6693CADF-86F3-4631-A565-36D33F365EBF}">
      <dgm:prSet/>
      <dgm:spPr/>
      <dgm:t>
        <a:bodyPr/>
        <a:lstStyle/>
        <a:p>
          <a:r>
            <a:rPr lang="it-IT"/>
            <a:t>Il read model è la proiezione del Dominio, e come tale ne «subisce» le scelte</a:t>
          </a:r>
          <a:endParaRPr lang="en-US"/>
        </a:p>
      </dgm:t>
    </dgm:pt>
    <dgm:pt modelId="{54769DC9-1DD9-4E10-AF3E-FEFD5D13C5F1}" type="parTrans" cxnId="{76A8166C-9794-478B-BFBD-B73C9A2921F3}">
      <dgm:prSet/>
      <dgm:spPr/>
      <dgm:t>
        <a:bodyPr/>
        <a:lstStyle/>
        <a:p>
          <a:endParaRPr lang="en-US"/>
        </a:p>
      </dgm:t>
    </dgm:pt>
    <dgm:pt modelId="{D3DBE14F-8205-4D9A-883B-09BBC65D360D}" type="sibTrans" cxnId="{76A8166C-9794-478B-BFBD-B73C9A2921F3}">
      <dgm:prSet/>
      <dgm:spPr/>
      <dgm:t>
        <a:bodyPr/>
        <a:lstStyle/>
        <a:p>
          <a:endParaRPr lang="en-US"/>
        </a:p>
      </dgm:t>
    </dgm:pt>
    <dgm:pt modelId="{D9C01A4C-0FA3-4BD8-B3D7-B3BB51470F58}">
      <dgm:prSet/>
      <dgm:spPr/>
      <dgm:t>
        <a:bodyPr/>
        <a:lstStyle/>
        <a:p>
          <a:r>
            <a:rPr lang="it-IT" dirty="0"/>
            <a:t>Quando si parla di CQRS i </a:t>
          </a:r>
          <a:r>
            <a:rPr lang="it-IT" i="1" dirty="0"/>
            <a:t>Domain Event</a:t>
          </a:r>
          <a:r>
            <a:rPr lang="it-IT" dirty="0"/>
            <a:t> sono la scelta più ovvia in termine di propagazione delle informazioni.</a:t>
          </a:r>
          <a:endParaRPr lang="en-US" dirty="0"/>
        </a:p>
      </dgm:t>
    </dgm:pt>
    <dgm:pt modelId="{2D1DB669-3F81-4549-8722-1DDBE52D0B87}" type="parTrans" cxnId="{E8D99558-9C98-4F4E-AB5A-9F3BF8D37392}">
      <dgm:prSet/>
      <dgm:spPr/>
      <dgm:t>
        <a:bodyPr/>
        <a:lstStyle/>
        <a:p>
          <a:endParaRPr lang="en-US"/>
        </a:p>
      </dgm:t>
    </dgm:pt>
    <dgm:pt modelId="{6AD61C6B-9FC7-4B23-8D66-1B31D3A36CD9}" type="sibTrans" cxnId="{E8D99558-9C98-4F4E-AB5A-9F3BF8D37392}">
      <dgm:prSet/>
      <dgm:spPr/>
      <dgm:t>
        <a:bodyPr/>
        <a:lstStyle/>
        <a:p>
          <a:endParaRPr lang="en-US"/>
        </a:p>
      </dgm:t>
    </dgm:pt>
    <dgm:pt modelId="{F6C3B053-CFF3-47AA-B03A-E84628E9206E}" type="pres">
      <dgm:prSet presAssocID="{557E6668-F095-4841-9800-1FAE9F458905}" presName="linear" presStyleCnt="0">
        <dgm:presLayoutVars>
          <dgm:animLvl val="lvl"/>
          <dgm:resizeHandles val="exact"/>
        </dgm:presLayoutVars>
      </dgm:prSet>
      <dgm:spPr/>
    </dgm:pt>
    <dgm:pt modelId="{BB86D334-77E2-4DCA-81EF-864C08FC1850}" type="pres">
      <dgm:prSet presAssocID="{2A6360D2-F80B-4B3C-8E51-7BBBA814FC19}" presName="parentText" presStyleLbl="node1" presStyleIdx="0" presStyleCnt="2">
        <dgm:presLayoutVars>
          <dgm:chMax val="0"/>
          <dgm:bulletEnabled val="1"/>
        </dgm:presLayoutVars>
      </dgm:prSet>
      <dgm:spPr/>
    </dgm:pt>
    <dgm:pt modelId="{7DCA4020-C3E6-4F17-9CC0-2A9C7A6FB2A0}" type="pres">
      <dgm:prSet presAssocID="{2A6360D2-F80B-4B3C-8E51-7BBBA814FC19}" presName="childText" presStyleLbl="revTx" presStyleIdx="0" presStyleCnt="1">
        <dgm:presLayoutVars>
          <dgm:bulletEnabled val="1"/>
        </dgm:presLayoutVars>
      </dgm:prSet>
      <dgm:spPr/>
    </dgm:pt>
    <dgm:pt modelId="{A2F5D0CD-9240-4418-8A9E-850FEE2C211D}" type="pres">
      <dgm:prSet presAssocID="{D9C01A4C-0FA3-4BD8-B3D7-B3BB51470F58}" presName="parentText" presStyleLbl="node1" presStyleIdx="1" presStyleCnt="2">
        <dgm:presLayoutVars>
          <dgm:chMax val="0"/>
          <dgm:bulletEnabled val="1"/>
        </dgm:presLayoutVars>
      </dgm:prSet>
      <dgm:spPr/>
    </dgm:pt>
  </dgm:ptLst>
  <dgm:cxnLst>
    <dgm:cxn modelId="{71406B05-F379-4401-8AE0-3367DDCC1473}" type="presOf" srcId="{D9C01A4C-0FA3-4BD8-B3D7-B3BB51470F58}" destId="{A2F5D0CD-9240-4418-8A9E-850FEE2C211D}" srcOrd="0" destOrd="0" presId="urn:microsoft.com/office/officeart/2005/8/layout/vList2"/>
    <dgm:cxn modelId="{66BAC90F-57CF-45B7-A6BB-454B75592778}" type="presOf" srcId="{6693CADF-86F3-4631-A565-36D33F365EBF}" destId="{7DCA4020-C3E6-4F17-9CC0-2A9C7A6FB2A0}" srcOrd="0" destOrd="1" presId="urn:microsoft.com/office/officeart/2005/8/layout/vList2"/>
    <dgm:cxn modelId="{17E12033-CE41-4373-A7C0-BC5E3ED74809}" type="presOf" srcId="{557E6668-F095-4841-9800-1FAE9F458905}" destId="{F6C3B053-CFF3-47AA-B03A-E84628E9206E}" srcOrd="0" destOrd="0" presId="urn:microsoft.com/office/officeart/2005/8/layout/vList2"/>
    <dgm:cxn modelId="{6C33B46A-B6FB-4821-9008-638874E61252}" type="presOf" srcId="{2A6360D2-F80B-4B3C-8E51-7BBBA814FC19}" destId="{BB86D334-77E2-4DCA-81EF-864C08FC1850}" srcOrd="0" destOrd="0" presId="urn:microsoft.com/office/officeart/2005/8/layout/vList2"/>
    <dgm:cxn modelId="{76A8166C-9794-478B-BFBD-B73C9A2921F3}" srcId="{2A6360D2-F80B-4B3C-8E51-7BBBA814FC19}" destId="{6693CADF-86F3-4631-A565-36D33F365EBF}" srcOrd="1" destOrd="0" parTransId="{54769DC9-1DD9-4E10-AF3E-FEFD5D13C5F1}" sibTransId="{D3DBE14F-8205-4D9A-883B-09BBC65D360D}"/>
    <dgm:cxn modelId="{E8D99558-9C98-4F4E-AB5A-9F3BF8D37392}" srcId="{557E6668-F095-4841-9800-1FAE9F458905}" destId="{D9C01A4C-0FA3-4BD8-B3D7-B3BB51470F58}" srcOrd="1" destOrd="0" parTransId="{2D1DB669-3F81-4549-8722-1DDBE52D0B87}" sibTransId="{6AD61C6B-9FC7-4B23-8D66-1B31D3A36CD9}"/>
    <dgm:cxn modelId="{0321C9AA-9698-401A-B9FE-6BCCAD654DAE}" type="presOf" srcId="{C1FCF220-4469-49A6-9C9F-AD15946C267A}" destId="{7DCA4020-C3E6-4F17-9CC0-2A9C7A6FB2A0}" srcOrd="0" destOrd="0" presId="urn:microsoft.com/office/officeart/2005/8/layout/vList2"/>
    <dgm:cxn modelId="{1DD995C2-CEFE-4558-B5D6-B047AB72AD99}" srcId="{557E6668-F095-4841-9800-1FAE9F458905}" destId="{2A6360D2-F80B-4B3C-8E51-7BBBA814FC19}" srcOrd="0" destOrd="0" parTransId="{27B91332-9127-47B7-941A-A1D496990BF7}" sibTransId="{FD13CEAC-BF75-4B79-9857-1BA5A2EB9184}"/>
    <dgm:cxn modelId="{50E08CC9-D67A-4FDB-B3D7-6DF5558D0EC1}" srcId="{2A6360D2-F80B-4B3C-8E51-7BBBA814FC19}" destId="{C1FCF220-4469-49A6-9C9F-AD15946C267A}" srcOrd="0" destOrd="0" parTransId="{4AB0F470-0B94-4E16-9405-6DEFE719FE04}" sibTransId="{BF7FC48D-1E07-47AD-B2AA-5A6A34261916}"/>
    <dgm:cxn modelId="{3215CA94-D5E8-4AA0-BF6E-7DB28EDB160D}" type="presParOf" srcId="{F6C3B053-CFF3-47AA-B03A-E84628E9206E}" destId="{BB86D334-77E2-4DCA-81EF-864C08FC1850}" srcOrd="0" destOrd="0" presId="urn:microsoft.com/office/officeart/2005/8/layout/vList2"/>
    <dgm:cxn modelId="{4DE28757-267B-4E41-9B64-B5DB28859B27}" type="presParOf" srcId="{F6C3B053-CFF3-47AA-B03A-E84628E9206E}" destId="{7DCA4020-C3E6-4F17-9CC0-2A9C7A6FB2A0}" srcOrd="1" destOrd="0" presId="urn:microsoft.com/office/officeart/2005/8/layout/vList2"/>
    <dgm:cxn modelId="{D756417C-C4E6-4FE7-971F-77417D02D5D7}" type="presParOf" srcId="{F6C3B053-CFF3-47AA-B03A-E84628E9206E}" destId="{A2F5D0CD-9240-4418-8A9E-850FEE2C21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D334-77E2-4DCA-81EF-864C08FC1850}">
      <dsp:nvSpPr>
        <dsp:cNvPr id="0" name=""/>
        <dsp:cNvSpPr/>
      </dsp:nvSpPr>
      <dsp:spPr>
        <a:xfrm>
          <a:off x="0" y="204781"/>
          <a:ext cx="469773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La forte segregazione promossa da questo pattern comporta una radicale revisione nel modo di sviluppare applicazioni.</a:t>
          </a:r>
          <a:endParaRPr lang="en-US" sz="2500" kern="1200"/>
        </a:p>
      </dsp:txBody>
      <dsp:txXfrm>
        <a:off x="87100" y="291881"/>
        <a:ext cx="4523530" cy="1610050"/>
      </dsp:txXfrm>
    </dsp:sp>
    <dsp:sp modelId="{7DCA4020-C3E6-4F17-9CC0-2A9C7A6FB2A0}">
      <dsp:nvSpPr>
        <dsp:cNvPr id="0" name=""/>
        <dsp:cNvSpPr/>
      </dsp:nvSpPr>
      <dsp:spPr>
        <a:xfrm>
          <a:off x="0" y="1989031"/>
          <a:ext cx="4697730" cy="1526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it-IT" sz="2000" kern="1200"/>
            <a:t>Il write model è uno store di eventi append-only. </a:t>
          </a:r>
          <a:endParaRPr lang="en-US" sz="2000" kern="1200"/>
        </a:p>
        <a:p>
          <a:pPr marL="228600" lvl="1" indent="-228600" algn="l" defTabSz="889000">
            <a:lnSpc>
              <a:spcPct val="90000"/>
            </a:lnSpc>
            <a:spcBef>
              <a:spcPct val="0"/>
            </a:spcBef>
            <a:spcAft>
              <a:spcPct val="20000"/>
            </a:spcAft>
            <a:buChar char="•"/>
          </a:pPr>
          <a:r>
            <a:rPr lang="it-IT" sz="2000" kern="1200"/>
            <a:t>Il read model è la proiezione del Dominio, e come tale ne «subisce» le scelte</a:t>
          </a:r>
          <a:endParaRPr lang="en-US" sz="2000" kern="1200"/>
        </a:p>
      </dsp:txBody>
      <dsp:txXfrm>
        <a:off x="0" y="1989031"/>
        <a:ext cx="4697730" cy="1526625"/>
      </dsp:txXfrm>
    </dsp:sp>
    <dsp:sp modelId="{A2F5D0CD-9240-4418-8A9E-850FEE2C211D}">
      <dsp:nvSpPr>
        <dsp:cNvPr id="0" name=""/>
        <dsp:cNvSpPr/>
      </dsp:nvSpPr>
      <dsp:spPr>
        <a:xfrm>
          <a:off x="0" y="3515656"/>
          <a:ext cx="4697730" cy="17842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dirty="0"/>
            <a:t>Quando si parla di CQRS i </a:t>
          </a:r>
          <a:r>
            <a:rPr lang="it-IT" sz="2500" i="1" kern="1200" dirty="0"/>
            <a:t>Domain Event</a:t>
          </a:r>
          <a:r>
            <a:rPr lang="it-IT" sz="2500" kern="1200" dirty="0"/>
            <a:t> sono la scelta più ovvia in termine di propagazione delle informazioni.</a:t>
          </a:r>
          <a:endParaRPr lang="en-US" sz="2500" kern="1200" dirty="0"/>
        </a:p>
      </dsp:txBody>
      <dsp:txXfrm>
        <a:off x="87100" y="3602756"/>
        <a:ext cx="4523530"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16/09/2022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16/09/2022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85081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63238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s://leanpub.com/cronache-di-domain-driven-design" TargetMode="External"/><Relationship Id="rId5" Type="http://schemas.openxmlformats.org/officeDocument/2006/relationships/image" Target="../media/image7.jp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dirty="0"/>
              <a:t>Gilda i3D</a:t>
            </a:r>
            <a:endParaRPr lang="it-IT" dirty="0"/>
          </a:p>
        </p:txBody>
      </p:sp>
      <p:sp>
        <p:nvSpPr>
          <p:cNvPr id="5" name="Segnaposto testo 4"/>
          <p:cNvSpPr>
            <a:spLocks noGrp="1"/>
          </p:cNvSpPr>
          <p:nvPr>
            <p:ph type="body" sz="quarter" idx="10" hasCustomPrompt="1"/>
          </p:nvPr>
        </p:nvSpPr>
        <p:spPr>
          <a:xfrm>
            <a:off x="470630" y="2893560"/>
            <a:ext cx="8198708" cy="185959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dirty="0"/>
              <a:t>Ovvero … Impariamo</a:t>
            </a:r>
          </a:p>
          <a:p>
            <a:pPr lvl="0"/>
            <a:r>
              <a:rPr lang="it-IT" dirty="0"/>
              <a:t>Domain-</a:t>
            </a:r>
            <a:r>
              <a:rPr lang="it-IT" dirty="0" err="1"/>
              <a:t>Driven</a:t>
            </a:r>
            <a:r>
              <a:rPr lang="it-IT" dirty="0"/>
              <a:t> Design</a:t>
            </a:r>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pic>
        <p:nvPicPr>
          <p:cNvPr id="2" name="Immagine 1">
            <a:extLst>
              <a:ext uri="{FF2B5EF4-FFF2-40B4-BE49-F238E27FC236}">
                <a16:creationId xmlns:a16="http://schemas.microsoft.com/office/drawing/2014/main" id="{C68EB46F-9A23-32A3-A500-75608443B637}"/>
              </a:ext>
            </a:extLst>
          </p:cNvPr>
          <p:cNvPicPr>
            <a:picLocks noChangeAspect="1"/>
          </p:cNvPicPr>
          <p:nvPr userDrawn="1"/>
        </p:nvPicPr>
        <p:blipFill>
          <a:blip r:embed="rId4"/>
          <a:stretch>
            <a:fillRect/>
          </a:stretch>
        </p:blipFill>
        <p:spPr>
          <a:xfrm>
            <a:off x="781181" y="1468322"/>
            <a:ext cx="2084978" cy="2752392"/>
          </a:xfrm>
          <a:prstGeom prst="rect">
            <a:avLst/>
          </a:prstGeom>
        </p:spPr>
      </p:pic>
      <p:pic>
        <p:nvPicPr>
          <p:cNvPr id="3" name="Immagine 2" descr="Immagine che contiene testo, esterni, segnale&#10;&#10;Descrizione generata automaticamente">
            <a:extLst>
              <a:ext uri="{FF2B5EF4-FFF2-40B4-BE49-F238E27FC236}">
                <a16:creationId xmlns:a16="http://schemas.microsoft.com/office/drawing/2014/main" id="{5B368BAC-9336-9058-1742-A3FC8D0939ED}"/>
              </a:ext>
            </a:extLst>
          </p:cNvPr>
          <p:cNvPicPr>
            <a:picLocks noChangeAspect="1"/>
          </p:cNvPicPr>
          <p:nvPr userDrawn="1"/>
        </p:nvPicPr>
        <p:blipFill>
          <a:blip r:embed="rId5"/>
          <a:stretch>
            <a:fillRect/>
          </a:stretch>
        </p:blipFill>
        <p:spPr>
          <a:xfrm>
            <a:off x="3055263" y="1468322"/>
            <a:ext cx="2057400" cy="2752393"/>
          </a:xfrm>
          <a:prstGeom prst="rect">
            <a:avLst/>
          </a:prstGeom>
        </p:spPr>
      </p:pic>
      <p:sp>
        <p:nvSpPr>
          <p:cNvPr id="5" name="Title 1">
            <a:extLst>
              <a:ext uri="{FF2B5EF4-FFF2-40B4-BE49-F238E27FC236}">
                <a16:creationId xmlns:a16="http://schemas.microsoft.com/office/drawing/2014/main" id="{55818099-F4C7-C785-5ACC-9B9C716BF451}"/>
              </a:ext>
            </a:extLst>
          </p:cNvPr>
          <p:cNvSpPr>
            <a:spLocks noGrp="1"/>
          </p:cNvSpPr>
          <p:nvPr>
            <p:ph type="ctrTitle" hasCustomPrompt="1"/>
          </p:nvPr>
        </p:nvSpPr>
        <p:spPr>
          <a:xfrm>
            <a:off x="470630" y="366551"/>
            <a:ext cx="8198250" cy="789390"/>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dirty="0"/>
              <a:t>I </a:t>
            </a:r>
            <a:r>
              <a:rPr lang="en-US" dirty="0" err="1"/>
              <a:t>Sacri</a:t>
            </a:r>
            <a:r>
              <a:rPr lang="en-US" dirty="0"/>
              <a:t> </a:t>
            </a:r>
            <a:r>
              <a:rPr lang="en-US" dirty="0" err="1"/>
              <a:t>Testi</a:t>
            </a:r>
            <a:endParaRPr lang="it-IT" dirty="0"/>
          </a:p>
        </p:txBody>
      </p:sp>
      <p:pic>
        <p:nvPicPr>
          <p:cNvPr id="6" name="Immagine 5">
            <a:hlinkClick r:id="rId6"/>
            <a:extLst>
              <a:ext uri="{FF2B5EF4-FFF2-40B4-BE49-F238E27FC236}">
                <a16:creationId xmlns:a16="http://schemas.microsoft.com/office/drawing/2014/main" id="{D1BB6AAD-9958-5A12-1F54-B287835FFD6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71860" y="3403494"/>
            <a:ext cx="2108040" cy="2727276"/>
          </a:xfrm>
          <a:prstGeom prst="rect">
            <a:avLst/>
          </a:prstGeom>
        </p:spPr>
      </p:pic>
      <p:sp>
        <p:nvSpPr>
          <p:cNvPr id="7" name="Segnaposto testo 8">
            <a:extLst>
              <a:ext uri="{FF2B5EF4-FFF2-40B4-BE49-F238E27FC236}">
                <a16:creationId xmlns:a16="http://schemas.microsoft.com/office/drawing/2014/main" id="{88D9F281-5A88-4912-79A0-7692E0D2B0A9}"/>
              </a:ext>
            </a:extLst>
          </p:cNvPr>
          <p:cNvSpPr>
            <a:spLocks noGrp="1"/>
          </p:cNvSpPr>
          <p:nvPr>
            <p:ph type="body" sz="quarter" idx="11" hasCustomPrompt="1"/>
          </p:nvPr>
        </p:nvSpPr>
        <p:spPr>
          <a:xfrm>
            <a:off x="470630" y="4767132"/>
            <a:ext cx="5766268"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dirty="0">
                <a:solidFill>
                  <a:srgbClr val="0C0C0C"/>
                </a:solidFill>
                <a:latin typeface="Open Sans" panose="020B0606030504020204" pitchFamily="34" charset="0"/>
                <a:ea typeface="Open Sans" panose="020B0606030504020204" pitchFamily="34" charset="0"/>
                <a:cs typeface="Open Sans" panose="020B0606030504020204" pitchFamily="34" charset="0"/>
              </a:rPr>
              <a:t>… e quelli apocrifi</a:t>
            </a:r>
          </a:p>
        </p:txBody>
      </p:sp>
    </p:spTree>
    <p:extLst>
      <p:ext uri="{BB962C8B-B14F-4D97-AF65-F5344CB8AC3E}">
        <p14:creationId xmlns:p14="http://schemas.microsoft.com/office/powerpoint/2010/main" val="256845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dirty="0"/>
              <a:t>Pattern </a:t>
            </a:r>
            <a:r>
              <a:rPr lang="en-US" dirty="0" err="1"/>
              <a:t>Strategici</a:t>
            </a:r>
            <a:endParaRPr lang="it-IT" dirty="0"/>
          </a:p>
        </p:txBody>
      </p:sp>
    </p:spTree>
    <p:extLst>
      <p:ext uri="{BB962C8B-B14F-4D97-AF65-F5344CB8AC3E}">
        <p14:creationId xmlns:p14="http://schemas.microsoft.com/office/powerpoint/2010/main" val="353386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45" y="52085"/>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2" name="CasellaDiTesto 1">
            <a:extLst>
              <a:ext uri="{FF2B5EF4-FFF2-40B4-BE49-F238E27FC236}">
                <a16:creationId xmlns:a16="http://schemas.microsoft.com/office/drawing/2014/main" id="{61B8A0A3-A5B0-5BC6-0D1C-6EC275720A47}"/>
              </a:ext>
            </a:extLst>
          </p:cNvPr>
          <p:cNvSpPr txBox="1"/>
          <p:nvPr userDrawn="1"/>
        </p:nvSpPr>
        <p:spPr>
          <a:xfrm>
            <a:off x="655608" y="1319842"/>
            <a:ext cx="7651630" cy="1569660"/>
          </a:xfrm>
          <a:prstGeom prst="rect">
            <a:avLst/>
          </a:prstGeom>
          <a:noFill/>
        </p:spPr>
        <p:txBody>
          <a:bodyPr wrap="square" rtlCol="0">
            <a:spAutoFit/>
          </a:bodyPr>
          <a:lstStyle/>
          <a:p>
            <a:pPr marL="285750" indent="-285750">
              <a:buFont typeface="Arial" panose="020B0604020202020204" pitchFamily="34" charset="0"/>
              <a:buChar char="•"/>
            </a:pPr>
            <a:r>
              <a:rPr lang="it-IT" sz="3200" dirty="0" err="1">
                <a:solidFill>
                  <a:schemeClr val="bg1"/>
                </a:solidFill>
              </a:rPr>
              <a:t>Ubiquitous</a:t>
            </a:r>
            <a:r>
              <a:rPr lang="it-IT" sz="3200" dirty="0">
                <a:solidFill>
                  <a:schemeClr val="bg1"/>
                </a:solidFill>
              </a:rPr>
              <a:t> Language</a:t>
            </a:r>
          </a:p>
          <a:p>
            <a:pPr marL="285750" indent="-285750">
              <a:buFont typeface="Arial" panose="020B0604020202020204" pitchFamily="34" charset="0"/>
              <a:buChar char="•"/>
            </a:pPr>
            <a:r>
              <a:rPr lang="it-IT" sz="3200" dirty="0" err="1">
                <a:solidFill>
                  <a:schemeClr val="bg1"/>
                </a:solidFill>
              </a:rPr>
              <a:t>Bounded</a:t>
            </a:r>
            <a:r>
              <a:rPr lang="it-IT" sz="3200" dirty="0">
                <a:solidFill>
                  <a:schemeClr val="bg1"/>
                </a:solidFill>
              </a:rPr>
              <a:t> </a:t>
            </a:r>
            <a:r>
              <a:rPr lang="it-IT" sz="3200" dirty="0" err="1">
                <a:solidFill>
                  <a:schemeClr val="bg1"/>
                </a:solidFill>
              </a:rPr>
              <a:t>Context</a:t>
            </a:r>
            <a:endParaRPr lang="it-IT" sz="3200" dirty="0">
              <a:solidFill>
                <a:schemeClr val="bg1"/>
              </a:solidFill>
            </a:endParaRPr>
          </a:p>
          <a:p>
            <a:pPr marL="285750" indent="-285750">
              <a:buFont typeface="Arial" panose="020B0604020202020204" pitchFamily="34" charset="0"/>
              <a:buChar char="•"/>
            </a:pPr>
            <a:r>
              <a:rPr lang="it-IT" sz="3200" dirty="0" err="1">
                <a:solidFill>
                  <a:schemeClr val="bg1"/>
                </a:solidFill>
              </a:rPr>
              <a:t>Context</a:t>
            </a:r>
            <a:r>
              <a:rPr lang="it-IT" sz="3200" dirty="0">
                <a:solidFill>
                  <a:schemeClr val="bg1"/>
                </a:solidFill>
              </a:rPr>
              <a:t> Mapping</a:t>
            </a:r>
          </a:p>
        </p:txBody>
      </p:sp>
    </p:spTree>
    <p:extLst>
      <p:ext uri="{BB962C8B-B14F-4D97-AF65-F5344CB8AC3E}">
        <p14:creationId xmlns:p14="http://schemas.microsoft.com/office/powerpoint/2010/main" val="246249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71"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dd-crew/bounded-context-canvas" TargetMode="Externa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s://teamtopologies.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alistair.cockburn.us/hexagonal-architecture/"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sv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hyperlink" Target="https://github.com/brewup" TargetMode="Externa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hyperlink" Target="https://mikaberglund.com/blazor-authentication-with-jwt-token-using-blazorade-msal/" TargetMode="External"/><Relationship Id="rId2" Type="http://schemas.openxmlformats.org/officeDocument/2006/relationships/hyperlink" Target="https://docs.microsoft.com/en-us/azure/active-directory/develop/" TargetMode="External"/><Relationship Id="rId1" Type="http://schemas.openxmlformats.org/officeDocument/2006/relationships/slideLayout" Target="../slideLayouts/slideLayout6.xml"/><Relationship Id="rId4" Type="http://schemas.openxmlformats.org/officeDocument/2006/relationships/hyperlink" Target="https://github.com/MikaBerglund/access-tokens-with-blazorade-ms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Gilda i3D</a:t>
            </a:r>
          </a:p>
        </p:txBody>
      </p:sp>
      <p:sp>
        <p:nvSpPr>
          <p:cNvPr id="3" name="Segnaposto testo 2"/>
          <p:cNvSpPr>
            <a:spLocks noGrp="1"/>
          </p:cNvSpPr>
          <p:nvPr>
            <p:ph type="body" sz="quarter" idx="10"/>
          </p:nvPr>
        </p:nvSpPr>
        <p:spPr>
          <a:xfrm>
            <a:off x="470630" y="2893560"/>
            <a:ext cx="8198708" cy="781293"/>
          </a:xfrm>
        </p:spPr>
        <p:txBody>
          <a:bodyPr/>
          <a:lstStyle/>
          <a:p>
            <a:r>
              <a:rPr lang="it-IT" sz="3200" dirty="0"/>
              <a:t>Ovvero: Impariamo Domain-</a:t>
            </a:r>
            <a:r>
              <a:rPr lang="it-IT" sz="3200" dirty="0" err="1"/>
              <a:t>Driven</a:t>
            </a:r>
            <a:r>
              <a:rPr lang="it-IT" sz="3200" dirty="0"/>
              <a:t> Design</a:t>
            </a:r>
          </a:p>
        </p:txBody>
      </p:sp>
    </p:spTree>
    <p:extLst>
      <p:ext uri="{BB962C8B-B14F-4D97-AF65-F5344CB8AC3E}">
        <p14:creationId xmlns:p14="http://schemas.microsoft.com/office/powerpoint/2010/main" val="138704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2"/>
            <a:ext cx="8196263" cy="2656936"/>
          </a:xfrm>
        </p:spPr>
        <p:txBody>
          <a:bodyPr/>
          <a:lstStyle/>
          <a:p>
            <a:pPr marL="342900" indent="-342900">
              <a:buFont typeface="Arial" panose="020B0604020202020204" pitchFamily="34" charset="0"/>
              <a:buChar char="•"/>
            </a:pPr>
            <a:r>
              <a:rPr lang="it-IT" b="1" dirty="0" err="1"/>
              <a:t>Supporting</a:t>
            </a:r>
            <a:r>
              <a:rPr lang="it-IT" b="1" dirty="0"/>
              <a:t> </a:t>
            </a:r>
            <a:r>
              <a:rPr lang="it-IT" b="1" dirty="0" err="1"/>
              <a:t>Subdomain</a:t>
            </a:r>
            <a:endParaRPr lang="it-IT" b="1" dirty="0"/>
          </a:p>
          <a:p>
            <a:pPr marL="1028700" lvl="1" indent="-342900"/>
            <a:r>
              <a:rPr lang="it-IT" dirty="0"/>
              <a:t>Pur non essendo al centro del nostro business, questa porzione di dominio è sufficientemente specifica per meritare di essere sviluppata ad hoc. Non sarà ciò che ci distinguerà sul mercato, quindi sarà fondamentale tenere i costi di sviluppo sotto controllo.</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421495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1"/>
            <a:ext cx="8196263" cy="3541143"/>
          </a:xfrm>
        </p:spPr>
        <p:txBody>
          <a:bodyPr/>
          <a:lstStyle/>
          <a:p>
            <a:pPr marL="342900" indent="-342900">
              <a:buFont typeface="Arial" panose="020B0604020202020204" pitchFamily="34" charset="0"/>
              <a:buChar char="•"/>
            </a:pPr>
            <a:r>
              <a:rPr lang="it-IT" b="1" dirty="0"/>
              <a:t>Core </a:t>
            </a:r>
            <a:r>
              <a:rPr lang="it-IT" b="1" dirty="0" err="1"/>
              <a:t>Subdomain</a:t>
            </a:r>
            <a:endParaRPr lang="it-IT" b="1" dirty="0"/>
          </a:p>
          <a:p>
            <a:pPr marL="1028700" lvl="1" indent="-342900"/>
            <a:r>
              <a:rPr lang="it-IT" dirty="0"/>
              <a:t>E’ la porzione di dominio che ci permette di avere un vantaggio competitivo sulla concorrenza. Quella che ci permette di fare quello che gli altri, la concorrenza, non fanno.</a:t>
            </a:r>
            <a:br>
              <a:rPr lang="it-IT" dirty="0"/>
            </a:br>
            <a:r>
              <a:rPr lang="it-IT" dirty="0"/>
              <a:t>Se abbiamo chiaro quale è il fattore differenziante per il dominio che stiamo affrontando, questo è il punto, nel nostro software, dove investirci tempo e risorse perché avranno un impatto positivo sul business.</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175962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0630" y="1513934"/>
            <a:ext cx="8196263" cy="4119115"/>
          </a:xfrm>
        </p:spPr>
        <p:txBody>
          <a:bodyPr/>
          <a:lstStyle/>
          <a:p>
            <a:pPr marL="342900" indent="-342900">
              <a:buFont typeface="Arial" panose="020B0604020202020204" pitchFamily="34" charset="0"/>
              <a:buChar char="•"/>
            </a:pPr>
            <a:r>
              <a:rPr lang="it-IT" b="1" dirty="0"/>
              <a:t>Cosa non è</a:t>
            </a:r>
          </a:p>
          <a:p>
            <a:pPr marL="1028700" lvl="1" indent="-342900"/>
            <a:r>
              <a:rPr lang="it-IT" dirty="0"/>
              <a:t>La componente strategica dei componenti software è qualcosa che non è immutabile, ma cambia nel tempo. Ciò che è strategico oggi, per il mercato su cui stiamo lavorando, potrebbe diventare la prassi fra qualche anno, obbligandoci a cambiare strategia.</a:t>
            </a:r>
            <a:br>
              <a:rPr lang="it-IT" dirty="0"/>
            </a:br>
            <a:r>
              <a:rPr lang="it-IT" dirty="0"/>
              <a:t>La differenza fra una componente core ed una di supporto, è che la prima non si deve rompere, ne fermare, se vogliamo essere competitivi. La seconda, è sì importante, ma se si guasta, o si ferma, ci basta sistemarla. E’ critica, ma non fondamentale</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290076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sz="4000" dirty="0"/>
              <a:t>Classificazione dello Sviluppo</a:t>
            </a:r>
          </a:p>
        </p:txBody>
      </p:sp>
      <p:sp>
        <p:nvSpPr>
          <p:cNvPr id="5" name="Segnaposto testo 4"/>
          <p:cNvSpPr>
            <a:spLocks noGrp="1"/>
          </p:cNvSpPr>
          <p:nvPr>
            <p:ph type="body" sz="quarter" idx="12"/>
          </p:nvPr>
        </p:nvSpPr>
        <p:spPr>
          <a:xfrm>
            <a:off x="470630" y="1493697"/>
            <a:ext cx="6789979" cy="4052259"/>
          </a:xfrm>
        </p:spPr>
        <p:txBody>
          <a:bodyPr/>
          <a:lstStyle/>
          <a:p>
            <a:r>
              <a:rPr lang="it-IT" dirty="0"/>
              <a:t>Dobbiamo classificare le parti del nostro dominio in maniera chiara perché sviluppare software nel </a:t>
            </a:r>
            <a:r>
              <a:rPr lang="it-IT" b="1" dirty="0"/>
              <a:t>core domain</a:t>
            </a:r>
            <a:r>
              <a:rPr lang="it-IT" dirty="0"/>
              <a:t> è un mestiere totalmente diverso da quello di chi sviluppa nell’area di </a:t>
            </a:r>
            <a:r>
              <a:rPr lang="it-IT" b="1" dirty="0" err="1"/>
              <a:t>supporting</a:t>
            </a:r>
            <a:r>
              <a:rPr lang="it-IT" b="1" dirty="0"/>
              <a:t>.</a:t>
            </a:r>
          </a:p>
          <a:p>
            <a:r>
              <a:rPr lang="it-IT" dirty="0"/>
              <a:t>Nel Core Domain si ragiona per esperimenti, si accetta la possibilità di riscrivere più volte la soluzione, di seguire una traiettoria non propriamente chiara, perché questa è la strategia giusta da seguire, non perché vogliamo essere fighi!</a:t>
            </a:r>
          </a:p>
          <a:p>
            <a:r>
              <a:rPr lang="it-IT" dirty="0"/>
              <a:t>Per questo è importante adottare metodologie agili che ci consentano di cambiare rotta in tranquillità. (Testing, SOLID </a:t>
            </a:r>
            <a:r>
              <a:rPr lang="it-IT" dirty="0" err="1"/>
              <a:t>principles</a:t>
            </a:r>
            <a:r>
              <a:rPr lang="it-IT" dirty="0"/>
              <a:t>, </a:t>
            </a:r>
            <a:r>
              <a:rPr lang="it-IT" dirty="0" err="1"/>
              <a:t>etc</a:t>
            </a:r>
            <a:r>
              <a:rPr lang="it-IT" dirty="0"/>
              <a:t>)</a:t>
            </a:r>
          </a:p>
        </p:txBody>
      </p:sp>
    </p:spTree>
    <p:extLst>
      <p:ext uri="{BB962C8B-B14F-4D97-AF65-F5344CB8AC3E}">
        <p14:creationId xmlns:p14="http://schemas.microsoft.com/office/powerpoint/2010/main" val="16226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a:lstStyle/>
          <a:p>
            <a:pPr>
              <a:defRPr/>
            </a:pPr>
            <a:r>
              <a:rPr lang="en-US" altLang="en-US"/>
              <a:t>Layout i3 per presentazioni</a:t>
            </a:r>
            <a:endParaRPr lang="en-US" altLang="en-US" dirty="0"/>
          </a:p>
        </p:txBody>
      </p:sp>
      <p:sp>
        <p:nvSpPr>
          <p:cNvPr id="3" name="Titolo 2"/>
          <p:cNvSpPr>
            <a:spLocks noGrp="1"/>
          </p:cNvSpPr>
          <p:nvPr>
            <p:ph type="ctrTitle"/>
          </p:nvPr>
        </p:nvSpPr>
        <p:spPr>
          <a:xfrm>
            <a:off x="470629" y="366550"/>
            <a:ext cx="4005837" cy="685873"/>
          </a:xfrm>
        </p:spPr>
        <p:txBody>
          <a:bodyPr/>
          <a:lstStyle/>
          <a:p>
            <a:r>
              <a:rPr lang="it-IT" sz="3200" dirty="0" err="1"/>
              <a:t>Context</a:t>
            </a:r>
            <a:r>
              <a:rPr lang="it-IT" sz="3200" dirty="0"/>
              <a:t> Mapping</a:t>
            </a:r>
          </a:p>
        </p:txBody>
      </p:sp>
      <p:sp>
        <p:nvSpPr>
          <p:cNvPr id="4" name="Segnaposto testo 3"/>
          <p:cNvSpPr>
            <a:spLocks noGrp="1"/>
          </p:cNvSpPr>
          <p:nvPr>
            <p:ph type="body" sz="quarter" idx="13"/>
          </p:nvPr>
        </p:nvSpPr>
        <p:spPr>
          <a:xfrm>
            <a:off x="470629" y="1052424"/>
            <a:ext cx="4025900" cy="4960414"/>
          </a:xfrm>
        </p:spPr>
        <p:txBody>
          <a:bodyPr/>
          <a:lstStyle/>
          <a:p>
            <a:r>
              <a:rPr lang="it-IT" dirty="0"/>
              <a:t>E’ lo strumento che ci permette di governare la complessità, visualizzando la presenza e le modalità di collaborazione tra i differenti modelli all’interno del dominio.</a:t>
            </a:r>
          </a:p>
          <a:p>
            <a:r>
              <a:rPr lang="it-IT" dirty="0"/>
              <a:t>Si tratta di una combinazione di linguaggio grafico per disegnare le mappe e di alcuni principi tipici dell’investigazione per porre le domande giuste</a:t>
            </a:r>
          </a:p>
          <a:p>
            <a:endParaRPr lang="it-IT" dirty="0"/>
          </a:p>
        </p:txBody>
      </p:sp>
      <p:pic>
        <p:nvPicPr>
          <p:cNvPr id="1028" name="Picture 4" descr="Strategic Domain Driven Design with Context Mapping">
            <a:extLst>
              <a:ext uri="{FF2B5EF4-FFF2-40B4-BE49-F238E27FC236}">
                <a16:creationId xmlns:a16="http://schemas.microsoft.com/office/drawing/2014/main" id="{7844A1C9-81FA-9CCE-2A2F-A66F9B26162A}"/>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8985" r="18985"/>
          <a:stretch>
            <a:fillRect/>
          </a:stretch>
        </p:blipFill>
        <p:spPr bwMode="auto">
          <a:xfrm>
            <a:off x="4640263" y="0"/>
            <a:ext cx="4503737" cy="61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0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798016"/>
          </a:xfrm>
        </p:spPr>
        <p:txBody>
          <a:bodyPr/>
          <a:lstStyle/>
          <a:p>
            <a:r>
              <a:rPr lang="it-IT" sz="4000" dirty="0" err="1"/>
              <a:t>Context</a:t>
            </a:r>
            <a:r>
              <a:rPr lang="it-IT" sz="4000" dirty="0"/>
              <a:t> Mapping: </a:t>
            </a:r>
            <a:r>
              <a:rPr lang="it-IT" sz="4000" dirty="0" err="1"/>
              <a:t>Brownfield</a:t>
            </a:r>
            <a:endParaRPr lang="it-IT" sz="4000" dirty="0"/>
          </a:p>
        </p:txBody>
      </p:sp>
      <p:sp>
        <p:nvSpPr>
          <p:cNvPr id="5" name="Segnaposto testo 4"/>
          <p:cNvSpPr>
            <a:spLocks noGrp="1"/>
          </p:cNvSpPr>
          <p:nvPr>
            <p:ph type="body" sz="quarter" idx="12"/>
          </p:nvPr>
        </p:nvSpPr>
        <p:spPr>
          <a:xfrm>
            <a:off x="470630" y="1286663"/>
            <a:ext cx="6789979" cy="4760454"/>
          </a:xfrm>
        </p:spPr>
        <p:txBody>
          <a:bodyPr/>
          <a:lstStyle/>
          <a:p>
            <a:r>
              <a:rPr lang="it-IT" dirty="0"/>
              <a:t>E’ una mappa dello scenario «</a:t>
            </a:r>
            <a:r>
              <a:rPr lang="it-IT" dirty="0" err="1"/>
              <a:t>as</a:t>
            </a:r>
            <a:r>
              <a:rPr lang="it-IT" dirty="0"/>
              <a:t> </a:t>
            </a:r>
            <a:r>
              <a:rPr lang="it-IT" dirty="0" err="1"/>
              <a:t>is</a:t>
            </a:r>
            <a:r>
              <a:rPr lang="it-IT" dirty="0"/>
              <a:t>». Un modello </a:t>
            </a:r>
            <a:r>
              <a:rPr lang="it-IT" dirty="0" err="1"/>
              <a:t>brownfield</a:t>
            </a:r>
            <a:r>
              <a:rPr lang="it-IT" dirty="0"/>
              <a:t> non deve necessariamente essere perfetto, ma sufficientemente onesto da farci capire il prima possibile cosa non torna. Possiamo seguire delle semplici linee guide per ottenerlo</a:t>
            </a:r>
          </a:p>
          <a:p>
            <a:pPr marL="285750" indent="-285750">
              <a:buFont typeface="Arial" panose="020B0604020202020204" pitchFamily="34" charset="0"/>
              <a:buChar char="•"/>
            </a:pPr>
            <a:r>
              <a:rPr lang="it-IT" dirty="0"/>
              <a:t>Individuiamo i modelli all’interno e all’esterno del nostro raggio d’azione. Assegniamo loro dei nomi sulla mappa</a:t>
            </a:r>
          </a:p>
          <a:p>
            <a:pPr marL="285750" indent="-285750">
              <a:buFont typeface="Arial" panose="020B0604020202020204" pitchFamily="34" charset="0"/>
              <a:buChar char="•"/>
            </a:pPr>
            <a:r>
              <a:rPr lang="it-IT" dirty="0"/>
              <a:t>I confini sono precisi? Allora sono dei </a:t>
            </a:r>
            <a:r>
              <a:rPr lang="it-IT" dirty="0" err="1"/>
              <a:t>Bounded</a:t>
            </a:r>
            <a:r>
              <a:rPr lang="it-IT" dirty="0"/>
              <a:t> </a:t>
            </a:r>
            <a:r>
              <a:rPr lang="it-IT" dirty="0" err="1"/>
              <a:t>Context</a:t>
            </a:r>
            <a:r>
              <a:rPr lang="it-IT" dirty="0"/>
              <a:t>; in caso contrario delle Big Ball of </a:t>
            </a:r>
            <a:r>
              <a:rPr lang="it-IT" dirty="0" err="1"/>
              <a:t>Mud</a:t>
            </a:r>
            <a:endParaRPr lang="it-IT" dirty="0"/>
          </a:p>
          <a:p>
            <a:pPr marL="285750" indent="-285750">
              <a:buFont typeface="Arial" panose="020B0604020202020204" pitchFamily="34" charset="0"/>
              <a:buChar char="•"/>
            </a:pPr>
            <a:r>
              <a:rPr lang="it-IT" dirty="0"/>
              <a:t>Evidenziamo le relazioni fra i modelli</a:t>
            </a:r>
          </a:p>
          <a:p>
            <a:pPr marL="285750" indent="-285750">
              <a:buFont typeface="Arial" panose="020B0604020202020204" pitchFamily="34" charset="0"/>
              <a:buChar char="•"/>
            </a:pPr>
            <a:r>
              <a:rPr lang="it-IT" dirty="0"/>
              <a:t>Quale modello è upstream (dominante) e quale downstream</a:t>
            </a:r>
          </a:p>
          <a:p>
            <a:pPr marL="285750" indent="-285750">
              <a:buFont typeface="Arial" panose="020B0604020202020204" pitchFamily="34" charset="0"/>
              <a:buChar char="•"/>
            </a:pPr>
            <a:r>
              <a:rPr lang="it-IT" dirty="0"/>
              <a:t>Quali pattern utilizziamo per descrivere le relazioni?</a:t>
            </a:r>
          </a:p>
          <a:p>
            <a:pPr marL="285750" indent="-285750">
              <a:buFont typeface="Arial" panose="020B0604020202020204" pitchFamily="34" charset="0"/>
              <a:buChar char="•"/>
            </a:pPr>
            <a:r>
              <a:rPr lang="it-IT" dirty="0"/>
              <a:t>Evidenziamo le </a:t>
            </a:r>
            <a:r>
              <a:rPr lang="it-IT" b="1" dirty="0"/>
              <a:t>condizioni di rischio</a:t>
            </a:r>
            <a:r>
              <a:rPr lang="it-IT" dirty="0"/>
              <a:t> sulla mappa</a:t>
            </a:r>
          </a:p>
        </p:txBody>
      </p:sp>
    </p:spTree>
    <p:extLst>
      <p:ext uri="{BB962C8B-B14F-4D97-AF65-F5344CB8AC3E}">
        <p14:creationId xmlns:p14="http://schemas.microsoft.com/office/powerpoint/2010/main" val="239901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4572000" y="1317596"/>
            <a:ext cx="4025900" cy="3979249"/>
          </a:xfrm>
        </p:spPr>
        <p:txBody>
          <a:bodyPr/>
          <a:lstStyle/>
          <a:p>
            <a:r>
              <a:rPr lang="it-IT" dirty="0"/>
              <a:t>Upstream e Downstream ci permettono di visualizzare sulla mappa i rapporti di forza fra i contesti.</a:t>
            </a:r>
          </a:p>
          <a:p>
            <a:r>
              <a:rPr lang="it-IT" dirty="0"/>
              <a:t>Rendono visibile la politica all’interno degli artefatti di progetto. Non è una questione tecnica fra chi è Client e chi è Server, ma piuttosto un’informazione chiave su chi comanda e chi subisce!</a:t>
            </a:r>
          </a:p>
          <a:p>
            <a:endParaRPr lang="it-IT" dirty="0"/>
          </a:p>
          <a:p>
            <a:endParaRPr lang="it-IT" dirty="0"/>
          </a:p>
        </p:txBody>
      </p:sp>
      <p:sp>
        <p:nvSpPr>
          <p:cNvPr id="3" name="Segnaposto piè di pagina 2"/>
          <p:cNvSpPr>
            <a:spLocks noGrp="1"/>
          </p:cNvSpPr>
          <p:nvPr>
            <p:ph type="ftr" sz="quarter" idx="10"/>
          </p:nvPr>
        </p:nvSpPr>
        <p:spPr/>
        <p:txBody>
          <a:bodyPr/>
          <a:lstStyle/>
          <a:p>
            <a:pPr>
              <a:defRPr/>
            </a:pPr>
            <a:r>
              <a:rPr lang="en-US" altLang="en-US"/>
              <a:t>Layout i3 per presentazioni</a:t>
            </a:r>
            <a:endParaRPr lang="en-US" altLang="en-US" dirty="0"/>
          </a:p>
        </p:txBody>
      </p:sp>
      <p:sp>
        <p:nvSpPr>
          <p:cNvPr id="4" name="Titolo 3"/>
          <p:cNvSpPr>
            <a:spLocks noGrp="1"/>
          </p:cNvSpPr>
          <p:nvPr>
            <p:ph type="ctrTitle"/>
          </p:nvPr>
        </p:nvSpPr>
        <p:spPr>
          <a:xfrm>
            <a:off x="4661086" y="366550"/>
            <a:ext cx="4005837" cy="608235"/>
          </a:xfrm>
        </p:spPr>
        <p:txBody>
          <a:bodyPr/>
          <a:lstStyle/>
          <a:p>
            <a:r>
              <a:rPr lang="it-IT" sz="2400" dirty="0"/>
              <a:t>Upstream e Downstream</a:t>
            </a:r>
          </a:p>
        </p:txBody>
      </p:sp>
      <p:pic>
        <p:nvPicPr>
          <p:cNvPr id="2050" name="Picture 2" descr="4. Context Mapping - What Is Domain-Driven Design? [Book]">
            <a:extLst>
              <a:ext uri="{FF2B5EF4-FFF2-40B4-BE49-F238E27FC236}">
                <a16:creationId xmlns:a16="http://schemas.microsoft.com/office/drawing/2014/main" id="{47B6599E-FC6A-DAFC-6B94-DDAF5E62B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96" y="1809902"/>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4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Pattern</a:t>
            </a:r>
          </a:p>
        </p:txBody>
      </p:sp>
      <p:sp>
        <p:nvSpPr>
          <p:cNvPr id="5" name="Segnaposto testo 4"/>
          <p:cNvSpPr>
            <a:spLocks noGrp="1"/>
          </p:cNvSpPr>
          <p:nvPr>
            <p:ph type="body" sz="quarter" idx="12"/>
          </p:nvPr>
        </p:nvSpPr>
        <p:spPr>
          <a:xfrm>
            <a:off x="470630" y="1364300"/>
            <a:ext cx="6789979" cy="4501662"/>
          </a:xfrm>
        </p:spPr>
        <p:txBody>
          <a:bodyPr/>
          <a:lstStyle/>
          <a:p>
            <a:pPr marL="285750" indent="-285750">
              <a:buFont typeface="Arial" panose="020B0604020202020204" pitchFamily="34" charset="0"/>
              <a:buChar char="•"/>
            </a:pPr>
            <a:r>
              <a:rPr lang="it-IT" b="1" dirty="0"/>
              <a:t>Partnership</a:t>
            </a:r>
            <a:r>
              <a:rPr lang="it-IT" dirty="0"/>
              <a:t>. Due </a:t>
            </a:r>
            <a:r>
              <a:rPr lang="it-IT" dirty="0" err="1"/>
              <a:t>Bounded</a:t>
            </a:r>
            <a:r>
              <a:rPr lang="it-IT" dirty="0"/>
              <a:t> </a:t>
            </a:r>
            <a:r>
              <a:rPr lang="it-IT" dirty="0" err="1"/>
              <a:t>Context</a:t>
            </a:r>
            <a:r>
              <a:rPr lang="it-IT" dirty="0"/>
              <a:t> che evolvono in armonia. Si verifica soprattutto nelle prime fasi dello sviluppo</a:t>
            </a:r>
          </a:p>
          <a:p>
            <a:pPr marL="285750" indent="-285750">
              <a:buFont typeface="Arial" panose="020B0604020202020204" pitchFamily="34" charset="0"/>
              <a:buChar char="•"/>
            </a:pPr>
            <a:r>
              <a:rPr lang="it-IT" b="1" dirty="0"/>
              <a:t>Customer-Supplier</a:t>
            </a:r>
            <a:r>
              <a:rPr lang="it-IT" dirty="0"/>
              <a:t>. Il rapporto asimmetrico di collaborazione è più marcato, servono maggiori momenti di condivisione e pianificazione</a:t>
            </a:r>
          </a:p>
          <a:p>
            <a:pPr marL="285750" indent="-285750">
              <a:buFont typeface="Arial" panose="020B0604020202020204" pitchFamily="34" charset="0"/>
              <a:buChar char="•"/>
            </a:pPr>
            <a:r>
              <a:rPr lang="it-IT" b="1" dirty="0" err="1"/>
              <a:t>Conformist</a:t>
            </a:r>
            <a:r>
              <a:rPr lang="it-IT" dirty="0"/>
              <a:t>. Ci adattiamo ad un modello già esistente per il nostro scopo. Siamo fortemente downstream.</a:t>
            </a:r>
          </a:p>
          <a:p>
            <a:pPr marL="285750" indent="-285750">
              <a:buFont typeface="Arial" panose="020B0604020202020204" pitchFamily="34" charset="0"/>
              <a:buChar char="•"/>
            </a:pPr>
            <a:r>
              <a:rPr lang="it-IT" b="1" dirty="0" err="1"/>
              <a:t>Shared</a:t>
            </a:r>
            <a:r>
              <a:rPr lang="it-IT" b="1" dirty="0"/>
              <a:t> Kernel</a:t>
            </a:r>
            <a:r>
              <a:rPr lang="it-IT" dirty="0"/>
              <a:t>. Si tratta di un piccolo modello condiviso. Il rischio, in questo caso, è legato al cambiamento di questo modello, perché coinvolgerà tutto il sistema. Non esageriamo con le dimensioni dello </a:t>
            </a:r>
            <a:r>
              <a:rPr lang="it-IT" dirty="0" err="1"/>
              <a:t>Shared</a:t>
            </a:r>
            <a:r>
              <a:rPr lang="it-IT" dirty="0"/>
              <a:t> Kernel.</a:t>
            </a:r>
          </a:p>
        </p:txBody>
      </p:sp>
    </p:spTree>
    <p:extLst>
      <p:ext uri="{BB962C8B-B14F-4D97-AF65-F5344CB8AC3E}">
        <p14:creationId xmlns:p14="http://schemas.microsoft.com/office/powerpoint/2010/main" val="38645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Pattern</a:t>
            </a:r>
          </a:p>
        </p:txBody>
      </p:sp>
      <p:sp>
        <p:nvSpPr>
          <p:cNvPr id="5" name="Segnaposto testo 4"/>
          <p:cNvSpPr>
            <a:spLocks noGrp="1"/>
          </p:cNvSpPr>
          <p:nvPr>
            <p:ph type="body" sz="quarter" idx="12"/>
          </p:nvPr>
        </p:nvSpPr>
        <p:spPr>
          <a:xfrm>
            <a:off x="470630" y="1286663"/>
            <a:ext cx="6789979" cy="4760454"/>
          </a:xfrm>
        </p:spPr>
        <p:txBody>
          <a:bodyPr/>
          <a:lstStyle/>
          <a:p>
            <a:pPr marL="285750" indent="-285750">
              <a:buFont typeface="Arial" panose="020B0604020202020204" pitchFamily="34" charset="0"/>
              <a:buChar char="•"/>
            </a:pPr>
            <a:r>
              <a:rPr lang="it-IT" b="1" dirty="0"/>
              <a:t>Open Host</a:t>
            </a:r>
            <a:r>
              <a:rPr lang="it-IT" dirty="0"/>
              <a:t>. Come Team dobbiamo rendere accessibile il nostro modello tramite API, o meccanismi simili. Siamo upstream, ma dobbiamo dedicare tempo e risorse alla documentazione e alla retro compatibilità.</a:t>
            </a:r>
          </a:p>
          <a:p>
            <a:pPr marL="285750" indent="-285750">
              <a:buFont typeface="Arial" panose="020B0604020202020204" pitchFamily="34" charset="0"/>
              <a:buChar char="•"/>
            </a:pPr>
            <a:r>
              <a:rPr lang="it-IT" b="1" dirty="0" err="1"/>
              <a:t>Published</a:t>
            </a:r>
            <a:r>
              <a:rPr lang="it-IT" b="1" dirty="0"/>
              <a:t> Language</a:t>
            </a:r>
            <a:r>
              <a:rPr lang="it-IT" dirty="0"/>
              <a:t>. Ogni volta che due modelli interagiscono hanno bisogno di un modello comune, quello della comunicazione. Possiamo adottarne uno esistente, o rendere pubblico il nostro. </a:t>
            </a:r>
          </a:p>
          <a:p>
            <a:pPr marL="285750" indent="-285750">
              <a:buFont typeface="Arial" panose="020B0604020202020204" pitchFamily="34" charset="0"/>
              <a:buChar char="•"/>
            </a:pPr>
            <a:r>
              <a:rPr lang="it-IT" b="1" dirty="0"/>
              <a:t>Anti-</a:t>
            </a:r>
            <a:r>
              <a:rPr lang="it-IT" b="1" dirty="0" err="1"/>
              <a:t>Corruption</a:t>
            </a:r>
            <a:r>
              <a:rPr lang="it-IT" b="1" dirty="0"/>
              <a:t> Layer</a:t>
            </a:r>
            <a:r>
              <a:rPr lang="it-IT" dirty="0"/>
              <a:t>. Nel caso in cui siamo downstream, ma vogliamo proteggere il nostro modello dalle modifiche che ci vengono imposte.</a:t>
            </a:r>
          </a:p>
          <a:p>
            <a:pPr marL="285750" indent="-285750">
              <a:buFont typeface="Arial" panose="020B0604020202020204" pitchFamily="34" charset="0"/>
              <a:buChar char="•"/>
            </a:pPr>
            <a:r>
              <a:rPr lang="it-IT" b="1" dirty="0"/>
              <a:t>Separate Ways</a:t>
            </a:r>
            <a:r>
              <a:rPr lang="it-IT" dirty="0"/>
              <a:t>. Onde evitare problemi di integrazione, non ci integriamo con nessuno! Ci copiamo i dati che ci servono.</a:t>
            </a:r>
          </a:p>
        </p:txBody>
      </p:sp>
    </p:spTree>
    <p:extLst>
      <p:ext uri="{BB962C8B-B14F-4D97-AF65-F5344CB8AC3E}">
        <p14:creationId xmlns:p14="http://schemas.microsoft.com/office/powerpoint/2010/main" val="111844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p:cNvSpPr>
            <a:spLocks noGrp="1"/>
          </p:cNvSpPr>
          <p:nvPr>
            <p:ph type="ctrTitle"/>
          </p:nvPr>
        </p:nvSpPr>
        <p:spPr>
          <a:xfrm>
            <a:off x="3724072" y="629268"/>
            <a:ext cx="4939868" cy="1286160"/>
          </a:xfrm>
        </p:spPr>
        <p:txBody>
          <a:bodyPr vert="horz" lIns="91440" tIns="45720" rIns="91440" bIns="45720" rtlCol="0" anchor="b">
            <a:normAutofit/>
          </a:bodyPr>
          <a:lstStyle/>
          <a:p>
            <a:pPr>
              <a:lnSpc>
                <a:spcPct val="90000"/>
              </a:lnSpc>
            </a:pPr>
            <a:r>
              <a:rPr lang="en-US" sz="4400">
                <a:solidFill>
                  <a:schemeClr val="tx1"/>
                </a:solidFill>
                <a:latin typeface="+mj-lt"/>
                <a:ea typeface="+mj-ea"/>
                <a:cs typeface="+mj-cs"/>
              </a:rPr>
              <a:t>Big Ball of Mud</a:t>
            </a:r>
          </a:p>
        </p:txBody>
      </p:sp>
      <p:sp>
        <p:nvSpPr>
          <p:cNvPr id="2" name="Segnaposto testo 1"/>
          <p:cNvSpPr>
            <a:spLocks noGrp="1"/>
          </p:cNvSpPr>
          <p:nvPr>
            <p:ph type="body" sz="quarter" idx="13"/>
          </p:nvPr>
        </p:nvSpPr>
        <p:spPr>
          <a:xfrm>
            <a:off x="3706776" y="2314807"/>
            <a:ext cx="4939867" cy="3453901"/>
          </a:xfr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latin typeface="+mn-lt"/>
                <a:ea typeface="+mn-ea"/>
                <a:cs typeface="+mn-cs"/>
              </a:rPr>
              <a:t>Se non </a:t>
            </a:r>
            <a:r>
              <a:rPr lang="en-US" sz="1700" dirty="0" err="1">
                <a:latin typeface="+mn-lt"/>
                <a:ea typeface="+mn-ea"/>
                <a:cs typeface="+mn-cs"/>
              </a:rPr>
              <a:t>proteggiamo</a:t>
            </a:r>
            <a:r>
              <a:rPr lang="en-US" sz="1700" dirty="0">
                <a:latin typeface="+mn-lt"/>
                <a:ea typeface="+mn-ea"/>
                <a:cs typeface="+mn-cs"/>
              </a:rPr>
              <a:t> I confine del nostro </a:t>
            </a:r>
            <a:r>
              <a:rPr lang="en-US" sz="1700" dirty="0" err="1">
                <a:latin typeface="+mn-lt"/>
                <a:ea typeface="+mn-ea"/>
                <a:cs typeface="+mn-cs"/>
              </a:rPr>
              <a:t>modello</a:t>
            </a:r>
            <a:r>
              <a:rPr lang="en-US" sz="1700" dirty="0">
                <a:latin typeface="+mn-lt"/>
                <a:ea typeface="+mn-ea"/>
                <a:cs typeface="+mn-cs"/>
              </a:rPr>
              <a:t>, se non </a:t>
            </a:r>
            <a:r>
              <a:rPr lang="en-US" sz="1700" dirty="0" err="1">
                <a:latin typeface="+mn-lt"/>
                <a:ea typeface="+mn-ea"/>
                <a:cs typeface="+mn-cs"/>
              </a:rPr>
              <a:t>garantiamo</a:t>
            </a:r>
            <a:r>
              <a:rPr lang="en-US" sz="1700" dirty="0">
                <a:latin typeface="+mn-lt"/>
                <a:ea typeface="+mn-ea"/>
                <a:cs typeface="+mn-cs"/>
              </a:rPr>
              <a:t> </a:t>
            </a:r>
            <a:r>
              <a:rPr lang="en-US" sz="1700" dirty="0" err="1">
                <a:latin typeface="+mn-lt"/>
                <a:ea typeface="+mn-ea"/>
                <a:cs typeface="+mn-cs"/>
              </a:rPr>
              <a:t>l’integrità</a:t>
            </a:r>
            <a:r>
              <a:rPr lang="en-US" sz="1700" dirty="0">
                <a:latin typeface="+mn-lt"/>
                <a:ea typeface="+mn-ea"/>
                <a:cs typeface="+mn-cs"/>
              </a:rPr>
              <a:t> </a:t>
            </a:r>
            <a:r>
              <a:rPr lang="en-US" sz="1700" dirty="0" err="1">
                <a:latin typeface="+mn-lt"/>
                <a:ea typeface="+mn-ea"/>
                <a:cs typeface="+mn-cs"/>
              </a:rPr>
              <a:t>concettuale</a:t>
            </a:r>
            <a:r>
              <a:rPr lang="en-US" sz="1700" dirty="0">
                <a:latin typeface="+mn-lt"/>
                <a:ea typeface="+mn-ea"/>
                <a:cs typeface="+mn-cs"/>
              </a:rPr>
              <a:t>, se </a:t>
            </a:r>
            <a:r>
              <a:rPr lang="en-US" sz="1700" dirty="0" err="1">
                <a:latin typeface="+mn-lt"/>
                <a:ea typeface="+mn-ea"/>
                <a:cs typeface="+mn-cs"/>
              </a:rPr>
              <a:t>dobbiamo</a:t>
            </a:r>
            <a:r>
              <a:rPr lang="en-US" sz="1700" dirty="0">
                <a:latin typeface="+mn-lt"/>
                <a:ea typeface="+mn-ea"/>
                <a:cs typeface="+mn-cs"/>
              </a:rPr>
              <a:t> </a:t>
            </a:r>
            <a:r>
              <a:rPr lang="en-US" sz="1700" dirty="0" err="1">
                <a:latin typeface="+mn-lt"/>
                <a:ea typeface="+mn-ea"/>
                <a:cs typeface="+mn-cs"/>
              </a:rPr>
              <a:t>incrociare</a:t>
            </a:r>
            <a:r>
              <a:rPr lang="en-US" sz="1700" dirty="0">
                <a:latin typeface="+mn-lt"/>
                <a:ea typeface="+mn-ea"/>
                <a:cs typeface="+mn-cs"/>
              </a:rPr>
              <a:t> le dita </a:t>
            </a:r>
            <a:r>
              <a:rPr lang="en-US" sz="1700" dirty="0" err="1">
                <a:latin typeface="+mn-lt"/>
                <a:ea typeface="+mn-ea"/>
                <a:cs typeface="+mn-cs"/>
              </a:rPr>
              <a:t>ogni</a:t>
            </a:r>
            <a:r>
              <a:rPr lang="en-US" sz="1700" dirty="0">
                <a:latin typeface="+mn-lt"/>
                <a:ea typeface="+mn-ea"/>
                <a:cs typeface="+mn-cs"/>
              </a:rPr>
              <a:t> volta </a:t>
            </a:r>
            <a:r>
              <a:rPr lang="en-US" sz="1700" dirty="0" err="1">
                <a:latin typeface="+mn-lt"/>
                <a:ea typeface="+mn-ea"/>
                <a:cs typeface="+mn-cs"/>
              </a:rPr>
              <a:t>che</a:t>
            </a:r>
            <a:r>
              <a:rPr lang="en-US" sz="1700" dirty="0">
                <a:latin typeface="+mn-lt"/>
                <a:ea typeface="+mn-ea"/>
                <a:cs typeface="+mn-cs"/>
              </a:rPr>
              <a:t> </a:t>
            </a:r>
            <a:r>
              <a:rPr lang="en-US" sz="1700" dirty="0" err="1">
                <a:latin typeface="+mn-lt"/>
                <a:ea typeface="+mn-ea"/>
                <a:cs typeface="+mn-cs"/>
              </a:rPr>
              <a:t>rilasciamo</a:t>
            </a:r>
            <a:r>
              <a:rPr lang="en-US" sz="1700" dirty="0">
                <a:latin typeface="+mn-lt"/>
                <a:ea typeface="+mn-ea"/>
                <a:cs typeface="+mn-cs"/>
              </a:rPr>
              <a:t> </a:t>
            </a:r>
            <a:r>
              <a:rPr lang="en-US" sz="1700" dirty="0" err="1">
                <a:latin typeface="+mn-lt"/>
                <a:ea typeface="+mn-ea"/>
                <a:cs typeface="+mn-cs"/>
              </a:rPr>
              <a:t>una</a:t>
            </a:r>
            <a:r>
              <a:rPr lang="en-US" sz="1700" dirty="0">
                <a:latin typeface="+mn-lt"/>
                <a:ea typeface="+mn-ea"/>
                <a:cs typeface="+mn-cs"/>
              </a:rPr>
              <a:t> </a:t>
            </a:r>
            <a:r>
              <a:rPr lang="en-US" sz="1700" dirty="0" err="1">
                <a:latin typeface="+mn-lt"/>
                <a:ea typeface="+mn-ea"/>
                <a:cs typeface="+mn-cs"/>
              </a:rPr>
              <a:t>modifica</a:t>
            </a:r>
            <a:r>
              <a:rPr lang="en-US" sz="1700" dirty="0">
                <a:latin typeface="+mn-lt"/>
                <a:ea typeface="+mn-ea"/>
                <a:cs typeface="+mn-cs"/>
              </a:rPr>
              <a:t>, se </a:t>
            </a:r>
            <a:r>
              <a:rPr lang="en-US" sz="1700" dirty="0" err="1">
                <a:latin typeface="+mn-lt"/>
                <a:ea typeface="+mn-ea"/>
                <a:cs typeface="+mn-cs"/>
              </a:rPr>
              <a:t>abbiamo</a:t>
            </a:r>
            <a:r>
              <a:rPr lang="en-US" sz="1700" dirty="0">
                <a:latin typeface="+mn-lt"/>
                <a:ea typeface="+mn-ea"/>
                <a:cs typeface="+mn-cs"/>
              </a:rPr>
              <a:t> </a:t>
            </a:r>
            <a:r>
              <a:rPr lang="en-US" sz="1700" dirty="0" err="1">
                <a:latin typeface="+mn-lt"/>
                <a:ea typeface="+mn-ea"/>
                <a:cs typeface="+mn-cs"/>
              </a:rPr>
              <a:t>una</a:t>
            </a:r>
            <a:r>
              <a:rPr lang="en-US" sz="1700" dirty="0">
                <a:latin typeface="+mn-lt"/>
                <a:ea typeface="+mn-ea"/>
                <a:cs typeface="+mn-cs"/>
              </a:rPr>
              <a:t> </a:t>
            </a:r>
            <a:r>
              <a:rPr lang="en-US" sz="1700" dirty="0" err="1">
                <a:latin typeface="+mn-lt"/>
                <a:ea typeface="+mn-ea"/>
                <a:cs typeface="+mn-cs"/>
              </a:rPr>
              <a:t>complessità</a:t>
            </a:r>
            <a:r>
              <a:rPr lang="en-US" sz="1700" dirty="0">
                <a:latin typeface="+mn-lt"/>
                <a:ea typeface="+mn-ea"/>
                <a:cs typeface="+mn-cs"/>
              </a:rPr>
              <a:t> </a:t>
            </a:r>
            <a:r>
              <a:rPr lang="en-US" sz="1700" dirty="0" err="1">
                <a:latin typeface="+mn-lt"/>
                <a:ea typeface="+mn-ea"/>
                <a:cs typeface="+mn-cs"/>
              </a:rPr>
              <a:t>accidentale</a:t>
            </a:r>
            <a:r>
              <a:rPr lang="en-US" sz="1700" dirty="0">
                <a:latin typeface="+mn-lt"/>
                <a:ea typeface="+mn-ea"/>
                <a:cs typeface="+mn-cs"/>
              </a:rPr>
              <a:t> </a:t>
            </a:r>
            <a:r>
              <a:rPr lang="en-US" sz="1700" dirty="0" err="1">
                <a:latin typeface="+mn-lt"/>
                <a:ea typeface="+mn-ea"/>
                <a:cs typeface="+mn-cs"/>
              </a:rPr>
              <a:t>che</a:t>
            </a:r>
            <a:r>
              <a:rPr lang="en-US" sz="1700" dirty="0">
                <a:latin typeface="+mn-lt"/>
                <a:ea typeface="+mn-ea"/>
                <a:cs typeface="+mn-cs"/>
              </a:rPr>
              <a:t> ci </a:t>
            </a:r>
            <a:r>
              <a:rPr lang="en-US" sz="1700" dirty="0" err="1">
                <a:latin typeface="+mn-lt"/>
                <a:ea typeface="+mn-ea"/>
                <a:cs typeface="+mn-cs"/>
              </a:rPr>
              <a:t>obbliga</a:t>
            </a:r>
            <a:r>
              <a:rPr lang="en-US" sz="1700" dirty="0">
                <a:latin typeface="+mn-lt"/>
                <a:ea typeface="+mn-ea"/>
                <a:cs typeface="+mn-cs"/>
              </a:rPr>
              <a:t> ad </a:t>
            </a:r>
            <a:r>
              <a:rPr lang="en-US" sz="1700" dirty="0" err="1">
                <a:latin typeface="+mn-lt"/>
                <a:ea typeface="+mn-ea"/>
                <a:cs typeface="+mn-cs"/>
              </a:rPr>
              <a:t>investire</a:t>
            </a:r>
            <a:r>
              <a:rPr lang="en-US" sz="1700" dirty="0">
                <a:latin typeface="+mn-lt"/>
                <a:ea typeface="+mn-ea"/>
                <a:cs typeface="+mn-cs"/>
              </a:rPr>
              <a:t> </a:t>
            </a:r>
            <a:r>
              <a:rPr lang="en-US" sz="1700" dirty="0" err="1">
                <a:latin typeface="+mn-lt"/>
                <a:ea typeface="+mn-ea"/>
                <a:cs typeface="+mn-cs"/>
              </a:rPr>
              <a:t>mesi</a:t>
            </a:r>
            <a:r>
              <a:rPr lang="en-US" sz="1700" dirty="0">
                <a:latin typeface="+mn-lt"/>
                <a:ea typeface="+mn-ea"/>
                <a:cs typeface="+mn-cs"/>
              </a:rPr>
              <a:t> per fare onboarding … </a:t>
            </a:r>
            <a:r>
              <a:rPr lang="en-US" sz="1700" dirty="0" err="1">
                <a:latin typeface="+mn-lt"/>
                <a:ea typeface="+mn-ea"/>
                <a:cs typeface="+mn-cs"/>
              </a:rPr>
              <a:t>allora</a:t>
            </a:r>
            <a:r>
              <a:rPr lang="en-US" sz="1700" dirty="0">
                <a:latin typeface="+mn-lt"/>
                <a:ea typeface="+mn-ea"/>
                <a:cs typeface="+mn-cs"/>
              </a:rPr>
              <a:t>, senza </a:t>
            </a:r>
            <a:r>
              <a:rPr lang="en-US" sz="1700" dirty="0" err="1">
                <a:latin typeface="+mn-lt"/>
                <a:ea typeface="+mn-ea"/>
                <a:cs typeface="+mn-cs"/>
              </a:rPr>
              <a:t>ombra</a:t>
            </a:r>
            <a:r>
              <a:rPr lang="en-US" sz="1700" dirty="0">
                <a:latin typeface="+mn-lt"/>
                <a:ea typeface="+mn-ea"/>
                <a:cs typeface="+mn-cs"/>
              </a:rPr>
              <a:t> di </a:t>
            </a:r>
            <a:r>
              <a:rPr lang="en-US" sz="1700" dirty="0" err="1">
                <a:latin typeface="+mn-lt"/>
                <a:ea typeface="+mn-ea"/>
                <a:cs typeface="+mn-cs"/>
              </a:rPr>
              <a:t>dubbio</a:t>
            </a:r>
            <a:r>
              <a:rPr lang="en-US" sz="1700" dirty="0">
                <a:latin typeface="+mn-lt"/>
                <a:ea typeface="+mn-ea"/>
                <a:cs typeface="+mn-cs"/>
              </a:rPr>
              <a:t>, </a:t>
            </a:r>
            <a:r>
              <a:rPr lang="en-US" sz="1700" dirty="0" err="1">
                <a:latin typeface="+mn-lt"/>
                <a:ea typeface="+mn-ea"/>
                <a:cs typeface="+mn-cs"/>
              </a:rPr>
              <a:t>siamo</a:t>
            </a:r>
            <a:r>
              <a:rPr lang="en-US" sz="1700" dirty="0">
                <a:latin typeface="+mn-lt"/>
                <a:ea typeface="+mn-ea"/>
                <a:cs typeface="+mn-cs"/>
              </a:rPr>
              <a:t> in </a:t>
            </a:r>
            <a:r>
              <a:rPr lang="en-US" sz="1700" dirty="0" err="1">
                <a:latin typeface="+mn-lt"/>
                <a:ea typeface="+mn-ea"/>
                <a:cs typeface="+mn-cs"/>
              </a:rPr>
              <a:t>una</a:t>
            </a:r>
            <a:r>
              <a:rPr lang="en-US" sz="1700" dirty="0">
                <a:latin typeface="+mn-lt"/>
                <a:ea typeface="+mn-ea"/>
                <a:cs typeface="+mn-cs"/>
              </a:rPr>
              <a:t> </a:t>
            </a:r>
            <a:r>
              <a:rPr lang="en-US" sz="1700" b="1" dirty="0">
                <a:latin typeface="+mn-lt"/>
                <a:ea typeface="+mn-ea"/>
                <a:cs typeface="+mn-cs"/>
              </a:rPr>
              <a:t>Big Ball of Mud</a:t>
            </a:r>
            <a:r>
              <a:rPr lang="en-US" sz="1700" dirty="0">
                <a:latin typeface="+mn-lt"/>
                <a:ea typeface="+mn-ea"/>
                <a:cs typeface="+mn-cs"/>
              </a:rPr>
              <a:t>.</a:t>
            </a:r>
          </a:p>
          <a:p>
            <a:pPr indent="-228600">
              <a:lnSpc>
                <a:spcPct val="90000"/>
              </a:lnSpc>
              <a:buFont typeface="Arial" panose="020B0604020202020204" pitchFamily="34" charset="0"/>
              <a:buChar char="•"/>
            </a:pPr>
            <a:r>
              <a:rPr lang="en-US" sz="1700" dirty="0" err="1">
                <a:latin typeface="+mn-lt"/>
                <a:ea typeface="+mn-ea"/>
                <a:cs typeface="+mn-cs"/>
              </a:rPr>
              <a:t>Nessuno</a:t>
            </a:r>
            <a:r>
              <a:rPr lang="en-US" sz="1700" dirty="0">
                <a:latin typeface="+mn-lt"/>
                <a:ea typeface="+mn-ea"/>
                <a:cs typeface="+mn-cs"/>
              </a:rPr>
              <a:t>, </a:t>
            </a:r>
            <a:r>
              <a:rPr lang="en-US" sz="1700" dirty="0" err="1">
                <a:latin typeface="+mn-lt"/>
                <a:ea typeface="+mn-ea"/>
                <a:cs typeface="+mn-cs"/>
              </a:rPr>
              <a:t>deliberatamente</a:t>
            </a:r>
            <a:r>
              <a:rPr lang="en-US" sz="1700" dirty="0">
                <a:latin typeface="+mn-lt"/>
                <a:ea typeface="+mn-ea"/>
                <a:cs typeface="+mn-cs"/>
              </a:rPr>
              <a:t>, </a:t>
            </a:r>
            <a:r>
              <a:rPr lang="en-US" sz="1700" dirty="0" err="1">
                <a:latin typeface="+mn-lt"/>
                <a:ea typeface="+mn-ea"/>
                <a:cs typeface="+mn-cs"/>
              </a:rPr>
              <a:t>disegna</a:t>
            </a:r>
            <a:r>
              <a:rPr lang="en-US" sz="1700" dirty="0">
                <a:latin typeface="+mn-lt"/>
                <a:ea typeface="+mn-ea"/>
                <a:cs typeface="+mn-cs"/>
              </a:rPr>
              <a:t> </a:t>
            </a:r>
            <a:r>
              <a:rPr lang="en-US" sz="1700" dirty="0" err="1">
                <a:latin typeface="+mn-lt"/>
                <a:ea typeface="+mn-ea"/>
                <a:cs typeface="+mn-cs"/>
              </a:rPr>
              <a:t>una</a:t>
            </a:r>
            <a:r>
              <a:rPr lang="en-US" sz="1700" dirty="0">
                <a:latin typeface="+mn-lt"/>
                <a:ea typeface="+mn-ea"/>
                <a:cs typeface="+mn-cs"/>
              </a:rPr>
              <a:t> Big Ball of Mud, ma se non </a:t>
            </a:r>
            <a:r>
              <a:rPr lang="en-US" sz="1700" dirty="0" err="1">
                <a:latin typeface="+mn-lt"/>
                <a:ea typeface="+mn-ea"/>
                <a:cs typeface="+mn-cs"/>
              </a:rPr>
              <a:t>sfruttiamo</a:t>
            </a:r>
            <a:r>
              <a:rPr lang="en-US" sz="1700" dirty="0">
                <a:latin typeface="+mn-lt"/>
                <a:ea typeface="+mn-ea"/>
                <a:cs typeface="+mn-cs"/>
              </a:rPr>
              <a:t> </a:t>
            </a:r>
            <a:r>
              <a:rPr lang="en-US" sz="1700" dirty="0" err="1">
                <a:latin typeface="+mn-lt"/>
                <a:ea typeface="+mn-ea"/>
                <a:cs typeface="+mn-cs"/>
              </a:rPr>
              <a:t>i</a:t>
            </a:r>
            <a:r>
              <a:rPr lang="en-US" sz="1700" dirty="0">
                <a:latin typeface="+mn-lt"/>
                <a:ea typeface="+mn-ea"/>
                <a:cs typeface="+mn-cs"/>
              </a:rPr>
              <a:t> pattern del Context Mapping per </a:t>
            </a:r>
            <a:r>
              <a:rPr lang="en-US" sz="1700" dirty="0" err="1">
                <a:latin typeface="+mn-lt"/>
                <a:ea typeface="+mn-ea"/>
                <a:cs typeface="+mn-cs"/>
              </a:rPr>
              <a:t>categorizzare</a:t>
            </a:r>
            <a:r>
              <a:rPr lang="en-US" sz="1700" dirty="0">
                <a:latin typeface="+mn-lt"/>
                <a:ea typeface="+mn-ea"/>
                <a:cs typeface="+mn-cs"/>
              </a:rPr>
              <a:t> </a:t>
            </a:r>
            <a:r>
              <a:rPr lang="en-US" sz="1700" dirty="0" err="1">
                <a:latin typeface="+mn-lt"/>
                <a:ea typeface="+mn-ea"/>
                <a:cs typeface="+mn-cs"/>
              </a:rPr>
              <a:t>rigorosamente</a:t>
            </a:r>
            <a:r>
              <a:rPr lang="en-US" sz="1700" dirty="0">
                <a:latin typeface="+mn-lt"/>
                <a:ea typeface="+mn-ea"/>
                <a:cs typeface="+mn-cs"/>
              </a:rPr>
              <a:t> </a:t>
            </a:r>
            <a:r>
              <a:rPr lang="en-US" sz="1700" dirty="0" err="1">
                <a:latin typeface="+mn-lt"/>
                <a:ea typeface="+mn-ea"/>
                <a:cs typeface="+mn-cs"/>
              </a:rPr>
              <a:t>ogni</a:t>
            </a:r>
            <a:r>
              <a:rPr lang="en-US" sz="1700" dirty="0">
                <a:latin typeface="+mn-lt"/>
                <a:ea typeface="+mn-ea"/>
                <a:cs typeface="+mn-cs"/>
              </a:rPr>
              <a:t> contest </a:t>
            </a:r>
            <a:r>
              <a:rPr lang="en-US" sz="1700" dirty="0" err="1">
                <a:latin typeface="+mn-lt"/>
                <a:ea typeface="+mn-ea"/>
                <a:cs typeface="+mn-cs"/>
              </a:rPr>
              <a:t>così</a:t>
            </a:r>
            <a:r>
              <a:rPr lang="en-US" sz="1700" dirty="0">
                <a:latin typeface="+mn-lt"/>
                <a:ea typeface="+mn-ea"/>
                <a:cs typeface="+mn-cs"/>
              </a:rPr>
              <a:t> </a:t>
            </a:r>
            <a:r>
              <a:rPr lang="en-US" sz="1700" dirty="0" err="1">
                <a:latin typeface="+mn-lt"/>
                <a:ea typeface="+mn-ea"/>
                <a:cs typeface="+mn-cs"/>
              </a:rPr>
              <a:t>com’è</a:t>
            </a:r>
            <a:r>
              <a:rPr lang="en-US" sz="1700" dirty="0">
                <a:latin typeface="+mn-lt"/>
                <a:ea typeface="+mn-ea"/>
                <a:cs typeface="+mn-cs"/>
              </a:rPr>
              <a:t>, è molto </a:t>
            </a:r>
            <a:r>
              <a:rPr lang="en-US" sz="1700" dirty="0" err="1">
                <a:latin typeface="+mn-lt"/>
                <a:ea typeface="+mn-ea"/>
                <a:cs typeface="+mn-cs"/>
              </a:rPr>
              <a:t>probabile</a:t>
            </a:r>
            <a:r>
              <a:rPr lang="en-US" sz="1700" dirty="0">
                <a:latin typeface="+mn-lt"/>
                <a:ea typeface="+mn-ea"/>
                <a:cs typeface="+mn-cs"/>
              </a:rPr>
              <a:t> </a:t>
            </a:r>
            <a:r>
              <a:rPr lang="en-US" sz="1700" dirty="0" err="1">
                <a:latin typeface="+mn-lt"/>
                <a:ea typeface="+mn-ea"/>
                <a:cs typeface="+mn-cs"/>
              </a:rPr>
              <a:t>che</a:t>
            </a:r>
            <a:r>
              <a:rPr lang="en-US" sz="1700" dirty="0">
                <a:latin typeface="+mn-lt"/>
                <a:ea typeface="+mn-ea"/>
                <a:cs typeface="+mn-cs"/>
              </a:rPr>
              <a:t> prima o poi ci </a:t>
            </a:r>
            <a:r>
              <a:rPr lang="en-US" sz="1700" dirty="0" err="1">
                <a:latin typeface="+mn-lt"/>
                <a:ea typeface="+mn-ea"/>
                <a:cs typeface="+mn-cs"/>
              </a:rPr>
              <a:t>troveremo</a:t>
            </a:r>
            <a:r>
              <a:rPr lang="en-US" sz="1700" dirty="0">
                <a:latin typeface="+mn-lt"/>
                <a:ea typeface="+mn-ea"/>
                <a:cs typeface="+mn-cs"/>
              </a:rPr>
              <a:t> in </a:t>
            </a:r>
            <a:r>
              <a:rPr lang="en-US" sz="1700" dirty="0" err="1">
                <a:latin typeface="+mn-lt"/>
                <a:ea typeface="+mn-ea"/>
                <a:cs typeface="+mn-cs"/>
              </a:rPr>
              <a:t>questa</a:t>
            </a:r>
            <a:r>
              <a:rPr lang="en-US" sz="1700" dirty="0">
                <a:latin typeface="+mn-lt"/>
                <a:ea typeface="+mn-ea"/>
                <a:cs typeface="+mn-cs"/>
              </a:rPr>
              <a:t> </a:t>
            </a:r>
            <a:r>
              <a:rPr lang="en-US" sz="1700" dirty="0" err="1">
                <a:latin typeface="+mn-lt"/>
                <a:ea typeface="+mn-ea"/>
                <a:cs typeface="+mn-cs"/>
              </a:rPr>
              <a:t>situazione</a:t>
            </a:r>
            <a:r>
              <a:rPr lang="en-US" sz="1700" dirty="0">
                <a:latin typeface="+mn-lt"/>
                <a:ea typeface="+mn-ea"/>
                <a:cs typeface="+mn-cs"/>
              </a:rPr>
              <a:t>.</a:t>
            </a:r>
          </a:p>
          <a:p>
            <a:pPr indent="-228600">
              <a:lnSpc>
                <a:spcPct val="90000"/>
              </a:lnSpc>
              <a:buFont typeface="Arial" panose="020B0604020202020204" pitchFamily="34" charset="0"/>
              <a:buChar char="•"/>
            </a:pPr>
            <a:endParaRPr lang="en-US" sz="1700" dirty="0">
              <a:latin typeface="+mn-lt"/>
              <a:ea typeface="+mn-ea"/>
              <a:cs typeface="+mn-cs"/>
            </a:endParaRPr>
          </a:p>
          <a:p>
            <a:pPr indent="-228600">
              <a:lnSpc>
                <a:spcPct val="90000"/>
              </a:lnSpc>
              <a:buFont typeface="Arial" panose="020B0604020202020204" pitchFamily="34" charset="0"/>
              <a:buChar char="•"/>
            </a:pPr>
            <a:endParaRPr lang="en-US" sz="1700" dirty="0">
              <a:latin typeface="+mn-lt"/>
              <a:ea typeface="+mn-ea"/>
              <a:cs typeface="+mn-cs"/>
            </a:endParaRPr>
          </a:p>
        </p:txBody>
      </p:sp>
      <p:pic>
        <p:nvPicPr>
          <p:cNvPr id="3074" name="Picture 2" descr="Modular Monolith: Architecture Enforcement - Kamil Grzybek">
            <a:extLst>
              <a:ext uri="{FF2B5EF4-FFF2-40B4-BE49-F238E27FC236}">
                <a16:creationId xmlns:a16="http://schemas.microsoft.com/office/drawing/2014/main" id="{5B3338AE-B46A-CA4B-6F07-5442C64552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42" r="25163"/>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3079" name="Straight Connector 307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B1B4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4294967295"/>
          </p:nvPr>
        </p:nvSpPr>
        <p:spPr>
          <a:xfrm>
            <a:off x="617279" y="4820312"/>
            <a:ext cx="3109332" cy="519112"/>
          </a:xfrm>
          <a:prstGeom prst="rect">
            <a:avLst/>
          </a:prstGeom>
        </p:spPr>
        <p:txBody>
          <a:bodyPr/>
          <a:lstStyle/>
          <a:p>
            <a:pPr>
              <a:defRPr/>
            </a:pPr>
            <a:r>
              <a:rPr lang="en-US" altLang="en-US" dirty="0"/>
              <a:t>… e </a:t>
            </a:r>
            <a:r>
              <a:rPr lang="en-US" altLang="en-US" dirty="0" err="1"/>
              <a:t>quelli</a:t>
            </a:r>
            <a:r>
              <a:rPr lang="en-US" altLang="en-US" dirty="0"/>
              <a:t> </a:t>
            </a:r>
            <a:r>
              <a:rPr lang="en-US" altLang="en-US" dirty="0" err="1"/>
              <a:t>apocrifi</a:t>
            </a:r>
            <a:endParaRPr lang="en-US" altLang="en-US" dirty="0"/>
          </a:p>
        </p:txBody>
      </p:sp>
      <p:sp>
        <p:nvSpPr>
          <p:cNvPr id="3" name="Titolo 2"/>
          <p:cNvSpPr>
            <a:spLocks noGrp="1"/>
          </p:cNvSpPr>
          <p:nvPr>
            <p:ph type="ctrTitle"/>
          </p:nvPr>
        </p:nvSpPr>
        <p:spPr>
          <a:xfrm>
            <a:off x="617279" y="302403"/>
            <a:ext cx="8198250" cy="1088639"/>
          </a:xfrm>
          <a:prstGeom prst="rect">
            <a:avLst/>
          </a:prstGeom>
        </p:spPr>
        <p:txBody>
          <a:bodyPr/>
          <a:lstStyle/>
          <a:p>
            <a:r>
              <a:rPr lang="it-IT" dirty="0"/>
              <a:t>I Sacri Testi</a:t>
            </a:r>
          </a:p>
        </p:txBody>
      </p:sp>
    </p:spTree>
    <p:extLst>
      <p:ext uri="{BB962C8B-B14F-4D97-AF65-F5344CB8AC3E}">
        <p14:creationId xmlns:p14="http://schemas.microsoft.com/office/powerpoint/2010/main" val="19509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Goal</a:t>
            </a:r>
          </a:p>
        </p:txBody>
      </p:sp>
      <p:sp>
        <p:nvSpPr>
          <p:cNvPr id="5" name="Segnaposto testo 4"/>
          <p:cNvSpPr>
            <a:spLocks noGrp="1"/>
          </p:cNvSpPr>
          <p:nvPr>
            <p:ph type="body" sz="quarter" idx="12"/>
          </p:nvPr>
        </p:nvSpPr>
        <p:spPr>
          <a:xfrm>
            <a:off x="470630" y="1582210"/>
            <a:ext cx="6789979" cy="4318257"/>
          </a:xfrm>
        </p:spPr>
        <p:txBody>
          <a:bodyPr/>
          <a:lstStyle/>
          <a:p>
            <a:r>
              <a:rPr lang="it-IT" dirty="0" err="1"/>
              <a:t>Context</a:t>
            </a:r>
            <a:r>
              <a:rPr lang="it-IT" dirty="0"/>
              <a:t> Mapping ci obbliga a definire i rapporti fra i Team, a governare le relazioni che ci sono, o che sono destinate a venire. Non è raro sentirsi dire «non abbiamo consegnato in tempo perché ci mancavano le API dell’altro Team» (Leggere </a:t>
            </a:r>
            <a:r>
              <a:rPr lang="it-IT" i="1" dirty="0"/>
              <a:t>Team </a:t>
            </a:r>
            <a:r>
              <a:rPr lang="it-IT" i="1" dirty="0" err="1"/>
              <a:t>Topologies</a:t>
            </a:r>
            <a:r>
              <a:rPr lang="it-IT" dirty="0"/>
              <a:t> al riguardo).</a:t>
            </a:r>
          </a:p>
          <a:p>
            <a:r>
              <a:rPr lang="it-IT" dirty="0"/>
              <a:t>Il valore aggiunto di </a:t>
            </a:r>
            <a:r>
              <a:rPr lang="it-IT" dirty="0" err="1"/>
              <a:t>Context</a:t>
            </a:r>
            <a:r>
              <a:rPr lang="it-IT" dirty="0"/>
              <a:t> Mapping non sono le bolle che definiscono i contesti, ma le linee che tracciamo per definire le relazioni.</a:t>
            </a:r>
          </a:p>
          <a:p>
            <a:r>
              <a:rPr lang="it-IT" dirty="0"/>
              <a:t>In definitiva </a:t>
            </a:r>
            <a:r>
              <a:rPr lang="it-IT" dirty="0" err="1"/>
              <a:t>Context</a:t>
            </a:r>
            <a:r>
              <a:rPr lang="it-IT" dirty="0"/>
              <a:t> Mapping ci permette di colmare il gap tra architettura e politiche aziendali</a:t>
            </a:r>
          </a:p>
        </p:txBody>
      </p:sp>
    </p:spTree>
    <p:extLst>
      <p:ext uri="{BB962C8B-B14F-4D97-AF65-F5344CB8AC3E}">
        <p14:creationId xmlns:p14="http://schemas.microsoft.com/office/powerpoint/2010/main" val="130567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olo 2"/>
          <p:cNvSpPr>
            <a:spLocks noGrp="1"/>
          </p:cNvSpPr>
          <p:nvPr>
            <p:ph type="ctrTitle"/>
          </p:nvPr>
        </p:nvSpPr>
        <p:spPr>
          <a:xfrm>
            <a:off x="785059" y="586822"/>
            <a:ext cx="2670189" cy="1645920"/>
          </a:xfrm>
        </p:spPr>
        <p:txBody>
          <a:bodyPr vert="horz" lIns="91440" tIns="45720" rIns="91440" bIns="45720" rtlCol="0" anchor="ctr">
            <a:normAutofit/>
          </a:bodyPr>
          <a:lstStyle/>
          <a:p>
            <a:pPr>
              <a:lnSpc>
                <a:spcPct val="90000"/>
              </a:lnSpc>
            </a:pPr>
            <a:r>
              <a:rPr lang="it-IT" sz="2800" dirty="0" err="1"/>
              <a:t>Context</a:t>
            </a:r>
            <a:r>
              <a:rPr lang="it-IT" sz="2800" dirty="0"/>
              <a:t> Mapping: </a:t>
            </a:r>
            <a:r>
              <a:rPr lang="it-IT" sz="2800" dirty="0" err="1"/>
              <a:t>Greenfield</a:t>
            </a:r>
            <a:endParaRPr lang="en-US" sz="28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egnaposto testo 4"/>
          <p:cNvSpPr>
            <a:spLocks noGrp="1"/>
          </p:cNvSpPr>
          <p:nvPr>
            <p:ph type="body" sz="quarter" idx="12"/>
          </p:nvPr>
        </p:nvSpPr>
        <p:spPr>
          <a:xfrm>
            <a:off x="4013373" y="586822"/>
            <a:ext cx="4501977" cy="1645920"/>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200">
                <a:latin typeface="+mn-lt"/>
                <a:ea typeface="+mn-ea"/>
                <a:cs typeface="+mn-cs"/>
              </a:rPr>
              <a:t>Quando ci capita il privilegio di partire da zero possiamo utilizzare Context Mapping per tracciare i confini </a:t>
            </a:r>
            <a:r>
              <a:rPr lang="en-US" sz="1200" i="1">
                <a:latin typeface="+mn-lt"/>
                <a:ea typeface="+mn-ea"/>
                <a:cs typeface="+mn-cs"/>
              </a:rPr>
              <a:t>naturali</a:t>
            </a:r>
            <a:r>
              <a:rPr lang="en-US" sz="1200">
                <a:latin typeface="+mn-lt"/>
                <a:ea typeface="+mn-ea"/>
                <a:cs typeface="+mn-cs"/>
              </a:rPr>
              <a:t> del nostro dominio.</a:t>
            </a:r>
          </a:p>
          <a:p>
            <a:pPr indent="-228600">
              <a:lnSpc>
                <a:spcPct val="90000"/>
              </a:lnSpc>
              <a:buFont typeface="Arial" panose="020B0604020202020204" pitchFamily="34" charset="0"/>
              <a:buChar char="•"/>
            </a:pPr>
            <a:r>
              <a:rPr lang="en-US" sz="1200">
                <a:latin typeface="+mn-lt"/>
                <a:ea typeface="+mn-ea"/>
                <a:cs typeface="+mn-cs"/>
              </a:rPr>
              <a:t>In questo contesto le persone, l’analisi delle fasi di avanzamento di un processo che attraversa più dipartimenti, sono gli indicatori che più ci mostrano la mappa del sistema.</a:t>
            </a:r>
          </a:p>
          <a:p>
            <a:pPr indent="-228600">
              <a:lnSpc>
                <a:spcPct val="90000"/>
              </a:lnSpc>
              <a:buFont typeface="Arial" panose="020B0604020202020204" pitchFamily="34" charset="0"/>
              <a:buChar char="•"/>
            </a:pPr>
            <a:r>
              <a:rPr lang="en-US" sz="1200">
                <a:latin typeface="+mn-lt"/>
                <a:ea typeface="+mn-ea"/>
                <a:cs typeface="+mn-cs"/>
              </a:rPr>
              <a:t>Big Picture EventStorming è uno strumento molto efficace per questo tipo di indagini</a:t>
            </a:r>
          </a:p>
        </p:txBody>
      </p:sp>
      <p:pic>
        <p:nvPicPr>
          <p:cNvPr id="4" name="Immagine 3">
            <a:extLst>
              <a:ext uri="{FF2B5EF4-FFF2-40B4-BE49-F238E27FC236}">
                <a16:creationId xmlns:a16="http://schemas.microsoft.com/office/drawing/2014/main" id="{B9AD0808-5948-9461-EF88-A8206FCBE6AA}"/>
              </a:ext>
            </a:extLst>
          </p:cNvPr>
          <p:cNvPicPr>
            <a:picLocks noChangeAspect="1"/>
          </p:cNvPicPr>
          <p:nvPr/>
        </p:nvPicPr>
        <p:blipFill>
          <a:blip r:embed="rId2"/>
          <a:stretch>
            <a:fillRect/>
          </a:stretch>
        </p:blipFill>
        <p:spPr>
          <a:xfrm>
            <a:off x="418338" y="2916402"/>
            <a:ext cx="8373618" cy="3119171"/>
          </a:xfrm>
          <a:prstGeom prst="rect">
            <a:avLst/>
          </a:prstGeom>
        </p:spPr>
      </p:pic>
    </p:spTree>
    <p:extLst>
      <p:ext uri="{BB962C8B-B14F-4D97-AF65-F5344CB8AC3E}">
        <p14:creationId xmlns:p14="http://schemas.microsoft.com/office/powerpoint/2010/main" val="293325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404373"/>
            <a:ext cx="4844430"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Canvas</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ABD8593D-B23A-A6DC-CB4A-3798DE160A9B}"/>
              </a:ext>
            </a:extLst>
          </p:cNvPr>
          <p:cNvPicPr>
            <a:picLocks noChangeAspect="1"/>
          </p:cNvPicPr>
          <p:nvPr/>
        </p:nvPicPr>
        <p:blipFill>
          <a:blip r:embed="rId2"/>
          <a:stretch>
            <a:fillRect/>
          </a:stretch>
        </p:blipFill>
        <p:spPr>
          <a:xfrm>
            <a:off x="4459838" y="2350834"/>
            <a:ext cx="4514498" cy="2291107"/>
          </a:xfrm>
          <a:prstGeom prst="rect">
            <a:avLst/>
          </a:prstGeom>
          <a:effectLst/>
        </p:spPr>
      </p:pic>
      <p:sp>
        <p:nvSpPr>
          <p:cNvPr id="5" name="Segnaposto testo 4">
            <a:extLst>
              <a:ext uri="{FF2B5EF4-FFF2-40B4-BE49-F238E27FC236}">
                <a16:creationId xmlns:a16="http://schemas.microsoft.com/office/drawing/2014/main" id="{090501AC-6920-137E-D0AE-20516F0CEE5E}"/>
              </a:ext>
            </a:extLst>
          </p:cNvPr>
          <p:cNvSpPr txBox="1">
            <a:spLocks/>
          </p:cNvSpPr>
          <p:nvPr/>
        </p:nvSpPr>
        <p:spPr>
          <a:xfrm>
            <a:off x="486695" y="1909868"/>
            <a:ext cx="3584973" cy="303826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400" dirty="0" err="1">
                <a:latin typeface="+mn-lt"/>
                <a:ea typeface="+mn-ea"/>
                <a:cs typeface="+mn-cs"/>
              </a:rPr>
              <a:t>Quando</a:t>
            </a:r>
            <a:r>
              <a:rPr lang="en-US" sz="1400" dirty="0">
                <a:latin typeface="+mn-lt"/>
                <a:ea typeface="+mn-ea"/>
                <a:cs typeface="+mn-cs"/>
              </a:rPr>
              <a:t> I </a:t>
            </a:r>
            <a:r>
              <a:rPr lang="en-US" sz="1400" dirty="0" err="1">
                <a:latin typeface="+mn-lt"/>
                <a:ea typeface="+mn-ea"/>
                <a:cs typeface="+mn-cs"/>
              </a:rPr>
              <a:t>nostri</a:t>
            </a:r>
            <a:r>
              <a:rPr lang="en-US" sz="1400" dirty="0">
                <a:latin typeface="+mn-lt"/>
                <a:ea typeface="+mn-ea"/>
                <a:cs typeface="+mn-cs"/>
              </a:rPr>
              <a:t> Bounded Context </a:t>
            </a:r>
            <a:r>
              <a:rPr lang="en-US" sz="1400" dirty="0" err="1">
                <a:latin typeface="+mn-lt"/>
                <a:ea typeface="+mn-ea"/>
                <a:cs typeface="+mn-cs"/>
              </a:rPr>
              <a:t>sono</a:t>
            </a:r>
            <a:r>
              <a:rPr lang="en-US" sz="1400" dirty="0">
                <a:latin typeface="+mn-lt"/>
                <a:ea typeface="+mn-ea"/>
                <a:cs typeface="+mn-cs"/>
              </a:rPr>
              <a:t> </a:t>
            </a:r>
            <a:r>
              <a:rPr lang="en-US" sz="1400" dirty="0" err="1">
                <a:latin typeface="+mn-lt"/>
                <a:ea typeface="+mn-ea"/>
                <a:cs typeface="+mn-cs"/>
              </a:rPr>
              <a:t>pronti</a:t>
            </a:r>
            <a:r>
              <a:rPr lang="en-US" sz="1400" dirty="0">
                <a:latin typeface="+mn-lt"/>
                <a:ea typeface="+mn-ea"/>
                <a:cs typeface="+mn-cs"/>
              </a:rPr>
              <a:t> per </a:t>
            </a:r>
            <a:r>
              <a:rPr lang="en-US" sz="1400" dirty="0" err="1">
                <a:latin typeface="+mn-lt"/>
                <a:ea typeface="+mn-ea"/>
                <a:cs typeface="+mn-cs"/>
              </a:rPr>
              <a:t>essere</a:t>
            </a:r>
            <a:r>
              <a:rPr lang="en-US" sz="1400" dirty="0">
                <a:latin typeface="+mn-lt"/>
                <a:ea typeface="+mn-ea"/>
                <a:cs typeface="+mn-cs"/>
              </a:rPr>
              <a:t> </a:t>
            </a:r>
            <a:r>
              <a:rPr lang="en-US" sz="1400" dirty="0" err="1">
                <a:latin typeface="+mn-lt"/>
                <a:ea typeface="+mn-ea"/>
                <a:cs typeface="+mn-cs"/>
              </a:rPr>
              <a:t>implementati</a:t>
            </a:r>
            <a:r>
              <a:rPr lang="en-US" sz="1400" dirty="0">
                <a:latin typeface="+mn-lt"/>
                <a:ea typeface="+mn-ea"/>
                <a:cs typeface="+mn-cs"/>
              </a:rPr>
              <a:t> </a:t>
            </a:r>
            <a:r>
              <a:rPr lang="en-US" sz="1400" dirty="0" err="1">
                <a:latin typeface="+mn-lt"/>
                <a:ea typeface="+mn-ea"/>
                <a:cs typeface="+mn-cs"/>
              </a:rPr>
              <a:t>nel</a:t>
            </a:r>
            <a:r>
              <a:rPr lang="en-US" sz="1400" dirty="0">
                <a:latin typeface="+mn-lt"/>
                <a:ea typeface="+mn-ea"/>
                <a:cs typeface="+mn-cs"/>
              </a:rPr>
              <a:t> </a:t>
            </a:r>
            <a:r>
              <a:rPr lang="en-US" sz="1400" dirty="0" err="1">
                <a:latin typeface="+mn-lt"/>
                <a:ea typeface="+mn-ea"/>
                <a:cs typeface="+mn-cs"/>
              </a:rPr>
              <a:t>codice</a:t>
            </a:r>
            <a:r>
              <a:rPr lang="en-US" sz="1400" dirty="0">
                <a:latin typeface="+mn-lt"/>
                <a:ea typeface="+mn-ea"/>
                <a:cs typeface="+mn-cs"/>
              </a:rPr>
              <a:t> </a:t>
            </a:r>
            <a:r>
              <a:rPr lang="en-US" sz="1400" dirty="0" err="1">
                <a:latin typeface="+mn-lt"/>
                <a:ea typeface="+mn-ea"/>
                <a:cs typeface="+mn-cs"/>
              </a:rPr>
              <a:t>allora</a:t>
            </a:r>
            <a:r>
              <a:rPr lang="en-US" sz="1400" dirty="0">
                <a:latin typeface="+mn-lt"/>
                <a:ea typeface="+mn-ea"/>
                <a:cs typeface="+mn-cs"/>
              </a:rPr>
              <a:t> </a:t>
            </a:r>
            <a:r>
              <a:rPr lang="en-US" sz="1400" dirty="0" err="1">
                <a:latin typeface="+mn-lt"/>
                <a:ea typeface="+mn-ea"/>
                <a:cs typeface="+mn-cs"/>
              </a:rPr>
              <a:t>possono</a:t>
            </a:r>
            <a:r>
              <a:rPr lang="en-US" sz="1400" dirty="0">
                <a:latin typeface="+mn-lt"/>
                <a:ea typeface="+mn-ea"/>
                <a:cs typeface="+mn-cs"/>
              </a:rPr>
              <a:t> </a:t>
            </a:r>
            <a:r>
              <a:rPr lang="en-US" sz="1400" dirty="0" err="1">
                <a:latin typeface="+mn-lt"/>
                <a:ea typeface="+mn-ea"/>
                <a:cs typeface="+mn-cs"/>
              </a:rPr>
              <a:t>essere</a:t>
            </a:r>
            <a:r>
              <a:rPr lang="en-US" sz="1400" dirty="0">
                <a:latin typeface="+mn-lt"/>
                <a:ea typeface="+mn-ea"/>
                <a:cs typeface="+mn-cs"/>
              </a:rPr>
              <a:t> </a:t>
            </a:r>
            <a:r>
              <a:rPr lang="en-US" sz="1400" dirty="0" err="1">
                <a:latin typeface="+mn-lt"/>
                <a:ea typeface="+mn-ea"/>
                <a:cs typeface="+mn-cs"/>
              </a:rPr>
              <a:t>visti</a:t>
            </a:r>
            <a:r>
              <a:rPr lang="en-US" sz="1400" dirty="0">
                <a:latin typeface="+mn-lt"/>
                <a:ea typeface="+mn-ea"/>
                <a:cs typeface="+mn-cs"/>
              </a:rPr>
              <a:t> come </a:t>
            </a:r>
            <a:r>
              <a:rPr lang="en-US" sz="1400" dirty="0" err="1">
                <a:latin typeface="+mn-lt"/>
                <a:ea typeface="+mn-ea"/>
                <a:cs typeface="+mn-cs"/>
              </a:rPr>
              <a:t>componenti</a:t>
            </a:r>
            <a:r>
              <a:rPr lang="en-US" sz="1400" dirty="0">
                <a:latin typeface="+mn-lt"/>
                <a:ea typeface="+mn-ea"/>
                <a:cs typeface="+mn-cs"/>
              </a:rPr>
              <a:t> </a:t>
            </a:r>
            <a:r>
              <a:rPr lang="en-US" sz="1400" dirty="0" err="1">
                <a:latin typeface="+mn-lt"/>
                <a:ea typeface="+mn-ea"/>
                <a:cs typeface="+mn-cs"/>
              </a:rPr>
              <a:t>che</a:t>
            </a:r>
            <a:r>
              <a:rPr lang="en-US" sz="1400" dirty="0">
                <a:latin typeface="+mn-lt"/>
                <a:ea typeface="+mn-ea"/>
                <a:cs typeface="+mn-cs"/>
              </a:rPr>
              <a:t> </a:t>
            </a:r>
            <a:r>
              <a:rPr lang="en-US" sz="1400" dirty="0" err="1">
                <a:latin typeface="+mn-lt"/>
                <a:ea typeface="+mn-ea"/>
                <a:cs typeface="+mn-cs"/>
              </a:rPr>
              <a:t>si</a:t>
            </a:r>
            <a:r>
              <a:rPr lang="en-US" sz="1400" dirty="0">
                <a:latin typeface="+mn-lt"/>
                <a:ea typeface="+mn-ea"/>
                <a:cs typeface="+mn-cs"/>
              </a:rPr>
              <a:t> </a:t>
            </a:r>
            <a:r>
              <a:rPr lang="en-US" sz="1400" dirty="0" err="1">
                <a:latin typeface="+mn-lt"/>
                <a:ea typeface="+mn-ea"/>
                <a:cs typeface="+mn-cs"/>
              </a:rPr>
              <a:t>scambiano</a:t>
            </a:r>
            <a:r>
              <a:rPr lang="en-US" sz="1400" dirty="0">
                <a:latin typeface="+mn-lt"/>
                <a:ea typeface="+mn-ea"/>
                <a:cs typeface="+mn-cs"/>
              </a:rPr>
              <a:t> </a:t>
            </a:r>
            <a:r>
              <a:rPr lang="en-US" sz="1400" dirty="0" err="1">
                <a:latin typeface="+mn-lt"/>
                <a:ea typeface="+mn-ea"/>
                <a:cs typeface="+mn-cs"/>
              </a:rPr>
              <a:t>informazioni</a:t>
            </a:r>
            <a:r>
              <a:rPr lang="en-US" sz="1400" dirty="0">
                <a:latin typeface="+mn-lt"/>
                <a:ea typeface="+mn-ea"/>
                <a:cs typeface="+mn-cs"/>
              </a:rPr>
              <a:t> con </a:t>
            </a:r>
            <a:r>
              <a:rPr lang="en-US" sz="1400" dirty="0" err="1">
                <a:latin typeface="+mn-lt"/>
                <a:ea typeface="+mn-ea"/>
                <a:cs typeface="+mn-cs"/>
              </a:rPr>
              <a:t>l’esterno</a:t>
            </a:r>
            <a:r>
              <a:rPr lang="en-US" sz="1400" dirty="0">
                <a:latin typeface="+mn-lt"/>
                <a:ea typeface="+mn-ea"/>
                <a:cs typeface="+mn-cs"/>
              </a:rPr>
              <a:t>, </a:t>
            </a:r>
            <a:r>
              <a:rPr lang="en-US" sz="1400" dirty="0" err="1">
                <a:latin typeface="+mn-lt"/>
                <a:ea typeface="+mn-ea"/>
                <a:cs typeface="+mn-cs"/>
              </a:rPr>
              <a:t>che</a:t>
            </a:r>
            <a:r>
              <a:rPr lang="en-US" sz="1400" dirty="0">
                <a:latin typeface="+mn-lt"/>
                <a:ea typeface="+mn-ea"/>
                <a:cs typeface="+mn-cs"/>
              </a:rPr>
              <a:t> </a:t>
            </a:r>
            <a:r>
              <a:rPr lang="en-US" sz="1400" dirty="0" err="1">
                <a:latin typeface="+mn-lt"/>
                <a:ea typeface="+mn-ea"/>
                <a:cs typeface="+mn-cs"/>
              </a:rPr>
              <a:t>semanticamente</a:t>
            </a:r>
            <a:r>
              <a:rPr lang="en-US" sz="1400" dirty="0">
                <a:latin typeface="+mn-lt"/>
                <a:ea typeface="+mn-ea"/>
                <a:cs typeface="+mn-cs"/>
              </a:rPr>
              <a:t> parlando, </a:t>
            </a:r>
            <a:r>
              <a:rPr lang="en-US" sz="1400" dirty="0" err="1">
                <a:latin typeface="+mn-lt"/>
                <a:ea typeface="+mn-ea"/>
                <a:cs typeface="+mn-cs"/>
              </a:rPr>
              <a:t>sono</a:t>
            </a:r>
            <a:r>
              <a:rPr lang="en-US" sz="1400" dirty="0">
                <a:latin typeface="+mn-lt"/>
                <a:ea typeface="+mn-ea"/>
                <a:cs typeface="+mn-cs"/>
              </a:rPr>
              <a:t> </a:t>
            </a:r>
            <a:r>
              <a:rPr lang="en-US" sz="1400" b="1" dirty="0" err="1">
                <a:latin typeface="+mn-lt"/>
                <a:ea typeface="+mn-ea"/>
                <a:cs typeface="+mn-cs"/>
              </a:rPr>
              <a:t>Comandi</a:t>
            </a:r>
            <a:r>
              <a:rPr lang="en-US" sz="1400" b="1" dirty="0">
                <a:latin typeface="+mn-lt"/>
                <a:ea typeface="+mn-ea"/>
                <a:cs typeface="+mn-cs"/>
              </a:rPr>
              <a:t>, </a:t>
            </a:r>
            <a:r>
              <a:rPr lang="en-US" sz="1400" b="1" dirty="0" err="1">
                <a:latin typeface="+mn-lt"/>
                <a:ea typeface="+mn-ea"/>
                <a:cs typeface="+mn-cs"/>
              </a:rPr>
              <a:t>Eventi</a:t>
            </a:r>
            <a:r>
              <a:rPr lang="en-US" sz="1400" b="1" dirty="0">
                <a:latin typeface="+mn-lt"/>
                <a:ea typeface="+mn-ea"/>
                <a:cs typeface="+mn-cs"/>
              </a:rPr>
              <a:t>, Query</a:t>
            </a:r>
            <a:r>
              <a:rPr lang="en-US" sz="1400" dirty="0">
                <a:latin typeface="+mn-lt"/>
                <a:ea typeface="+mn-ea"/>
                <a:cs typeface="+mn-cs"/>
              </a:rPr>
              <a:t>.</a:t>
            </a:r>
          </a:p>
          <a:p>
            <a:pPr indent="-228600">
              <a:lnSpc>
                <a:spcPct val="90000"/>
              </a:lnSpc>
              <a:buFont typeface="Arial" panose="020B0604020202020204" pitchFamily="34" charset="0"/>
              <a:buChar char="•"/>
            </a:pPr>
            <a:r>
              <a:rPr lang="en-US" sz="1400" dirty="0">
                <a:latin typeface="+mn-lt"/>
                <a:ea typeface="+mn-ea"/>
                <a:cs typeface="+mn-cs"/>
              </a:rPr>
              <a:t>In </a:t>
            </a:r>
            <a:r>
              <a:rPr lang="en-US" sz="1400" dirty="0" err="1">
                <a:latin typeface="+mn-lt"/>
                <a:ea typeface="+mn-ea"/>
                <a:cs typeface="+mn-cs"/>
              </a:rPr>
              <a:t>questo</a:t>
            </a:r>
            <a:r>
              <a:rPr lang="en-US" sz="1400" dirty="0">
                <a:latin typeface="+mn-lt"/>
                <a:ea typeface="+mn-ea"/>
                <a:cs typeface="+mn-cs"/>
              </a:rPr>
              <a:t> </a:t>
            </a:r>
            <a:r>
              <a:rPr lang="en-US" sz="1400" dirty="0" err="1">
                <a:latin typeface="+mn-lt"/>
                <a:ea typeface="+mn-ea"/>
                <a:cs typeface="+mn-cs"/>
              </a:rPr>
              <a:t>fase</a:t>
            </a:r>
            <a:r>
              <a:rPr lang="en-US" sz="1400" dirty="0">
                <a:latin typeface="+mn-lt"/>
                <a:ea typeface="+mn-ea"/>
                <a:cs typeface="+mn-cs"/>
              </a:rPr>
              <a:t> è molto utile </a:t>
            </a:r>
            <a:r>
              <a:rPr lang="en-US" sz="1400" dirty="0" err="1">
                <a:latin typeface="+mn-lt"/>
                <a:ea typeface="+mn-ea"/>
                <a:cs typeface="+mn-cs"/>
              </a:rPr>
              <a:t>appoggiarsi</a:t>
            </a:r>
            <a:r>
              <a:rPr lang="en-US" sz="1400" dirty="0">
                <a:latin typeface="+mn-lt"/>
                <a:ea typeface="+mn-ea"/>
                <a:cs typeface="+mn-cs"/>
              </a:rPr>
              <a:t> al </a:t>
            </a:r>
            <a:r>
              <a:rPr lang="en-US" sz="1400" i="1" dirty="0">
                <a:latin typeface="+mn-lt"/>
                <a:ea typeface="+mn-ea"/>
                <a:cs typeface="+mn-cs"/>
                <a:hlinkClick r:id="rId3"/>
              </a:rPr>
              <a:t>Bounded Context Canvas (Nick Tune)</a:t>
            </a:r>
            <a:endParaRPr lang="en-US" sz="1400" i="1" dirty="0">
              <a:latin typeface="+mn-lt"/>
              <a:ea typeface="+mn-ea"/>
              <a:cs typeface="+mn-cs"/>
            </a:endParaRPr>
          </a:p>
          <a:p>
            <a:pPr indent="-228600">
              <a:lnSpc>
                <a:spcPct val="90000"/>
              </a:lnSpc>
              <a:buFont typeface="Arial" panose="020B0604020202020204" pitchFamily="34" charset="0"/>
              <a:buChar char="•"/>
            </a:pPr>
            <a:r>
              <a:rPr lang="en-US" sz="1400" dirty="0" err="1">
                <a:latin typeface="+mn-lt"/>
                <a:ea typeface="+mn-ea"/>
                <a:cs typeface="+mn-cs"/>
              </a:rPr>
              <a:t>Altri</a:t>
            </a:r>
            <a:r>
              <a:rPr lang="en-US" sz="1400" dirty="0">
                <a:latin typeface="+mn-lt"/>
                <a:ea typeface="+mn-ea"/>
                <a:cs typeface="+mn-cs"/>
              </a:rPr>
              <a:t> </a:t>
            </a:r>
            <a:r>
              <a:rPr lang="en-US" sz="1400" dirty="0" err="1">
                <a:latin typeface="+mn-lt"/>
                <a:ea typeface="+mn-ea"/>
                <a:cs typeface="+mn-cs"/>
              </a:rPr>
              <a:t>spunti</a:t>
            </a:r>
            <a:r>
              <a:rPr lang="en-US" sz="1400" dirty="0">
                <a:latin typeface="+mn-lt"/>
                <a:ea typeface="+mn-ea"/>
                <a:cs typeface="+mn-cs"/>
              </a:rPr>
              <a:t> molto </a:t>
            </a:r>
            <a:r>
              <a:rPr lang="en-US" sz="1400" dirty="0" err="1">
                <a:latin typeface="+mn-lt"/>
                <a:ea typeface="+mn-ea"/>
                <a:cs typeface="+mn-cs"/>
              </a:rPr>
              <a:t>interessanti</a:t>
            </a:r>
            <a:r>
              <a:rPr lang="en-US" sz="1400" dirty="0">
                <a:latin typeface="+mn-lt"/>
                <a:ea typeface="+mn-ea"/>
                <a:cs typeface="+mn-cs"/>
              </a:rPr>
              <a:t> </a:t>
            </a:r>
            <a:r>
              <a:rPr lang="en-US" sz="1400" dirty="0" err="1">
                <a:latin typeface="+mn-lt"/>
                <a:ea typeface="+mn-ea"/>
                <a:cs typeface="+mn-cs"/>
              </a:rPr>
              <a:t>sulle</a:t>
            </a:r>
            <a:r>
              <a:rPr lang="en-US" sz="1400" dirty="0">
                <a:latin typeface="+mn-lt"/>
                <a:ea typeface="+mn-ea"/>
                <a:cs typeface="+mn-cs"/>
              </a:rPr>
              <a:t> </a:t>
            </a:r>
            <a:r>
              <a:rPr lang="en-US" sz="1400" dirty="0" err="1">
                <a:latin typeface="+mn-lt"/>
                <a:ea typeface="+mn-ea"/>
                <a:cs typeface="+mn-cs"/>
              </a:rPr>
              <a:t>relazioni</a:t>
            </a:r>
            <a:r>
              <a:rPr lang="en-US" sz="1400" dirty="0">
                <a:latin typeface="+mn-lt"/>
                <a:ea typeface="+mn-ea"/>
                <a:cs typeface="+mn-cs"/>
              </a:rPr>
              <a:t> Bounded Context vs Team è il </a:t>
            </a:r>
            <a:r>
              <a:rPr lang="en-US" sz="1400" dirty="0" err="1">
                <a:latin typeface="+mn-lt"/>
                <a:ea typeface="+mn-ea"/>
                <a:cs typeface="+mn-cs"/>
              </a:rPr>
              <a:t>libro</a:t>
            </a:r>
            <a:r>
              <a:rPr lang="en-US" sz="1400" dirty="0">
                <a:latin typeface="+mn-lt"/>
                <a:ea typeface="+mn-ea"/>
                <a:cs typeface="+mn-cs"/>
              </a:rPr>
              <a:t> </a:t>
            </a:r>
            <a:r>
              <a:rPr lang="en-US" sz="1400" i="1" dirty="0">
                <a:latin typeface="+mn-lt"/>
                <a:ea typeface="+mn-ea"/>
                <a:cs typeface="+mn-cs"/>
                <a:hlinkClick r:id="rId4"/>
              </a:rPr>
              <a:t>Team Topologies di Matthew Skelton e Manuel </a:t>
            </a:r>
            <a:r>
              <a:rPr lang="en-US" sz="1400" i="1" dirty="0" err="1">
                <a:latin typeface="+mn-lt"/>
                <a:ea typeface="+mn-ea"/>
                <a:cs typeface="+mn-cs"/>
                <a:hlinkClick r:id="rId4"/>
              </a:rPr>
              <a:t>Pais</a:t>
            </a:r>
            <a:endParaRPr lang="en-US" sz="1400" dirty="0">
              <a:latin typeface="+mn-lt"/>
              <a:ea typeface="+mn-ea"/>
              <a:cs typeface="+mn-cs"/>
            </a:endParaRPr>
          </a:p>
        </p:txBody>
      </p:sp>
    </p:spTree>
    <p:extLst>
      <p:ext uri="{BB962C8B-B14F-4D97-AF65-F5344CB8AC3E}">
        <p14:creationId xmlns:p14="http://schemas.microsoft.com/office/powerpoint/2010/main" val="380802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404373"/>
            <a:ext cx="3274421" cy="967228"/>
          </a:xfrm>
        </p:spPr>
        <p:txBody>
          <a:bodyPr vert="horz" lIns="91440" tIns="45720" rIns="91440" bIns="45720" rtlCol="0" anchor="ctr">
            <a:normAutofit/>
          </a:bodyPr>
          <a:lstStyle/>
          <a:p>
            <a:pPr>
              <a:lnSpc>
                <a:spcPct val="90000"/>
              </a:lnSpc>
            </a:pPr>
            <a:r>
              <a:rPr lang="it-IT" sz="2800" dirty="0" err="1"/>
              <a:t>EventStorming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D45EA5AE-2928-1C9D-B7F6-AD33B2B0C3DD}"/>
              </a:ext>
            </a:extLst>
          </p:cNvPr>
          <p:cNvSpPr txBox="1">
            <a:spLocks/>
          </p:cNvSpPr>
          <p:nvPr/>
        </p:nvSpPr>
        <p:spPr>
          <a:xfrm>
            <a:off x="486696" y="1777044"/>
            <a:ext cx="3910628" cy="3847380"/>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Si tratta di una famiglia di workshop con un solo scopo «rappresentare la complessità dei flussi chiave delle organizzazioni utilizzando gli Eventi come strumento di esplorazione»</a:t>
            </a:r>
          </a:p>
          <a:p>
            <a:r>
              <a:rPr lang="it-IT" sz="1600" dirty="0"/>
              <a:t>Gli Eventi sono rappresentati da post-it arancioni, e dato che rappresentano un fatto già successo, sono scritti al passato.</a:t>
            </a:r>
          </a:p>
          <a:p>
            <a:r>
              <a:rPr lang="it-IT" sz="1600" dirty="0"/>
              <a:t>E’ fondamentale coinvolgere tutti gli attori coinvolti nel progetto, business </a:t>
            </a:r>
            <a:r>
              <a:rPr lang="it-IT" sz="1600" dirty="0" err="1"/>
              <a:t>expert</a:t>
            </a:r>
            <a:r>
              <a:rPr lang="it-IT" sz="1600" dirty="0"/>
              <a:t>, utilizzatori, sviluppatori. </a:t>
            </a:r>
          </a:p>
          <a:p>
            <a:pPr marL="57150">
              <a:lnSpc>
                <a:spcPct val="90000"/>
              </a:lnSpc>
            </a:pPr>
            <a:endParaRPr lang="en-US" sz="1700" dirty="0">
              <a:latin typeface="+mn-lt"/>
              <a:ea typeface="+mn-ea"/>
              <a:cs typeface="+mn-cs"/>
            </a:endParaRPr>
          </a:p>
        </p:txBody>
      </p:sp>
      <p:pic>
        <p:nvPicPr>
          <p:cNvPr id="4" name="Immagine 3">
            <a:extLst>
              <a:ext uri="{FF2B5EF4-FFF2-40B4-BE49-F238E27FC236}">
                <a16:creationId xmlns:a16="http://schemas.microsoft.com/office/drawing/2014/main" id="{E509DD7C-DD7E-AA5D-9D43-17354E8D6B58}"/>
              </a:ext>
            </a:extLst>
          </p:cNvPr>
          <p:cNvPicPr>
            <a:picLocks noChangeAspect="1"/>
          </p:cNvPicPr>
          <p:nvPr/>
        </p:nvPicPr>
        <p:blipFill>
          <a:blip r:embed="rId2"/>
          <a:stretch>
            <a:fillRect/>
          </a:stretch>
        </p:blipFill>
        <p:spPr>
          <a:xfrm>
            <a:off x="5171862" y="2379923"/>
            <a:ext cx="3388567" cy="1726251"/>
          </a:xfrm>
          <a:prstGeom prst="rect">
            <a:avLst/>
          </a:prstGeom>
        </p:spPr>
      </p:pic>
    </p:spTree>
    <p:extLst>
      <p:ext uri="{BB962C8B-B14F-4D97-AF65-F5344CB8AC3E}">
        <p14:creationId xmlns:p14="http://schemas.microsoft.com/office/powerpoint/2010/main" val="2587555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EventStorming</a:t>
            </a:r>
            <a:endParaRPr lang="it-IT" sz="4000" dirty="0"/>
          </a:p>
        </p:txBody>
      </p:sp>
      <p:sp>
        <p:nvSpPr>
          <p:cNvPr id="5" name="Segnaposto testo 4"/>
          <p:cNvSpPr>
            <a:spLocks noGrp="1"/>
          </p:cNvSpPr>
          <p:nvPr>
            <p:ph type="body" sz="quarter" idx="12"/>
          </p:nvPr>
        </p:nvSpPr>
        <p:spPr>
          <a:xfrm>
            <a:off x="470630" y="1382015"/>
            <a:ext cx="8198250" cy="4318257"/>
          </a:xfrm>
        </p:spPr>
        <p:txBody>
          <a:bodyPr/>
          <a:lstStyle/>
          <a:p>
            <a:r>
              <a:rPr lang="it-IT" dirty="0"/>
              <a:t>Ci sono tre formati di </a:t>
            </a:r>
            <a:r>
              <a:rPr lang="it-IT" dirty="0" err="1"/>
              <a:t>EventStorming</a:t>
            </a:r>
            <a:endParaRPr lang="it-IT" dirty="0"/>
          </a:p>
          <a:p>
            <a:pPr marL="285750" indent="-285750">
              <a:buFont typeface="Arial" panose="020B0604020202020204" pitchFamily="34" charset="0"/>
              <a:buChar char="•"/>
            </a:pPr>
            <a:r>
              <a:rPr lang="it-IT" b="1" dirty="0"/>
              <a:t>Big Picture</a:t>
            </a:r>
            <a:r>
              <a:rPr lang="it-IT" dirty="0"/>
              <a:t>. Discovery di domini complessi, e delle possibili incoerenze nella comprensione del problema, o della soluzione</a:t>
            </a:r>
          </a:p>
          <a:p>
            <a:pPr marL="285750" indent="-285750">
              <a:buFont typeface="Arial" panose="020B0604020202020204" pitchFamily="34" charset="0"/>
              <a:buChar char="•"/>
            </a:pPr>
            <a:r>
              <a:rPr lang="it-IT" b="1" dirty="0" err="1"/>
              <a:t>Process</a:t>
            </a:r>
            <a:r>
              <a:rPr lang="it-IT" b="1" dirty="0"/>
              <a:t> </a:t>
            </a:r>
            <a:r>
              <a:rPr lang="it-IT" b="1" dirty="0" err="1"/>
              <a:t>Modelling</a:t>
            </a:r>
            <a:r>
              <a:rPr lang="it-IT" dirty="0"/>
              <a:t>. Permette di modellare in dettaglio i processi e le loro dinamiche rappresentando gli attori, gli step e gli interessi in gioco</a:t>
            </a:r>
          </a:p>
          <a:p>
            <a:pPr marL="285750" indent="-285750">
              <a:buFont typeface="Arial" panose="020B0604020202020204" pitchFamily="34" charset="0"/>
              <a:buChar char="•"/>
            </a:pPr>
            <a:r>
              <a:rPr lang="it-IT" b="1" dirty="0"/>
              <a:t>Software Design</a:t>
            </a:r>
            <a:r>
              <a:rPr lang="it-IT" dirty="0"/>
              <a:t>. E’ il formato orientato alla progettazione del software a supporto dei processi chiave. Con questo formato si approfondisce l’esplorazione iniziata con il </a:t>
            </a:r>
            <a:r>
              <a:rPr lang="it-IT" dirty="0" err="1"/>
              <a:t>Process</a:t>
            </a:r>
            <a:r>
              <a:rPr lang="it-IT" dirty="0"/>
              <a:t> </a:t>
            </a:r>
            <a:r>
              <a:rPr lang="it-IT" dirty="0" err="1"/>
              <a:t>Modeling</a:t>
            </a:r>
            <a:r>
              <a:rPr lang="it-IT" dirty="0"/>
              <a:t> individuando i confini fra i vari contesti, le responsabilità e lo scambio di informazioni, sempre con uno sguardo al business.</a:t>
            </a:r>
          </a:p>
        </p:txBody>
      </p:sp>
    </p:spTree>
    <p:extLst>
      <p:ext uri="{BB962C8B-B14F-4D97-AF65-F5344CB8AC3E}">
        <p14:creationId xmlns:p14="http://schemas.microsoft.com/office/powerpoint/2010/main" val="1236749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Architetture DDD</a:t>
            </a:r>
          </a:p>
        </p:txBody>
      </p:sp>
      <p:sp>
        <p:nvSpPr>
          <p:cNvPr id="5" name="Segnaposto testo 4"/>
          <p:cNvSpPr>
            <a:spLocks noGrp="1"/>
          </p:cNvSpPr>
          <p:nvPr>
            <p:ph type="body" sz="quarter" idx="12"/>
          </p:nvPr>
        </p:nvSpPr>
        <p:spPr>
          <a:xfrm>
            <a:off x="470630" y="1382015"/>
            <a:ext cx="8198250" cy="4318257"/>
          </a:xfrm>
        </p:spPr>
        <p:txBody>
          <a:bodyPr/>
          <a:lstStyle/>
          <a:p>
            <a:r>
              <a:rPr lang="it-IT" dirty="0"/>
              <a:t>Chi si illude di scrivere il codice una sola volta, trovando subito la strada maestra, probabilmente o non ha mai sviluppato in contesti complessi, oppure ha creato grandi Big Ball of </a:t>
            </a:r>
            <a:r>
              <a:rPr lang="it-IT" dirty="0" err="1"/>
              <a:t>Mud</a:t>
            </a:r>
            <a:r>
              <a:rPr lang="it-IT" dirty="0"/>
              <a:t>.</a:t>
            </a:r>
          </a:p>
          <a:p>
            <a:r>
              <a:rPr lang="it-IT" dirty="0"/>
              <a:t>La necessità di riscrivere frequentemente il codice deriva principalmente da</a:t>
            </a:r>
          </a:p>
          <a:p>
            <a:pPr marL="285750" indent="-285750">
              <a:buFont typeface="Arial" panose="020B0604020202020204" pitchFamily="34" charset="0"/>
              <a:buChar char="•"/>
            </a:pPr>
            <a:r>
              <a:rPr lang="it-IT" dirty="0"/>
              <a:t>Domini troppi complessi per poter essere implementati correttamente al primo giro (nel mio caso le applicazioni finanziarie e IoT)</a:t>
            </a:r>
          </a:p>
          <a:p>
            <a:pPr marL="285750" indent="-285750">
              <a:buFont typeface="Arial" panose="020B0604020202020204" pitchFamily="34" charset="0"/>
              <a:buChar char="•"/>
            </a:pPr>
            <a:r>
              <a:rPr lang="it-IT" dirty="0"/>
              <a:t>Il Dominio non è un elemento immutabile, è in continua evoluzione, ed il codice si deve adeguare a questo cambiamento.</a:t>
            </a:r>
          </a:p>
          <a:p>
            <a:pPr marL="285750" indent="-285750">
              <a:buFont typeface="Arial" panose="020B0604020202020204" pitchFamily="34" charset="0"/>
              <a:buChar char="•"/>
            </a:pPr>
            <a:r>
              <a:rPr lang="it-IT" dirty="0"/>
              <a:t>Vogliamo poter aggiungere o togliere funzionalità senza paura. Qualsiasi architettura ci permetta di farlo è la benvenuta</a:t>
            </a:r>
          </a:p>
        </p:txBody>
      </p:sp>
    </p:spTree>
    <p:extLst>
      <p:ext uri="{BB962C8B-B14F-4D97-AF65-F5344CB8AC3E}">
        <p14:creationId xmlns:p14="http://schemas.microsoft.com/office/powerpoint/2010/main" val="129208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Architetture: Blue Book</a:t>
            </a:r>
          </a:p>
        </p:txBody>
      </p:sp>
      <p:sp>
        <p:nvSpPr>
          <p:cNvPr id="5" name="Segnaposto testo 4"/>
          <p:cNvSpPr>
            <a:spLocks noGrp="1"/>
          </p:cNvSpPr>
          <p:nvPr>
            <p:ph type="body" sz="quarter" idx="12"/>
          </p:nvPr>
        </p:nvSpPr>
        <p:spPr>
          <a:xfrm>
            <a:off x="470630" y="1720234"/>
            <a:ext cx="6789979" cy="4102596"/>
          </a:xfrm>
        </p:spPr>
        <p:txBody>
          <a:bodyPr/>
          <a:lstStyle/>
          <a:p>
            <a:r>
              <a:rPr lang="it-IT" dirty="0"/>
              <a:t>Vaughn Vernon ha più volte ribadito il concetto che il primo libro che parla dichiaratamente di architetture DDD è il suo </a:t>
            </a:r>
            <a:r>
              <a:rPr lang="it-IT" i="1" dirty="0" err="1"/>
              <a:t>Implementing</a:t>
            </a:r>
            <a:r>
              <a:rPr lang="it-IT" i="1" dirty="0"/>
              <a:t> Domain-</a:t>
            </a:r>
            <a:r>
              <a:rPr lang="it-IT" i="1" dirty="0" err="1"/>
              <a:t>Driven</a:t>
            </a:r>
            <a:r>
              <a:rPr lang="it-IT" i="1" dirty="0"/>
              <a:t> Design</a:t>
            </a:r>
            <a:r>
              <a:rPr lang="it-IT" dirty="0"/>
              <a:t> (</a:t>
            </a:r>
            <a:r>
              <a:rPr lang="it-IT" dirty="0" err="1"/>
              <a:t>aka</a:t>
            </a:r>
            <a:r>
              <a:rPr lang="it-IT" dirty="0"/>
              <a:t> Red Book).</a:t>
            </a:r>
          </a:p>
          <a:p>
            <a:r>
              <a:rPr lang="it-IT" dirty="0"/>
              <a:t>In effetti, semplicemente per ragioni storiche, il Blue Book propone una soluzione architetturale a dir poco obsoleta, ma l’unica veramente possibile nel 2004!</a:t>
            </a:r>
          </a:p>
          <a:p>
            <a:r>
              <a:rPr lang="it-IT" dirty="0"/>
              <a:t>L’architettura a Layer proposta da Eric Evans era assolutamente in linea con il modo di sviluppare software partendo dal database, assolutamente relazionale.</a:t>
            </a:r>
          </a:p>
          <a:p>
            <a:r>
              <a:rPr lang="it-IT" dirty="0"/>
              <a:t>Event-</a:t>
            </a:r>
            <a:r>
              <a:rPr lang="it-IT" dirty="0" err="1"/>
              <a:t>Driven</a:t>
            </a:r>
            <a:r>
              <a:rPr lang="it-IT" dirty="0"/>
              <a:t> era ancora tutto da definire.</a:t>
            </a:r>
          </a:p>
          <a:p>
            <a:endParaRPr lang="it-IT" dirty="0"/>
          </a:p>
        </p:txBody>
      </p:sp>
    </p:spTree>
    <p:extLst>
      <p:ext uri="{BB962C8B-B14F-4D97-AF65-F5344CB8AC3E}">
        <p14:creationId xmlns:p14="http://schemas.microsoft.com/office/powerpoint/2010/main" val="2771603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Tactical</a:t>
            </a:r>
            <a:r>
              <a:rPr lang="it-IT" sz="4000" dirty="0"/>
              <a:t> Patterns</a:t>
            </a:r>
          </a:p>
        </p:txBody>
      </p:sp>
      <p:sp>
        <p:nvSpPr>
          <p:cNvPr id="5" name="Segnaposto testo 4"/>
          <p:cNvSpPr>
            <a:spLocks noGrp="1"/>
          </p:cNvSpPr>
          <p:nvPr>
            <p:ph type="body" sz="quarter" idx="12"/>
          </p:nvPr>
        </p:nvSpPr>
        <p:spPr>
          <a:xfrm>
            <a:off x="470630" y="2123425"/>
            <a:ext cx="6789979" cy="2914401"/>
          </a:xfrm>
        </p:spPr>
        <p:txBody>
          <a:bodyPr/>
          <a:lstStyle/>
          <a:p>
            <a:pPr marL="285750" indent="-285750">
              <a:buFont typeface="Arial" panose="020B0604020202020204" pitchFamily="34" charset="0"/>
              <a:buChar char="•"/>
            </a:pPr>
            <a:r>
              <a:rPr lang="it-IT" dirty="0"/>
              <a:t>Si tratta di una collezione di pattern suggeriti da Eric Evans, all’interno del Blue Book, con lo scopo di aiutarci nell’implementazione robusta del nostro domain model</a:t>
            </a:r>
            <a:r>
              <a:rPr lang="it-IT" i="1" dirty="0"/>
              <a:t>.</a:t>
            </a:r>
          </a:p>
          <a:p>
            <a:pPr marL="285750" indent="-285750">
              <a:buFont typeface="Arial" panose="020B0604020202020204" pitchFamily="34" charset="0"/>
              <a:buChar char="•"/>
            </a:pPr>
            <a:r>
              <a:rPr lang="it-IT" dirty="0"/>
              <a:t>Va evidenziato che nel Blue Book non si parla di Domain Event, perché il concetto non era ancora pervenuto nel 2004, così come manca tutta la parte architetturale basata sugli eventi, proprio perché non ancora presenti.</a:t>
            </a:r>
          </a:p>
        </p:txBody>
      </p:sp>
    </p:spTree>
    <p:extLst>
      <p:ext uri="{BB962C8B-B14F-4D97-AF65-F5344CB8AC3E}">
        <p14:creationId xmlns:p14="http://schemas.microsoft.com/office/powerpoint/2010/main" val="2504843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Aggregate</a:t>
            </a:r>
          </a:p>
        </p:txBody>
      </p:sp>
      <p:sp>
        <p:nvSpPr>
          <p:cNvPr id="5" name="Segnaposto testo 4"/>
          <p:cNvSpPr>
            <a:spLocks noGrp="1"/>
          </p:cNvSpPr>
          <p:nvPr>
            <p:ph type="body" sz="quarter" idx="12"/>
          </p:nvPr>
        </p:nvSpPr>
        <p:spPr>
          <a:xfrm>
            <a:off x="470630" y="1683478"/>
            <a:ext cx="6789979" cy="3725285"/>
          </a:xfrm>
        </p:spPr>
        <p:txBody>
          <a:bodyPr/>
          <a:lstStyle/>
          <a:p>
            <a:pPr marL="285750" indent="-285750">
              <a:buFont typeface="Arial" panose="020B0604020202020204" pitchFamily="34" charset="0"/>
              <a:buChar char="•"/>
            </a:pPr>
            <a:r>
              <a:rPr lang="it-IT" dirty="0"/>
              <a:t>Si tratta di un insieme di oggetti il cui comportamento è consistente nel suo insieme. L’aggregato si appoggia ad un gruppo di classi progettate per lavorare insieme, di cui alcune hanno un ruolo architetturale ben definito (</a:t>
            </a:r>
            <a:r>
              <a:rPr lang="it-IT" i="1" dirty="0" err="1"/>
              <a:t>EntityRoot</a:t>
            </a:r>
            <a:r>
              <a:rPr lang="it-IT" dirty="0"/>
              <a:t>, o </a:t>
            </a:r>
            <a:r>
              <a:rPr lang="it-IT" i="1" dirty="0" err="1"/>
              <a:t>AggregateRoot</a:t>
            </a:r>
            <a:r>
              <a:rPr lang="it-IT" dirty="0"/>
              <a:t>)</a:t>
            </a:r>
            <a:br>
              <a:rPr lang="it-IT" dirty="0"/>
            </a:br>
            <a:r>
              <a:rPr lang="it-IT" dirty="0"/>
              <a:t>In questo contesto assumono particolare significato i pattern della OOP (vedere </a:t>
            </a:r>
            <a:r>
              <a:rPr lang="it-IT" i="1" dirty="0" err="1"/>
              <a:t>Refactoring</a:t>
            </a:r>
            <a:r>
              <a:rPr lang="it-IT" i="1" dirty="0"/>
              <a:t> di Martin Fowler), </a:t>
            </a:r>
            <a:r>
              <a:rPr lang="it-IT" dirty="0"/>
              <a:t>dove il ruolo di coordinamento e presidio delle </a:t>
            </a:r>
            <a:r>
              <a:rPr lang="it-IT" i="1" dirty="0"/>
              <a:t>invarianti (</a:t>
            </a:r>
            <a:r>
              <a:rPr lang="it-IT" dirty="0"/>
              <a:t>condizioni che devono sempre essere vere</a:t>
            </a:r>
            <a:r>
              <a:rPr lang="it-IT" i="1" dirty="0"/>
              <a:t> )</a:t>
            </a:r>
            <a:r>
              <a:rPr lang="it-IT" dirty="0"/>
              <a:t> è lasciato alla </a:t>
            </a:r>
            <a:r>
              <a:rPr lang="it-IT" i="1" dirty="0"/>
              <a:t>root, </a:t>
            </a:r>
            <a:r>
              <a:rPr lang="it-IT" dirty="0"/>
              <a:t>mentre i dati sono implementati tramite </a:t>
            </a:r>
            <a:r>
              <a:rPr lang="it-IT" i="1" dirty="0"/>
              <a:t>Value Object.</a:t>
            </a:r>
            <a:endParaRPr lang="it-IT" dirty="0"/>
          </a:p>
        </p:txBody>
      </p:sp>
    </p:spTree>
    <p:extLst>
      <p:ext uri="{BB962C8B-B14F-4D97-AF65-F5344CB8AC3E}">
        <p14:creationId xmlns:p14="http://schemas.microsoft.com/office/powerpoint/2010/main" val="477035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Aggregate Root</a:t>
            </a:r>
          </a:p>
        </p:txBody>
      </p:sp>
      <p:sp>
        <p:nvSpPr>
          <p:cNvPr id="5" name="Segnaposto testo 4"/>
          <p:cNvSpPr>
            <a:spLocks noGrp="1"/>
          </p:cNvSpPr>
          <p:nvPr>
            <p:ph type="body" sz="quarter" idx="12"/>
          </p:nvPr>
        </p:nvSpPr>
        <p:spPr>
          <a:xfrm>
            <a:off x="470630" y="1407433"/>
            <a:ext cx="6789979" cy="4605178"/>
          </a:xfrm>
        </p:spPr>
        <p:txBody>
          <a:bodyPr/>
          <a:lstStyle/>
          <a:p>
            <a:pPr marL="285750" indent="-285750">
              <a:buFont typeface="Arial" panose="020B0604020202020204" pitchFamily="34" charset="0"/>
              <a:buChar char="•"/>
            </a:pPr>
            <a:r>
              <a:rPr lang="it-IT" dirty="0"/>
              <a:t>Se dobbiamo garantire lo stato consistente dell’aggregato è buona norma concedere i privilegi di poter modificare i dati ad un unico soggetto</a:t>
            </a:r>
            <a:r>
              <a:rPr lang="it-IT" i="1" dirty="0"/>
              <a:t>. </a:t>
            </a:r>
            <a:r>
              <a:rPr lang="it-IT" dirty="0"/>
              <a:t>Tutti i metodi che attivano una trasformazione dell’aggregato – </a:t>
            </a:r>
            <a:r>
              <a:rPr lang="it-IT" i="1" dirty="0"/>
              <a:t>i </a:t>
            </a:r>
            <a:r>
              <a:rPr lang="it-IT" i="1" dirty="0" err="1"/>
              <a:t>mutators</a:t>
            </a:r>
            <a:r>
              <a:rPr lang="it-IT" dirty="0"/>
              <a:t> – sono gestiti dalla Root.</a:t>
            </a:r>
          </a:p>
          <a:p>
            <a:pPr marL="285750" indent="-285750">
              <a:buFont typeface="Arial" panose="020B0604020202020204" pitchFamily="34" charset="0"/>
              <a:buChar char="•"/>
            </a:pPr>
            <a:r>
              <a:rPr lang="it-IT" dirty="0"/>
              <a:t>La Root è il rappresentante sindacale dell’aggregato. Nessuno può accedere direttamente agli </a:t>
            </a:r>
            <a:r>
              <a:rPr lang="it-IT" dirty="0" err="1"/>
              <a:t>internals</a:t>
            </a:r>
            <a:r>
              <a:rPr lang="it-IT" dirty="0"/>
              <a:t> dell’aggregato, e lo stesso vale per gli </a:t>
            </a:r>
            <a:r>
              <a:rPr lang="it-IT" dirty="0" err="1"/>
              <a:t>internals</a:t>
            </a:r>
            <a:r>
              <a:rPr lang="it-IT" dirty="0"/>
              <a:t>, non possono parlare direttamente con gli </a:t>
            </a:r>
            <a:r>
              <a:rPr lang="it-IT" dirty="0" err="1"/>
              <a:t>internals</a:t>
            </a:r>
            <a:r>
              <a:rPr lang="it-IT" dirty="0"/>
              <a:t> di altri aggregati, ma devono passare per la Root.</a:t>
            </a:r>
          </a:p>
          <a:p>
            <a:pPr marL="285750" indent="-285750">
              <a:buFont typeface="Arial" panose="020B0604020202020204" pitchFamily="34" charset="0"/>
              <a:buChar char="•"/>
            </a:pPr>
            <a:r>
              <a:rPr lang="it-IT" dirty="0"/>
              <a:t>Dentro l’aggregato le responsabilità, in pieno accordo con OOP, sono distribuite fra le varie </a:t>
            </a:r>
            <a:r>
              <a:rPr lang="it-IT" dirty="0" err="1"/>
              <a:t>entities</a:t>
            </a:r>
            <a:r>
              <a:rPr lang="it-IT" dirty="0"/>
              <a:t>.</a:t>
            </a:r>
          </a:p>
        </p:txBody>
      </p:sp>
    </p:spTree>
    <p:extLst>
      <p:ext uri="{BB962C8B-B14F-4D97-AF65-F5344CB8AC3E}">
        <p14:creationId xmlns:p14="http://schemas.microsoft.com/office/powerpoint/2010/main" val="28603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Perché DDD</a:t>
            </a:r>
          </a:p>
        </p:txBody>
      </p:sp>
      <p:sp>
        <p:nvSpPr>
          <p:cNvPr id="4" name="Segnaposto testo 3"/>
          <p:cNvSpPr>
            <a:spLocks noGrp="1"/>
          </p:cNvSpPr>
          <p:nvPr>
            <p:ph type="body" sz="quarter" idx="11"/>
          </p:nvPr>
        </p:nvSpPr>
        <p:spPr>
          <a:xfrm>
            <a:off x="467913" y="1870423"/>
            <a:ext cx="8196263" cy="3486582"/>
          </a:xfrm>
        </p:spPr>
        <p:txBody>
          <a:bodyPr/>
          <a:lstStyle/>
          <a:p>
            <a:r>
              <a:rPr lang="it-IT" dirty="0"/>
              <a:t>La tecnologia è destinata a diventare, inevitabilmente, obsoleta!</a:t>
            </a:r>
          </a:p>
          <a:p>
            <a:r>
              <a:rPr lang="it-IT" dirty="0"/>
              <a:t>La comprensione del Dominio diventa il punto centrale nello sviluppo software</a:t>
            </a:r>
          </a:p>
          <a:p>
            <a:r>
              <a:rPr lang="it-IT" dirty="0"/>
              <a:t>I Domain Expert sono la nostra risorsa principale</a:t>
            </a:r>
          </a:p>
          <a:p>
            <a:r>
              <a:rPr lang="it-IT" dirty="0"/>
              <a:t>Non parlano il nostro linguaggio</a:t>
            </a:r>
          </a:p>
          <a:p>
            <a:r>
              <a:rPr lang="it-IT" dirty="0"/>
              <a:t>Ci serve un </a:t>
            </a:r>
            <a:r>
              <a:rPr lang="it-IT" dirty="0" err="1"/>
              <a:t>Ubiquitous</a:t>
            </a:r>
            <a:r>
              <a:rPr lang="it-IT" dirty="0"/>
              <a:t> Language</a:t>
            </a:r>
          </a:p>
        </p:txBody>
      </p:sp>
    </p:spTree>
    <p:extLst>
      <p:ext uri="{BB962C8B-B14F-4D97-AF65-F5344CB8AC3E}">
        <p14:creationId xmlns:p14="http://schemas.microsoft.com/office/powerpoint/2010/main" val="16904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err="1"/>
              <a:t>Entity</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4C5208C4-9E94-79D1-3674-B006FE0265EC}"/>
              </a:ext>
            </a:extLst>
          </p:cNvPr>
          <p:cNvPicPr>
            <a:picLocks noChangeAspect="1"/>
          </p:cNvPicPr>
          <p:nvPr/>
        </p:nvPicPr>
        <p:blipFill>
          <a:blip r:embed="rId2"/>
          <a:stretch>
            <a:fillRect/>
          </a:stretch>
        </p:blipFill>
        <p:spPr>
          <a:xfrm>
            <a:off x="4658266" y="2022240"/>
            <a:ext cx="3910628" cy="2810274"/>
          </a:xfrm>
          <a:prstGeom prst="rect">
            <a:avLst/>
          </a:prstGeom>
          <a:effectLst/>
        </p:spPr>
      </p:pic>
      <p:sp>
        <p:nvSpPr>
          <p:cNvPr id="8" name="Segnaposto testo 4">
            <a:extLst>
              <a:ext uri="{FF2B5EF4-FFF2-40B4-BE49-F238E27FC236}">
                <a16:creationId xmlns:a16="http://schemas.microsoft.com/office/drawing/2014/main" id="{D45EA5AE-2928-1C9D-B7F6-AD33B2B0C3DD}"/>
              </a:ext>
            </a:extLst>
          </p:cNvPr>
          <p:cNvSpPr txBox="1">
            <a:spLocks/>
          </p:cNvSpPr>
          <p:nvPr/>
        </p:nvSpPr>
        <p:spPr>
          <a:xfrm>
            <a:off x="486696" y="1777044"/>
            <a:ext cx="3910628" cy="384738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28600">
              <a:lnSpc>
                <a:spcPct val="90000"/>
              </a:lnSpc>
              <a:buFont typeface="Arial" panose="020B0604020202020204" pitchFamily="34" charset="0"/>
              <a:buChar char="•"/>
            </a:pPr>
            <a:r>
              <a:rPr lang="en-US" sz="1700">
                <a:latin typeface="+mn-lt"/>
                <a:ea typeface="+mn-ea"/>
                <a:cs typeface="+mn-cs"/>
              </a:rPr>
              <a:t>E’ un oggetto con una identità che ci permette di tracciare le sue evoluzioni. Rappresenta il cuore di un aggregato.</a:t>
            </a:r>
            <a:br>
              <a:rPr lang="en-US" sz="1700">
                <a:latin typeface="+mn-lt"/>
                <a:ea typeface="+mn-ea"/>
                <a:cs typeface="+mn-cs"/>
              </a:rPr>
            </a:br>
            <a:r>
              <a:rPr lang="en-US" sz="1700">
                <a:latin typeface="+mn-lt"/>
                <a:ea typeface="+mn-ea"/>
                <a:cs typeface="+mn-cs"/>
              </a:rPr>
              <a:t>E’ fondamentale che la Entity sia ben definita, priva di ambiguità, e il suo comportamento ben governato da una macchina a stati</a:t>
            </a:r>
          </a:p>
          <a:p>
            <a:pPr marL="285750" indent="-228600">
              <a:lnSpc>
                <a:spcPct val="90000"/>
              </a:lnSpc>
              <a:buFont typeface="Arial" panose="020B0604020202020204" pitchFamily="34" charset="0"/>
              <a:buChar char="•"/>
            </a:pPr>
            <a:r>
              <a:rPr lang="en-US" sz="1700">
                <a:latin typeface="+mn-lt"/>
                <a:ea typeface="+mn-ea"/>
                <a:cs typeface="+mn-cs"/>
              </a:rPr>
              <a:t>La teoria dice che un aggregato può contenere più entity, di cui una root. La pratica suggerisce di avere una sola Entity per Aggregato (ossia avere aggregate piccoli, a responsabilità limitata)</a:t>
            </a:r>
            <a:endParaRPr lang="en-US" sz="1700" dirty="0">
              <a:latin typeface="+mn-lt"/>
              <a:ea typeface="+mn-ea"/>
              <a:cs typeface="+mn-cs"/>
            </a:endParaRPr>
          </a:p>
        </p:txBody>
      </p:sp>
    </p:spTree>
    <p:extLst>
      <p:ext uri="{BB962C8B-B14F-4D97-AF65-F5344CB8AC3E}">
        <p14:creationId xmlns:p14="http://schemas.microsoft.com/office/powerpoint/2010/main" val="63737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Value Object</a:t>
            </a:r>
            <a:endParaRPr lang="en-US" sz="2800" kern="1200" dirty="0">
              <a:solidFill>
                <a:schemeClr val="tx1"/>
              </a:solidFill>
              <a:latin typeface="+mj-lt"/>
              <a:ea typeface="+mj-ea"/>
              <a:cs typeface="+mj-cs"/>
            </a:endParaRPr>
          </a:p>
        </p:txBody>
      </p:sp>
      <p:sp>
        <p:nvSpPr>
          <p:cNvPr id="5" name="Segnaposto testo 4"/>
          <p:cNvSpPr>
            <a:spLocks noGrp="1"/>
          </p:cNvSpPr>
          <p:nvPr>
            <p:ph type="body" sz="quarter" idx="12"/>
          </p:nvPr>
        </p:nvSpPr>
        <p:spPr>
          <a:xfrm>
            <a:off x="486696" y="1371601"/>
            <a:ext cx="3999040" cy="4615131"/>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1700" dirty="0">
                <a:latin typeface="+mn-lt"/>
                <a:ea typeface="+mn-ea"/>
                <a:cs typeface="+mn-cs"/>
              </a:rPr>
              <a:t>E’ un </a:t>
            </a:r>
            <a:r>
              <a:rPr lang="en-US" sz="1700" dirty="0" err="1">
                <a:latin typeface="+mn-lt"/>
                <a:ea typeface="+mn-ea"/>
                <a:cs typeface="+mn-cs"/>
              </a:rPr>
              <a:t>oggetto</a:t>
            </a:r>
            <a:r>
              <a:rPr lang="en-US" sz="1700" dirty="0">
                <a:latin typeface="+mn-lt"/>
                <a:ea typeface="+mn-ea"/>
                <a:cs typeface="+mn-cs"/>
              </a:rPr>
              <a:t> </a:t>
            </a:r>
            <a:r>
              <a:rPr lang="en-US" sz="1700" dirty="0" err="1">
                <a:latin typeface="+mn-lt"/>
                <a:ea typeface="+mn-ea"/>
                <a:cs typeface="+mn-cs"/>
              </a:rPr>
              <a:t>definito</a:t>
            </a:r>
            <a:r>
              <a:rPr lang="en-US" sz="1700" dirty="0">
                <a:latin typeface="+mn-lt"/>
                <a:ea typeface="+mn-ea"/>
                <a:cs typeface="+mn-cs"/>
              </a:rPr>
              <a:t> dal </a:t>
            </a:r>
            <a:r>
              <a:rPr lang="en-US" sz="1700" dirty="0" err="1">
                <a:latin typeface="+mn-lt"/>
                <a:ea typeface="+mn-ea"/>
                <a:cs typeface="+mn-cs"/>
              </a:rPr>
              <a:t>suo</a:t>
            </a:r>
            <a:r>
              <a:rPr lang="en-US" sz="1700" dirty="0">
                <a:latin typeface="+mn-lt"/>
                <a:ea typeface="+mn-ea"/>
                <a:cs typeface="+mn-cs"/>
              </a:rPr>
              <a:t> </a:t>
            </a:r>
            <a:r>
              <a:rPr lang="en-US" sz="1700" dirty="0" err="1">
                <a:latin typeface="+mn-lt"/>
                <a:ea typeface="+mn-ea"/>
                <a:cs typeface="+mn-cs"/>
              </a:rPr>
              <a:t>valore</a:t>
            </a:r>
            <a:r>
              <a:rPr lang="en-US" sz="1700" dirty="0">
                <a:latin typeface="+mn-lt"/>
                <a:ea typeface="+mn-ea"/>
                <a:cs typeface="+mn-cs"/>
              </a:rPr>
              <a:t>. A </a:t>
            </a:r>
            <a:r>
              <a:rPr lang="en-US" sz="1700" dirty="0" err="1">
                <a:latin typeface="+mn-lt"/>
                <a:ea typeface="+mn-ea"/>
                <a:cs typeface="+mn-cs"/>
              </a:rPr>
              <a:t>differenza</a:t>
            </a:r>
            <a:r>
              <a:rPr lang="en-US" sz="1700" dirty="0">
                <a:latin typeface="+mn-lt"/>
                <a:ea typeface="+mn-ea"/>
                <a:cs typeface="+mn-cs"/>
              </a:rPr>
              <a:t> </a:t>
            </a:r>
            <a:r>
              <a:rPr lang="en-US" sz="1700" dirty="0" err="1">
                <a:latin typeface="+mn-lt"/>
                <a:ea typeface="+mn-ea"/>
                <a:cs typeface="+mn-cs"/>
              </a:rPr>
              <a:t>della</a:t>
            </a:r>
            <a:r>
              <a:rPr lang="en-US" sz="1700" dirty="0">
                <a:latin typeface="+mn-lt"/>
                <a:ea typeface="+mn-ea"/>
                <a:cs typeface="+mn-cs"/>
              </a:rPr>
              <a:t> entity non ha </a:t>
            </a:r>
            <a:r>
              <a:rPr lang="en-US" sz="1700" dirty="0" err="1">
                <a:latin typeface="+mn-lt"/>
                <a:ea typeface="+mn-ea"/>
                <a:cs typeface="+mn-cs"/>
              </a:rPr>
              <a:t>una</a:t>
            </a:r>
            <a:r>
              <a:rPr lang="en-US" sz="1700" dirty="0">
                <a:latin typeface="+mn-lt"/>
                <a:ea typeface="+mn-ea"/>
                <a:cs typeface="+mn-cs"/>
              </a:rPr>
              <a:t> </a:t>
            </a:r>
            <a:r>
              <a:rPr lang="en-US" sz="1700" dirty="0" err="1">
                <a:latin typeface="+mn-lt"/>
                <a:ea typeface="+mn-ea"/>
                <a:cs typeface="+mn-cs"/>
              </a:rPr>
              <a:t>identità</a:t>
            </a:r>
            <a:r>
              <a:rPr lang="en-US" sz="1700" dirty="0">
                <a:latin typeface="+mn-lt"/>
                <a:ea typeface="+mn-ea"/>
                <a:cs typeface="+mn-cs"/>
              </a:rPr>
              <a:t>, </a:t>
            </a:r>
            <a:r>
              <a:rPr lang="en-US" sz="1700" dirty="0" err="1">
                <a:latin typeface="+mn-lt"/>
                <a:ea typeface="+mn-ea"/>
                <a:cs typeface="+mn-cs"/>
              </a:rPr>
              <a:t>perchè</a:t>
            </a:r>
            <a:r>
              <a:rPr lang="en-US" sz="1700" dirty="0">
                <a:latin typeface="+mn-lt"/>
                <a:ea typeface="+mn-ea"/>
                <a:cs typeface="+mn-cs"/>
              </a:rPr>
              <a:t> non </a:t>
            </a:r>
            <a:r>
              <a:rPr lang="en-US" sz="1700" dirty="0" err="1">
                <a:latin typeface="+mn-lt"/>
                <a:ea typeface="+mn-ea"/>
                <a:cs typeface="+mn-cs"/>
              </a:rPr>
              <a:t>abbiamo</a:t>
            </a:r>
            <a:r>
              <a:rPr lang="en-US" sz="1700" dirty="0">
                <a:latin typeface="+mn-lt"/>
                <a:ea typeface="+mn-ea"/>
                <a:cs typeface="+mn-cs"/>
              </a:rPr>
              <a:t> </a:t>
            </a:r>
            <a:r>
              <a:rPr lang="en-US" sz="1700" dirty="0" err="1">
                <a:latin typeface="+mn-lt"/>
                <a:ea typeface="+mn-ea"/>
                <a:cs typeface="+mn-cs"/>
              </a:rPr>
              <a:t>bisogno</a:t>
            </a:r>
            <a:r>
              <a:rPr lang="en-US" sz="1700" dirty="0">
                <a:latin typeface="+mn-lt"/>
                <a:ea typeface="+mn-ea"/>
                <a:cs typeface="+mn-cs"/>
              </a:rPr>
              <a:t> di </a:t>
            </a:r>
            <a:r>
              <a:rPr lang="en-US" sz="1700" dirty="0" err="1">
                <a:latin typeface="+mn-lt"/>
                <a:ea typeface="+mn-ea"/>
                <a:cs typeface="+mn-cs"/>
              </a:rPr>
              <a:t>monitorare</a:t>
            </a:r>
            <a:r>
              <a:rPr lang="en-US" sz="1700" dirty="0">
                <a:latin typeface="+mn-lt"/>
                <a:ea typeface="+mn-ea"/>
                <a:cs typeface="+mn-cs"/>
              </a:rPr>
              <a:t> il </a:t>
            </a:r>
            <a:r>
              <a:rPr lang="en-US" sz="1700" dirty="0" err="1">
                <a:latin typeface="+mn-lt"/>
                <a:ea typeface="+mn-ea"/>
                <a:cs typeface="+mn-cs"/>
              </a:rPr>
              <a:t>cambiamento</a:t>
            </a:r>
            <a:r>
              <a:rPr lang="en-US" sz="1700" dirty="0">
                <a:latin typeface="+mn-lt"/>
                <a:ea typeface="+mn-ea"/>
                <a:cs typeface="+mn-cs"/>
              </a:rPr>
              <a:t> di </a:t>
            </a:r>
            <a:r>
              <a:rPr lang="en-US" sz="1700" dirty="0" err="1">
                <a:latin typeface="+mn-lt"/>
                <a:ea typeface="+mn-ea"/>
                <a:cs typeface="+mn-cs"/>
              </a:rPr>
              <a:t>stato</a:t>
            </a:r>
            <a:r>
              <a:rPr lang="en-US" sz="1700" dirty="0">
                <a:latin typeface="+mn-lt"/>
                <a:ea typeface="+mn-ea"/>
                <a:cs typeface="+mn-cs"/>
              </a:rPr>
              <a:t>, in </a:t>
            </a:r>
            <a:r>
              <a:rPr lang="en-US" sz="1700" dirty="0" err="1">
                <a:latin typeface="+mn-lt"/>
                <a:ea typeface="+mn-ea"/>
                <a:cs typeface="+mn-cs"/>
              </a:rPr>
              <a:t>quanto</a:t>
            </a:r>
            <a:r>
              <a:rPr lang="en-US" sz="1700" dirty="0">
                <a:latin typeface="+mn-lt"/>
                <a:ea typeface="+mn-ea"/>
                <a:cs typeface="+mn-cs"/>
              </a:rPr>
              <a:t> un Value Object è </a:t>
            </a:r>
            <a:r>
              <a:rPr lang="en-US" sz="1700" i="1" dirty="0" err="1">
                <a:latin typeface="+mn-lt"/>
                <a:ea typeface="+mn-ea"/>
                <a:cs typeface="+mn-cs"/>
              </a:rPr>
              <a:t>immutabile</a:t>
            </a:r>
            <a:r>
              <a:rPr lang="en-US" sz="1700" dirty="0">
                <a:latin typeface="+mn-lt"/>
                <a:ea typeface="+mn-ea"/>
                <a:cs typeface="+mn-cs"/>
              </a:rPr>
              <a:t>.</a:t>
            </a:r>
          </a:p>
          <a:p>
            <a:pPr marL="285750" indent="-228600">
              <a:lnSpc>
                <a:spcPct val="90000"/>
              </a:lnSpc>
              <a:buFont typeface="Arial" panose="020B0604020202020204" pitchFamily="34" charset="0"/>
              <a:buChar char="•"/>
            </a:pPr>
            <a:r>
              <a:rPr lang="en-US" sz="1700" dirty="0" err="1">
                <a:latin typeface="+mn-lt"/>
                <a:ea typeface="+mn-ea"/>
                <a:cs typeface="+mn-cs"/>
              </a:rPr>
              <a:t>Rendere</a:t>
            </a:r>
            <a:r>
              <a:rPr lang="en-US" sz="1700" dirty="0">
                <a:latin typeface="+mn-lt"/>
                <a:ea typeface="+mn-ea"/>
                <a:cs typeface="+mn-cs"/>
              </a:rPr>
              <a:t> </a:t>
            </a:r>
            <a:r>
              <a:rPr lang="en-US" sz="1700" dirty="0" err="1">
                <a:latin typeface="+mn-lt"/>
                <a:ea typeface="+mn-ea"/>
                <a:cs typeface="+mn-cs"/>
              </a:rPr>
              <a:t>espliciti</a:t>
            </a:r>
            <a:r>
              <a:rPr lang="en-US" sz="1700" dirty="0">
                <a:latin typeface="+mn-lt"/>
                <a:ea typeface="+mn-ea"/>
                <a:cs typeface="+mn-cs"/>
              </a:rPr>
              <a:t> </a:t>
            </a:r>
            <a:r>
              <a:rPr lang="en-US" sz="1700" dirty="0" err="1">
                <a:latin typeface="+mn-lt"/>
                <a:ea typeface="+mn-ea"/>
                <a:cs typeface="+mn-cs"/>
              </a:rPr>
              <a:t>i</a:t>
            </a:r>
            <a:r>
              <a:rPr lang="en-US" sz="1700" dirty="0">
                <a:latin typeface="+mn-lt"/>
                <a:ea typeface="+mn-ea"/>
                <a:cs typeface="+mn-cs"/>
              </a:rPr>
              <a:t> tipi tramite </a:t>
            </a:r>
            <a:r>
              <a:rPr lang="en-US" sz="1700" dirty="0" err="1">
                <a:latin typeface="+mn-lt"/>
                <a:ea typeface="+mn-ea"/>
                <a:cs typeface="+mn-cs"/>
              </a:rPr>
              <a:t>l’utilizzo</a:t>
            </a:r>
            <a:r>
              <a:rPr lang="en-US" sz="1700" dirty="0">
                <a:latin typeface="+mn-lt"/>
                <a:ea typeface="+mn-ea"/>
                <a:cs typeface="+mn-cs"/>
              </a:rPr>
              <a:t> di Value Object ci </a:t>
            </a:r>
            <a:r>
              <a:rPr lang="en-US" sz="1700" dirty="0" err="1">
                <a:latin typeface="+mn-lt"/>
                <a:ea typeface="+mn-ea"/>
                <a:cs typeface="+mn-cs"/>
              </a:rPr>
              <a:t>assicura</a:t>
            </a:r>
            <a:r>
              <a:rPr lang="en-US" sz="1700" dirty="0">
                <a:latin typeface="+mn-lt"/>
                <a:ea typeface="+mn-ea"/>
                <a:cs typeface="+mn-cs"/>
              </a:rPr>
              <a:t> </a:t>
            </a:r>
            <a:r>
              <a:rPr lang="en-US" sz="1700" dirty="0" err="1">
                <a:latin typeface="+mn-lt"/>
                <a:ea typeface="+mn-ea"/>
                <a:cs typeface="+mn-cs"/>
              </a:rPr>
              <a:t>chiarezza</a:t>
            </a:r>
            <a:r>
              <a:rPr lang="en-US" sz="1700" dirty="0">
                <a:latin typeface="+mn-lt"/>
                <a:ea typeface="+mn-ea"/>
                <a:cs typeface="+mn-cs"/>
              </a:rPr>
              <a:t> </a:t>
            </a:r>
            <a:r>
              <a:rPr lang="en-US" sz="1700" dirty="0" err="1">
                <a:latin typeface="+mn-lt"/>
                <a:ea typeface="+mn-ea"/>
                <a:cs typeface="+mn-cs"/>
              </a:rPr>
              <a:t>nel</a:t>
            </a:r>
            <a:r>
              <a:rPr lang="en-US" sz="1700" dirty="0">
                <a:latin typeface="+mn-lt"/>
                <a:ea typeface="+mn-ea"/>
                <a:cs typeface="+mn-cs"/>
              </a:rPr>
              <a:t> </a:t>
            </a:r>
            <a:r>
              <a:rPr lang="en-US" sz="1700" dirty="0" err="1">
                <a:latin typeface="+mn-lt"/>
                <a:ea typeface="+mn-ea"/>
                <a:cs typeface="+mn-cs"/>
              </a:rPr>
              <a:t>codice</a:t>
            </a:r>
            <a:r>
              <a:rPr lang="en-US" sz="1700" dirty="0">
                <a:latin typeface="+mn-lt"/>
                <a:ea typeface="+mn-ea"/>
                <a:cs typeface="+mn-cs"/>
              </a:rPr>
              <a:t>, </a:t>
            </a:r>
            <a:r>
              <a:rPr lang="en-US" sz="1700" dirty="0" err="1">
                <a:latin typeface="+mn-lt"/>
                <a:ea typeface="+mn-ea"/>
                <a:cs typeface="+mn-cs"/>
              </a:rPr>
              <a:t>evita</a:t>
            </a:r>
            <a:r>
              <a:rPr lang="en-US" sz="1700" dirty="0">
                <a:latin typeface="+mn-lt"/>
                <a:ea typeface="+mn-ea"/>
                <a:cs typeface="+mn-cs"/>
              </a:rPr>
              <a:t> </a:t>
            </a:r>
            <a:r>
              <a:rPr lang="en-US" sz="1700" dirty="0" err="1">
                <a:latin typeface="+mn-lt"/>
                <a:ea typeface="+mn-ea"/>
                <a:cs typeface="+mn-cs"/>
              </a:rPr>
              <a:t>ambiguità</a:t>
            </a:r>
            <a:r>
              <a:rPr lang="en-US" sz="1700" dirty="0">
                <a:latin typeface="+mn-lt"/>
                <a:ea typeface="+mn-ea"/>
                <a:cs typeface="+mn-cs"/>
              </a:rPr>
              <a:t> e, </a:t>
            </a:r>
            <a:r>
              <a:rPr lang="en-US" sz="1700" dirty="0" err="1">
                <a:latin typeface="+mn-lt"/>
                <a:ea typeface="+mn-ea"/>
                <a:cs typeface="+mn-cs"/>
              </a:rPr>
              <a:t>conseguentemente</a:t>
            </a:r>
            <a:r>
              <a:rPr lang="en-US" sz="1700" dirty="0">
                <a:latin typeface="+mn-lt"/>
                <a:ea typeface="+mn-ea"/>
                <a:cs typeface="+mn-cs"/>
              </a:rPr>
              <a:t>, il </a:t>
            </a:r>
            <a:r>
              <a:rPr lang="en-US" sz="1700" dirty="0" err="1">
                <a:latin typeface="+mn-lt"/>
                <a:ea typeface="+mn-ea"/>
                <a:cs typeface="+mn-cs"/>
              </a:rPr>
              <a:t>nascere</a:t>
            </a:r>
            <a:r>
              <a:rPr lang="en-US" sz="1700" dirty="0">
                <a:latin typeface="+mn-lt"/>
                <a:ea typeface="+mn-ea"/>
                <a:cs typeface="+mn-cs"/>
              </a:rPr>
              <a:t> di </a:t>
            </a:r>
            <a:r>
              <a:rPr lang="en-US" sz="1700" dirty="0" err="1">
                <a:latin typeface="+mn-lt"/>
                <a:ea typeface="+mn-ea"/>
                <a:cs typeface="+mn-cs"/>
              </a:rPr>
              <a:t>errori</a:t>
            </a:r>
            <a:r>
              <a:rPr lang="en-US" sz="1700" dirty="0">
                <a:latin typeface="+mn-lt"/>
                <a:ea typeface="+mn-ea"/>
                <a:cs typeface="+mn-cs"/>
              </a:rPr>
              <a:t> </a:t>
            </a:r>
            <a:r>
              <a:rPr lang="en-US" sz="1700" dirty="0" err="1">
                <a:latin typeface="+mn-lt"/>
                <a:ea typeface="+mn-ea"/>
                <a:cs typeface="+mn-cs"/>
              </a:rPr>
              <a:t>semantici</a:t>
            </a:r>
            <a:r>
              <a:rPr lang="en-US" sz="1700" dirty="0">
                <a:latin typeface="+mn-lt"/>
                <a:ea typeface="+mn-ea"/>
                <a:cs typeface="+mn-cs"/>
              </a:rPr>
              <a:t>. </a:t>
            </a:r>
            <a:r>
              <a:rPr lang="en-US" sz="1700" dirty="0" err="1">
                <a:latin typeface="+mn-lt"/>
                <a:ea typeface="+mn-ea"/>
                <a:cs typeface="+mn-cs"/>
              </a:rPr>
              <a:t>Ridocuno</a:t>
            </a:r>
            <a:r>
              <a:rPr lang="en-US" sz="1700" dirty="0">
                <a:latin typeface="+mn-lt"/>
                <a:ea typeface="+mn-ea"/>
                <a:cs typeface="+mn-cs"/>
              </a:rPr>
              <a:t> dal basso la </a:t>
            </a:r>
            <a:r>
              <a:rPr lang="en-US" sz="1700" dirty="0" err="1">
                <a:latin typeface="+mn-lt"/>
                <a:ea typeface="+mn-ea"/>
                <a:cs typeface="+mn-cs"/>
              </a:rPr>
              <a:t>complessità</a:t>
            </a:r>
            <a:r>
              <a:rPr lang="en-US" sz="1700" dirty="0">
                <a:latin typeface="+mn-lt"/>
                <a:ea typeface="+mn-ea"/>
                <a:cs typeface="+mn-cs"/>
              </a:rPr>
              <a:t> </a:t>
            </a:r>
            <a:r>
              <a:rPr lang="en-US" sz="1700" dirty="0" err="1">
                <a:latin typeface="+mn-lt"/>
                <a:ea typeface="+mn-ea"/>
                <a:cs typeface="+mn-cs"/>
              </a:rPr>
              <a:t>della</a:t>
            </a:r>
            <a:r>
              <a:rPr lang="en-US" sz="1700" dirty="0">
                <a:latin typeface="+mn-lt"/>
                <a:ea typeface="+mn-ea"/>
                <a:cs typeface="+mn-cs"/>
              </a:rPr>
              <a:t> codebase</a:t>
            </a:r>
          </a:p>
          <a:p>
            <a:pPr marL="285750" indent="-228600">
              <a:lnSpc>
                <a:spcPct val="90000"/>
              </a:lnSpc>
              <a:buFont typeface="Arial" panose="020B0604020202020204" pitchFamily="34" charset="0"/>
              <a:buChar char="•"/>
            </a:pPr>
            <a:r>
              <a:rPr lang="en-US" sz="1700" dirty="0">
                <a:latin typeface="+mn-lt"/>
                <a:ea typeface="+mn-ea"/>
                <a:cs typeface="+mn-cs"/>
              </a:rPr>
              <a:t>Closure of Operations. Se il </a:t>
            </a:r>
            <a:r>
              <a:rPr lang="en-US" sz="1700" dirty="0" err="1">
                <a:latin typeface="+mn-lt"/>
                <a:ea typeface="+mn-ea"/>
                <a:cs typeface="+mn-cs"/>
              </a:rPr>
              <a:t>dominio</a:t>
            </a:r>
            <a:r>
              <a:rPr lang="en-US" sz="1700" dirty="0">
                <a:latin typeface="+mn-lt"/>
                <a:ea typeface="+mn-ea"/>
                <a:cs typeface="+mn-cs"/>
              </a:rPr>
              <a:t> è </a:t>
            </a:r>
            <a:r>
              <a:rPr lang="en-US" sz="1700" dirty="0" err="1">
                <a:latin typeface="+mn-lt"/>
                <a:ea typeface="+mn-ea"/>
                <a:cs typeface="+mn-cs"/>
              </a:rPr>
              <a:t>complesso</a:t>
            </a:r>
            <a:r>
              <a:rPr lang="en-US" sz="1700" dirty="0">
                <a:latin typeface="+mn-lt"/>
                <a:ea typeface="+mn-ea"/>
                <a:cs typeface="+mn-cs"/>
              </a:rPr>
              <a:t>, ma in </a:t>
            </a:r>
            <a:r>
              <a:rPr lang="en-US" sz="1700" dirty="0" err="1">
                <a:latin typeface="+mn-lt"/>
                <a:ea typeface="+mn-ea"/>
                <a:cs typeface="+mn-cs"/>
              </a:rPr>
              <a:t>generale</a:t>
            </a:r>
            <a:r>
              <a:rPr lang="en-US" sz="1700" dirty="0">
                <a:latin typeface="+mn-lt"/>
                <a:ea typeface="+mn-ea"/>
                <a:cs typeface="+mn-cs"/>
              </a:rPr>
              <a:t> come </a:t>
            </a:r>
            <a:r>
              <a:rPr lang="en-US" sz="1700" dirty="0" err="1">
                <a:latin typeface="+mn-lt"/>
                <a:ea typeface="+mn-ea"/>
                <a:cs typeface="+mn-cs"/>
              </a:rPr>
              <a:t>buona</a:t>
            </a:r>
            <a:r>
              <a:rPr lang="en-US" sz="1700" dirty="0">
                <a:latin typeface="+mn-lt"/>
                <a:ea typeface="+mn-ea"/>
                <a:cs typeface="+mn-cs"/>
              </a:rPr>
              <a:t> </a:t>
            </a:r>
            <a:r>
              <a:rPr lang="en-US" sz="1700" dirty="0" err="1">
                <a:latin typeface="+mn-lt"/>
                <a:ea typeface="+mn-ea"/>
                <a:cs typeface="+mn-cs"/>
              </a:rPr>
              <a:t>pratica</a:t>
            </a:r>
            <a:r>
              <a:rPr lang="en-US" sz="1700" dirty="0">
                <a:latin typeface="+mn-lt"/>
                <a:ea typeface="+mn-ea"/>
                <a:cs typeface="+mn-cs"/>
              </a:rPr>
              <a:t> di </a:t>
            </a:r>
            <a:r>
              <a:rPr lang="en-US" sz="1700" dirty="0" err="1">
                <a:latin typeface="+mn-lt"/>
                <a:ea typeface="+mn-ea"/>
                <a:cs typeface="+mn-cs"/>
              </a:rPr>
              <a:t>sviluppo</a:t>
            </a:r>
            <a:r>
              <a:rPr lang="en-US" sz="1700" dirty="0">
                <a:latin typeface="+mn-lt"/>
                <a:ea typeface="+mn-ea"/>
                <a:cs typeface="+mn-cs"/>
              </a:rPr>
              <a:t>, è nostra </a:t>
            </a:r>
            <a:r>
              <a:rPr lang="en-US" sz="1700" dirty="0" err="1">
                <a:latin typeface="+mn-lt"/>
                <a:ea typeface="+mn-ea"/>
                <a:cs typeface="+mn-cs"/>
              </a:rPr>
              <a:t>responsabilità</a:t>
            </a:r>
            <a:r>
              <a:rPr lang="en-US" sz="1700" dirty="0">
                <a:latin typeface="+mn-lt"/>
                <a:ea typeface="+mn-ea"/>
                <a:cs typeface="+mn-cs"/>
              </a:rPr>
              <a:t> </a:t>
            </a:r>
            <a:r>
              <a:rPr lang="en-US" sz="1700" dirty="0" err="1">
                <a:latin typeface="+mn-lt"/>
                <a:ea typeface="+mn-ea"/>
                <a:cs typeface="+mn-cs"/>
              </a:rPr>
              <a:t>individuare</a:t>
            </a:r>
            <a:r>
              <a:rPr lang="en-US" sz="1700" dirty="0">
                <a:latin typeface="+mn-lt"/>
                <a:ea typeface="+mn-ea"/>
                <a:cs typeface="+mn-cs"/>
              </a:rPr>
              <a:t> </a:t>
            </a:r>
            <a:r>
              <a:rPr lang="en-US" sz="1700" dirty="0" err="1">
                <a:latin typeface="+mn-lt"/>
                <a:ea typeface="+mn-ea"/>
                <a:cs typeface="+mn-cs"/>
              </a:rPr>
              <a:t>l’astrazione</a:t>
            </a:r>
            <a:r>
              <a:rPr lang="en-US" sz="1700" dirty="0">
                <a:latin typeface="+mn-lt"/>
                <a:ea typeface="+mn-ea"/>
                <a:cs typeface="+mn-cs"/>
              </a:rPr>
              <a:t> e il </a:t>
            </a:r>
            <a:r>
              <a:rPr lang="en-US" sz="1700" dirty="0" err="1">
                <a:latin typeface="+mn-lt"/>
                <a:ea typeface="+mn-ea"/>
                <a:cs typeface="+mn-cs"/>
              </a:rPr>
              <a:t>linguaggio</a:t>
            </a:r>
            <a:r>
              <a:rPr lang="en-US" sz="1700" dirty="0">
                <a:latin typeface="+mn-lt"/>
                <a:ea typeface="+mn-ea"/>
                <a:cs typeface="+mn-cs"/>
              </a:rPr>
              <a:t> </a:t>
            </a:r>
            <a:r>
              <a:rPr lang="en-US" sz="1700" dirty="0" err="1">
                <a:latin typeface="+mn-lt"/>
                <a:ea typeface="+mn-ea"/>
                <a:cs typeface="+mn-cs"/>
              </a:rPr>
              <a:t>che</a:t>
            </a:r>
            <a:r>
              <a:rPr lang="en-US" sz="1700" dirty="0">
                <a:latin typeface="+mn-lt"/>
                <a:ea typeface="+mn-ea"/>
                <a:cs typeface="+mn-cs"/>
              </a:rPr>
              <a:t> lo </a:t>
            </a:r>
            <a:r>
              <a:rPr lang="en-US" sz="1700" dirty="0" err="1">
                <a:latin typeface="+mn-lt"/>
                <a:ea typeface="+mn-ea"/>
                <a:cs typeface="+mn-cs"/>
              </a:rPr>
              <a:t>rendono</a:t>
            </a:r>
            <a:r>
              <a:rPr lang="en-US" sz="1700" dirty="0">
                <a:latin typeface="+mn-lt"/>
                <a:ea typeface="+mn-ea"/>
                <a:cs typeface="+mn-cs"/>
              </a:rPr>
              <a:t> </a:t>
            </a:r>
            <a:r>
              <a:rPr lang="en-US" sz="1700" dirty="0" err="1">
                <a:latin typeface="+mn-lt"/>
                <a:ea typeface="+mn-ea"/>
                <a:cs typeface="+mn-cs"/>
              </a:rPr>
              <a:t>robusto</a:t>
            </a:r>
            <a:r>
              <a:rPr lang="en-US" sz="1700" dirty="0">
                <a:latin typeface="+mn-lt"/>
                <a:ea typeface="+mn-ea"/>
                <a:cs typeface="+mn-cs"/>
              </a:rPr>
              <a:t>.</a:t>
            </a:r>
          </a:p>
        </p:txBody>
      </p:sp>
      <p:pic>
        <p:nvPicPr>
          <p:cNvPr id="6" name="Immagine 5">
            <a:extLst>
              <a:ext uri="{FF2B5EF4-FFF2-40B4-BE49-F238E27FC236}">
                <a16:creationId xmlns:a16="http://schemas.microsoft.com/office/drawing/2014/main" id="{5D8A094C-57E3-514C-E586-D0DEA86B1199}"/>
              </a:ext>
            </a:extLst>
          </p:cNvPr>
          <p:cNvPicPr>
            <a:picLocks noChangeAspect="1"/>
          </p:cNvPicPr>
          <p:nvPr/>
        </p:nvPicPr>
        <p:blipFill>
          <a:blip r:embed="rId2"/>
          <a:stretch>
            <a:fillRect/>
          </a:stretch>
        </p:blipFill>
        <p:spPr>
          <a:xfrm>
            <a:off x="5244741" y="1169416"/>
            <a:ext cx="2743438" cy="4191363"/>
          </a:xfrm>
          <a:prstGeom prst="rect">
            <a:avLst/>
          </a:prstGeom>
        </p:spPr>
      </p:pic>
    </p:spTree>
    <p:extLst>
      <p:ext uri="{BB962C8B-B14F-4D97-AF65-F5344CB8AC3E}">
        <p14:creationId xmlns:p14="http://schemas.microsoft.com/office/powerpoint/2010/main" val="3572358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err="1"/>
              <a:t>Factory</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476444"/>
            <a:ext cx="6789979" cy="4605178"/>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dirty="0"/>
              <a:t>Non si tratta di un pattern vero e proprio, ma piuttosto di una responsabilità. Dovendo garantire lo stato consistente dell’aggregato in qualsiasi momento, dobbiamo partire con il piede giusto, garantendola sin dall’inizio.</a:t>
            </a:r>
          </a:p>
          <a:p>
            <a:pPr marL="285750" indent="-285750">
              <a:buFont typeface="Arial" panose="020B0604020202020204" pitchFamily="34" charset="0"/>
              <a:buChar char="•"/>
            </a:pPr>
            <a:r>
              <a:rPr lang="it-IT" dirty="0"/>
              <a:t>Il </a:t>
            </a:r>
            <a:r>
              <a:rPr lang="it-IT" dirty="0" err="1"/>
              <a:t>Factory</a:t>
            </a:r>
            <a:r>
              <a:rPr lang="it-IT" dirty="0"/>
              <a:t> è responsabile del primo step della nostra macchina a stati (dal nulla ad un oggetto consistente), mentre la Root è responsabile di quelli successivi (da un oggetto consistente, ad un oggetto consistente).</a:t>
            </a:r>
          </a:p>
          <a:p>
            <a:pPr marL="285750" indent="-285750">
              <a:buFont typeface="Arial" panose="020B0604020202020204" pitchFamily="34" charset="0"/>
              <a:buChar char="•"/>
            </a:pPr>
            <a:r>
              <a:rPr lang="it-IT" dirty="0"/>
              <a:t>La </a:t>
            </a:r>
            <a:r>
              <a:rPr lang="it-IT" dirty="0" err="1"/>
              <a:t>Factory</a:t>
            </a:r>
            <a:r>
              <a:rPr lang="it-IT" dirty="0"/>
              <a:t> garantisce che non ci sono modi alternativi per avere un’istanza del nostro aggregato, ma solo quello proposto da noi che ne garantisce l’integrità sin dall’inizio.</a:t>
            </a:r>
          </a:p>
        </p:txBody>
      </p:sp>
    </p:spTree>
    <p:extLst>
      <p:ext uri="{BB962C8B-B14F-4D97-AF65-F5344CB8AC3E}">
        <p14:creationId xmlns:p14="http://schemas.microsoft.com/office/powerpoint/2010/main" val="410472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Repository</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69742"/>
            <a:ext cx="6789979" cy="3759790"/>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dirty="0"/>
              <a:t>Ha lo scopo di costruire un livello di astrazione al di sopra dell’infrastruttura di persistenza (non voglio legarmi alla tecnologia del database che decidi di utilizzare).</a:t>
            </a:r>
          </a:p>
          <a:p>
            <a:pPr marL="285750" indent="-285750">
              <a:buFont typeface="Arial" panose="020B0604020202020204" pitchFamily="34" charset="0"/>
              <a:buChar char="•"/>
            </a:pPr>
            <a:r>
              <a:rPr lang="it-IT" dirty="0"/>
              <a:t>Permettermi di utilizzare il linguaggio del mio dominio quando devo persistere il dato, o reidratarlo dal database.</a:t>
            </a:r>
          </a:p>
          <a:p>
            <a:pPr marL="285750" indent="-285750">
              <a:buFont typeface="Arial" panose="020B0604020202020204" pitchFamily="34" charset="0"/>
              <a:buChar char="•"/>
            </a:pPr>
            <a:r>
              <a:rPr lang="it-IT" dirty="0"/>
              <a:t>Astrarre i problemi di persistenza ci permette di implementare dei test specifici sul Dominio, senza preoccuparci di come il dato venga persistito fra una transazione e l’altra.</a:t>
            </a:r>
          </a:p>
        </p:txBody>
      </p:sp>
    </p:spTree>
    <p:extLst>
      <p:ext uri="{BB962C8B-B14F-4D97-AF65-F5344CB8AC3E}">
        <p14:creationId xmlns:p14="http://schemas.microsoft.com/office/powerpoint/2010/main" val="3750145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Services</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A3C563DC-AE62-3FD0-0D21-3F37AC4D0365}"/>
              </a:ext>
            </a:extLst>
          </p:cNvPr>
          <p:cNvPicPr>
            <a:picLocks noChangeAspect="1"/>
          </p:cNvPicPr>
          <p:nvPr/>
        </p:nvPicPr>
        <p:blipFill>
          <a:blip r:embed="rId2"/>
          <a:stretch>
            <a:fillRect/>
          </a:stretch>
        </p:blipFill>
        <p:spPr>
          <a:xfrm>
            <a:off x="4485736" y="1363622"/>
            <a:ext cx="4508992" cy="4122777"/>
          </a:xfrm>
          <a:prstGeom prst="rect">
            <a:avLst/>
          </a:prstGeom>
        </p:spPr>
      </p:pic>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322795" y="1371602"/>
            <a:ext cx="4085304" cy="4494361"/>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dirty="0"/>
              <a:t>Ci sono funzionalità chiave, all’interno del Dominio, che travalicano il confine del singolo aggregato. Il calcolo dei litri necessari per creare una confezione di bottiglie di birra data la capacità della bottiglia stessa , per esempio. In questo caso, visto che si tratta di un comportamento «generale» all’interno del Dominio, lo possiamo implementare tramite un servizio e renderlo disponibile a più aggregati.</a:t>
            </a:r>
          </a:p>
        </p:txBody>
      </p:sp>
    </p:spTree>
    <p:extLst>
      <p:ext uri="{BB962C8B-B14F-4D97-AF65-F5344CB8AC3E}">
        <p14:creationId xmlns:p14="http://schemas.microsoft.com/office/powerpoint/2010/main" val="166686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7984444"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Implementazione</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6"/>
            <a:ext cx="8131093" cy="45447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t>Affinchè</a:t>
            </a:r>
            <a:r>
              <a:rPr lang="it-IT" dirty="0"/>
              <a:t> sia garantito l’assunto che ci lascia la massima libertà di azione all’interno di un </a:t>
            </a:r>
            <a:r>
              <a:rPr lang="it-IT" dirty="0" err="1"/>
              <a:t>Bounded</a:t>
            </a:r>
            <a:r>
              <a:rPr lang="it-IT" dirty="0"/>
              <a:t> </a:t>
            </a:r>
            <a:r>
              <a:rPr lang="it-IT" dirty="0" err="1"/>
              <a:t>Context</a:t>
            </a:r>
            <a:r>
              <a:rPr lang="it-IT" dirty="0"/>
              <a:t>, essendo ottimizzato per un singolo scopo, devono essere rispettati alcuni requisiti principali</a:t>
            </a:r>
          </a:p>
          <a:p>
            <a:pPr marL="285750" indent="-285750">
              <a:buFont typeface="Arial" panose="020B0604020202020204" pitchFamily="34" charset="0"/>
              <a:buChar char="•"/>
            </a:pPr>
            <a:r>
              <a:rPr lang="it-IT" dirty="0"/>
              <a:t>Ciascun </a:t>
            </a:r>
            <a:r>
              <a:rPr lang="it-IT" dirty="0" err="1"/>
              <a:t>Bounded</a:t>
            </a:r>
            <a:r>
              <a:rPr lang="it-IT" dirty="0"/>
              <a:t> </a:t>
            </a:r>
            <a:r>
              <a:rPr lang="it-IT" dirty="0" err="1"/>
              <a:t>Context</a:t>
            </a:r>
            <a:r>
              <a:rPr lang="it-IT" dirty="0"/>
              <a:t> è libero di adottare la propria architettura, ed ovviamente, il proprio linguaggio</a:t>
            </a:r>
          </a:p>
          <a:p>
            <a:pPr marL="285750" indent="-285750">
              <a:buFont typeface="Arial" panose="020B0604020202020204" pitchFamily="34" charset="0"/>
              <a:buChar char="•"/>
            </a:pPr>
            <a:r>
              <a:rPr lang="it-IT" dirty="0"/>
              <a:t>La persistenza deve essere privata. Qualsiasi forma di condivisione è delegata alla frontiera del nostro </a:t>
            </a:r>
            <a:r>
              <a:rPr lang="it-IT" dirty="0" err="1"/>
              <a:t>Bounded</a:t>
            </a:r>
            <a:r>
              <a:rPr lang="it-IT" dirty="0"/>
              <a:t> </a:t>
            </a:r>
            <a:r>
              <a:rPr lang="it-IT" dirty="0" err="1"/>
              <a:t>Context</a:t>
            </a:r>
            <a:endParaRPr lang="it-IT" dirty="0"/>
          </a:p>
          <a:p>
            <a:pPr marL="285750" indent="-285750">
              <a:buFont typeface="Arial" panose="020B0604020202020204" pitchFamily="34" charset="0"/>
              <a:buChar char="•"/>
            </a:pPr>
            <a:r>
              <a:rPr lang="it-IT" dirty="0"/>
              <a:t>Incentivare la comunicazione tra diversi </a:t>
            </a:r>
            <a:r>
              <a:rPr lang="it-IT" dirty="0" err="1"/>
              <a:t>Bounded</a:t>
            </a:r>
            <a:r>
              <a:rPr lang="it-IT" dirty="0"/>
              <a:t> </a:t>
            </a:r>
            <a:r>
              <a:rPr lang="it-IT" dirty="0" err="1"/>
              <a:t>Context</a:t>
            </a:r>
            <a:r>
              <a:rPr lang="it-IT" dirty="0"/>
              <a:t> tramite l’utilizzo degli eventi</a:t>
            </a:r>
          </a:p>
          <a:p>
            <a:pPr marL="285750" indent="-285750">
              <a:buFont typeface="Arial" panose="020B0604020202020204" pitchFamily="34" charset="0"/>
              <a:buChar char="•"/>
            </a:pPr>
            <a:r>
              <a:rPr lang="it-IT" dirty="0"/>
              <a:t>L’architettura esagonale (</a:t>
            </a:r>
            <a:r>
              <a:rPr lang="it-IT" dirty="0">
                <a:hlinkClick r:id="rId2"/>
              </a:rPr>
              <a:t>Alistair Cockburn</a:t>
            </a:r>
            <a:r>
              <a:rPr lang="it-IT" dirty="0"/>
              <a:t>), proposta poi con diversi altri acronimi, permette il disaccoppiamento della logica di dominio dall’implementazione dell’infrastruttura</a:t>
            </a:r>
          </a:p>
        </p:txBody>
      </p:sp>
    </p:spTree>
    <p:extLst>
      <p:ext uri="{BB962C8B-B14F-4D97-AF65-F5344CB8AC3E}">
        <p14:creationId xmlns:p14="http://schemas.microsoft.com/office/powerpoint/2010/main" val="2954453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7984444"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&amp; </a:t>
            </a:r>
            <a:r>
              <a:rPr lang="it-IT" sz="2800" dirty="0" err="1"/>
              <a:t>Microservizi</a:t>
            </a:r>
            <a:endParaRPr lang="en-US" sz="2800" kern="1200" dirty="0">
              <a:solidFill>
                <a:schemeClr val="tx1"/>
              </a:solidFill>
              <a:latin typeface="+mj-lt"/>
              <a:ea typeface="+mj-ea"/>
              <a:cs typeface="+mj-cs"/>
            </a:endParaRPr>
          </a:p>
        </p:txBody>
      </p:sp>
      <p:graphicFrame>
        <p:nvGraphicFramePr>
          <p:cNvPr id="2" name="Table 8">
            <a:extLst>
              <a:ext uri="{FF2B5EF4-FFF2-40B4-BE49-F238E27FC236}">
                <a16:creationId xmlns:a16="http://schemas.microsoft.com/office/drawing/2014/main" id="{D0886DAA-C61E-A381-3133-4EEA4910E285}"/>
              </a:ext>
            </a:extLst>
          </p:cNvPr>
          <p:cNvGraphicFramePr>
            <a:graphicFrameLocks noGrp="1"/>
          </p:cNvGraphicFramePr>
          <p:nvPr>
            <p:extLst>
              <p:ext uri="{D42A27DB-BD31-4B8C-83A1-F6EECF244321}">
                <p14:modId xmlns:p14="http://schemas.microsoft.com/office/powerpoint/2010/main" val="501978246"/>
              </p:ext>
            </p:extLst>
          </p:nvPr>
        </p:nvGraphicFramePr>
        <p:xfrm>
          <a:off x="486696" y="1574800"/>
          <a:ext cx="4669308" cy="3708400"/>
        </p:xfrm>
        <a:graphic>
          <a:graphicData uri="http://schemas.openxmlformats.org/drawingml/2006/table">
            <a:tbl>
              <a:tblPr firstRow="1" bandRow="1">
                <a:tableStyleId>{5C22544A-7EE6-4342-B048-85BDC9FD1C3A}</a:tableStyleId>
              </a:tblPr>
              <a:tblGrid>
                <a:gridCol w="4669308">
                  <a:extLst>
                    <a:ext uri="{9D8B030D-6E8A-4147-A177-3AD203B41FA5}">
                      <a16:colId xmlns:a16="http://schemas.microsoft.com/office/drawing/2014/main" val="1982862903"/>
                    </a:ext>
                  </a:extLst>
                </a:gridCol>
              </a:tblGrid>
              <a:tr h="370840">
                <a:tc>
                  <a:txBody>
                    <a:bodyPr/>
                    <a:lstStyle/>
                    <a:p>
                      <a:r>
                        <a:rPr lang="it-IT" dirty="0"/>
                        <a:t>Common Characteristics</a:t>
                      </a:r>
                      <a:endParaRPr lang="en-GB" dirty="0"/>
                    </a:p>
                  </a:txBody>
                  <a:tcPr/>
                </a:tc>
                <a:extLst>
                  <a:ext uri="{0D108BD9-81ED-4DB2-BD59-A6C34878D82A}">
                    <a16:rowId xmlns:a16="http://schemas.microsoft.com/office/drawing/2014/main" val="1807993051"/>
                  </a:ext>
                </a:extLst>
              </a:tr>
              <a:tr h="370840">
                <a:tc>
                  <a:txBody>
                    <a:bodyPr/>
                    <a:lstStyle/>
                    <a:p>
                      <a:r>
                        <a:rPr lang="it-IT" dirty="0"/>
                        <a:t>Componentisation via services</a:t>
                      </a:r>
                      <a:endParaRPr lang="en-GB" dirty="0"/>
                    </a:p>
                  </a:txBody>
                  <a:tcPr/>
                </a:tc>
                <a:extLst>
                  <a:ext uri="{0D108BD9-81ED-4DB2-BD59-A6C34878D82A}">
                    <a16:rowId xmlns:a16="http://schemas.microsoft.com/office/drawing/2014/main" val="519414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Organised around business capabilities</a:t>
                      </a:r>
                      <a:endParaRPr lang="en-GB" b="0" dirty="0"/>
                    </a:p>
                  </a:txBody>
                  <a:tcPr/>
                </a:tc>
                <a:extLst>
                  <a:ext uri="{0D108BD9-81ED-4DB2-BD59-A6C34878D82A}">
                    <a16:rowId xmlns:a16="http://schemas.microsoft.com/office/drawing/2014/main" val="42421989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Decentralised data management</a:t>
                      </a:r>
                      <a:endParaRPr lang="en-GB" dirty="0"/>
                    </a:p>
                  </a:txBody>
                  <a:tcPr/>
                </a:tc>
                <a:extLst>
                  <a:ext uri="{0D108BD9-81ED-4DB2-BD59-A6C34878D82A}">
                    <a16:rowId xmlns:a16="http://schemas.microsoft.com/office/drawing/2014/main" val="3066761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Products not projects</a:t>
                      </a:r>
                      <a:endParaRPr lang="en-GB" dirty="0"/>
                    </a:p>
                  </a:txBody>
                  <a:tcPr/>
                </a:tc>
                <a:extLst>
                  <a:ext uri="{0D108BD9-81ED-4DB2-BD59-A6C34878D82A}">
                    <a16:rowId xmlns:a16="http://schemas.microsoft.com/office/drawing/2014/main" val="3517305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Decentralised governance</a:t>
                      </a:r>
                      <a:endParaRPr lang="en-GB" dirty="0"/>
                    </a:p>
                  </a:txBody>
                  <a:tcPr/>
                </a:tc>
                <a:extLst>
                  <a:ext uri="{0D108BD9-81ED-4DB2-BD59-A6C34878D82A}">
                    <a16:rowId xmlns:a16="http://schemas.microsoft.com/office/drawing/2014/main" val="1021177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Smart endpoints and dumb pipes</a:t>
                      </a:r>
                      <a:endParaRPr lang="en-GB" dirty="0"/>
                    </a:p>
                  </a:txBody>
                  <a:tcPr/>
                </a:tc>
                <a:extLst>
                  <a:ext uri="{0D108BD9-81ED-4DB2-BD59-A6C34878D82A}">
                    <a16:rowId xmlns:a16="http://schemas.microsoft.com/office/drawing/2014/main" val="1860776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Evolutionary design</a:t>
                      </a:r>
                      <a:endParaRPr lang="en-GB" dirty="0"/>
                    </a:p>
                  </a:txBody>
                  <a:tcPr/>
                </a:tc>
                <a:extLst>
                  <a:ext uri="{0D108BD9-81ED-4DB2-BD59-A6C34878D82A}">
                    <a16:rowId xmlns:a16="http://schemas.microsoft.com/office/drawing/2014/main" val="3137929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Infrastructure automation</a:t>
                      </a:r>
                      <a:endParaRPr lang="en-GB" dirty="0"/>
                    </a:p>
                  </a:txBody>
                  <a:tcPr/>
                </a:tc>
                <a:extLst>
                  <a:ext uri="{0D108BD9-81ED-4DB2-BD59-A6C34878D82A}">
                    <a16:rowId xmlns:a16="http://schemas.microsoft.com/office/drawing/2014/main" val="1932373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Designed for failure</a:t>
                      </a:r>
                      <a:endParaRPr lang="en-GB" b="0" dirty="0"/>
                    </a:p>
                  </a:txBody>
                  <a:tcPr/>
                </a:tc>
                <a:extLst>
                  <a:ext uri="{0D108BD9-81ED-4DB2-BD59-A6C34878D82A}">
                    <a16:rowId xmlns:a16="http://schemas.microsoft.com/office/drawing/2014/main" val="925234166"/>
                  </a:ext>
                </a:extLst>
              </a:tr>
            </a:tbl>
          </a:graphicData>
        </a:graphic>
      </p:graphicFrame>
      <p:sp>
        <p:nvSpPr>
          <p:cNvPr id="4" name="TextBox 12">
            <a:extLst>
              <a:ext uri="{FF2B5EF4-FFF2-40B4-BE49-F238E27FC236}">
                <a16:creationId xmlns:a16="http://schemas.microsoft.com/office/drawing/2014/main" id="{FC71F2F3-2630-3C10-1EFD-3F47EB9B1313}"/>
              </a:ext>
            </a:extLst>
          </p:cNvPr>
          <p:cNvSpPr txBox="1"/>
          <p:nvPr/>
        </p:nvSpPr>
        <p:spPr>
          <a:xfrm>
            <a:off x="5806705" y="1811549"/>
            <a:ext cx="2733445" cy="3077766"/>
          </a:xfrm>
          <a:prstGeom prst="rect">
            <a:avLst/>
          </a:prstGeom>
          <a:noFill/>
        </p:spPr>
        <p:txBody>
          <a:bodyPr wrap="square" rtlCol="0">
            <a:spAutoFit/>
          </a:bodyPr>
          <a:lstStyle/>
          <a:p>
            <a:r>
              <a:rPr lang="it-IT" dirty="0"/>
              <a:t>We cannot say there is a formal definition of the microservices architectural style, but we can attempt to describe what we see as </a:t>
            </a:r>
            <a:r>
              <a:rPr lang="it-IT" b="1" dirty="0"/>
              <a:t>common characteristics </a:t>
            </a:r>
            <a:r>
              <a:rPr lang="it-IT" dirty="0"/>
              <a:t>for architectures that fit the label.</a:t>
            </a:r>
          </a:p>
          <a:p>
            <a:endParaRPr lang="it-IT" dirty="0"/>
          </a:p>
          <a:p>
            <a:pPr algn="r"/>
            <a:r>
              <a:rPr lang="it-IT" sz="1400" dirty="0"/>
              <a:t>(Martin Fowler, James Lewis)</a:t>
            </a:r>
          </a:p>
          <a:p>
            <a:endParaRPr lang="it-IT" dirty="0"/>
          </a:p>
        </p:txBody>
      </p:sp>
    </p:spTree>
    <p:extLst>
      <p:ext uri="{BB962C8B-B14F-4D97-AF65-F5344CB8AC3E}">
        <p14:creationId xmlns:p14="http://schemas.microsoft.com/office/powerpoint/2010/main" val="2128223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9444" y="133994"/>
            <a:ext cx="7984444" cy="613544"/>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&amp; </a:t>
            </a:r>
            <a:r>
              <a:rPr lang="it-IT" sz="2800" dirty="0" err="1"/>
              <a:t>Microservizi</a:t>
            </a:r>
            <a:endParaRPr lang="en-US" sz="2800" kern="1200" dirty="0">
              <a:solidFill>
                <a:schemeClr val="tx1"/>
              </a:solidFill>
              <a:latin typeface="+mj-lt"/>
              <a:ea typeface="+mj-ea"/>
              <a:cs typeface="+mj-cs"/>
            </a:endParaRPr>
          </a:p>
        </p:txBody>
      </p:sp>
      <p:graphicFrame>
        <p:nvGraphicFramePr>
          <p:cNvPr id="5" name="Tabella 8">
            <a:extLst>
              <a:ext uri="{FF2B5EF4-FFF2-40B4-BE49-F238E27FC236}">
                <a16:creationId xmlns:a16="http://schemas.microsoft.com/office/drawing/2014/main" id="{CE848025-1613-5763-1315-3BF4A19D0F30}"/>
              </a:ext>
            </a:extLst>
          </p:cNvPr>
          <p:cNvGraphicFramePr>
            <a:graphicFrameLocks noGrp="1"/>
          </p:cNvGraphicFramePr>
          <p:nvPr>
            <p:extLst>
              <p:ext uri="{D42A27DB-BD31-4B8C-83A1-F6EECF244321}">
                <p14:modId xmlns:p14="http://schemas.microsoft.com/office/powerpoint/2010/main" val="507837915"/>
              </p:ext>
            </p:extLst>
          </p:nvPr>
        </p:nvGraphicFramePr>
        <p:xfrm>
          <a:off x="375278" y="747539"/>
          <a:ext cx="8397788" cy="5323844"/>
        </p:xfrm>
        <a:graphic>
          <a:graphicData uri="http://schemas.openxmlformats.org/drawingml/2006/table">
            <a:tbl>
              <a:tblPr firstRow="1" bandRow="1">
                <a:tableStyleId>{5C22544A-7EE6-4342-B048-85BDC9FD1C3A}</a:tableStyleId>
              </a:tblPr>
              <a:tblGrid>
                <a:gridCol w="2099447">
                  <a:extLst>
                    <a:ext uri="{9D8B030D-6E8A-4147-A177-3AD203B41FA5}">
                      <a16:colId xmlns:a16="http://schemas.microsoft.com/office/drawing/2014/main" val="2372490389"/>
                    </a:ext>
                  </a:extLst>
                </a:gridCol>
                <a:gridCol w="2099447">
                  <a:extLst>
                    <a:ext uri="{9D8B030D-6E8A-4147-A177-3AD203B41FA5}">
                      <a16:colId xmlns:a16="http://schemas.microsoft.com/office/drawing/2014/main" val="3704014340"/>
                    </a:ext>
                  </a:extLst>
                </a:gridCol>
                <a:gridCol w="2099447">
                  <a:extLst>
                    <a:ext uri="{9D8B030D-6E8A-4147-A177-3AD203B41FA5}">
                      <a16:colId xmlns:a16="http://schemas.microsoft.com/office/drawing/2014/main" val="1838436378"/>
                    </a:ext>
                  </a:extLst>
                </a:gridCol>
                <a:gridCol w="2099447">
                  <a:extLst>
                    <a:ext uri="{9D8B030D-6E8A-4147-A177-3AD203B41FA5}">
                      <a16:colId xmlns:a16="http://schemas.microsoft.com/office/drawing/2014/main" val="1633381487"/>
                    </a:ext>
                  </a:extLst>
                </a:gridCol>
              </a:tblGrid>
              <a:tr h="356849">
                <a:tc>
                  <a:txBody>
                    <a:bodyPr/>
                    <a:lstStyle/>
                    <a:p>
                      <a:r>
                        <a:rPr lang="it-IT" dirty="0"/>
                        <a:t>Feature</a:t>
                      </a:r>
                    </a:p>
                  </a:txBody>
                  <a:tcPr/>
                </a:tc>
                <a:tc>
                  <a:txBody>
                    <a:bodyPr/>
                    <a:lstStyle/>
                    <a:p>
                      <a:r>
                        <a:rPr lang="it-IT" dirty="0" err="1"/>
                        <a:t>Bouded</a:t>
                      </a:r>
                      <a:r>
                        <a:rPr lang="it-IT" dirty="0"/>
                        <a:t> </a:t>
                      </a:r>
                      <a:r>
                        <a:rPr lang="it-IT" dirty="0" err="1"/>
                        <a:t>Context</a:t>
                      </a:r>
                      <a:endParaRPr lang="it-IT" dirty="0"/>
                    </a:p>
                  </a:txBody>
                  <a:tcPr/>
                </a:tc>
                <a:tc>
                  <a:txBody>
                    <a:bodyPr/>
                    <a:lstStyle/>
                    <a:p>
                      <a:r>
                        <a:rPr lang="it-IT" dirty="0" err="1"/>
                        <a:t>Microservice</a:t>
                      </a:r>
                      <a:endParaRPr lang="it-IT" dirty="0"/>
                    </a:p>
                  </a:txBody>
                  <a:tcPr/>
                </a:tc>
                <a:tc>
                  <a:txBody>
                    <a:bodyPr/>
                    <a:lstStyle/>
                    <a:p>
                      <a:r>
                        <a:rPr lang="it-IT" dirty="0"/>
                        <a:t>Compatibility</a:t>
                      </a:r>
                    </a:p>
                  </a:txBody>
                  <a:tcPr/>
                </a:tc>
                <a:extLst>
                  <a:ext uri="{0D108BD9-81ED-4DB2-BD59-A6C34878D82A}">
                    <a16:rowId xmlns:a16="http://schemas.microsoft.com/office/drawing/2014/main" val="2214680930"/>
                  </a:ext>
                </a:extLst>
              </a:tr>
              <a:tr h="832649">
                <a:tc>
                  <a:txBody>
                    <a:bodyPr/>
                    <a:lstStyle/>
                    <a:p>
                      <a:r>
                        <a:rPr lang="it-IT" sz="1200" b="1" dirty="0" err="1">
                          <a:latin typeface="Segoe UI" panose="020B0502040204020203" pitchFamily="34" charset="0"/>
                          <a:cs typeface="Segoe UI" panose="020B0502040204020203" pitchFamily="34" charset="0"/>
                        </a:rPr>
                        <a:t>Organized</a:t>
                      </a:r>
                      <a:r>
                        <a:rPr lang="it-IT" sz="1200" b="1" dirty="0">
                          <a:latin typeface="Segoe UI" panose="020B0502040204020203" pitchFamily="34" charset="0"/>
                          <a:cs typeface="Segoe UI" panose="020B0502040204020203" pitchFamily="34" charset="0"/>
                        </a:rPr>
                        <a:t> </a:t>
                      </a:r>
                      <a:r>
                        <a:rPr lang="it-IT" sz="1200" b="1" dirty="0" err="1">
                          <a:latin typeface="Segoe UI" panose="020B0502040204020203" pitchFamily="34" charset="0"/>
                          <a:cs typeface="Segoe UI" panose="020B0502040204020203" pitchFamily="34" charset="0"/>
                        </a:rPr>
                        <a:t>around</a:t>
                      </a:r>
                      <a:r>
                        <a:rPr lang="it-IT" sz="1200" b="1" dirty="0">
                          <a:latin typeface="Segoe UI" panose="020B0502040204020203" pitchFamily="34" charset="0"/>
                          <a:cs typeface="Segoe UI" panose="020B0502040204020203" pitchFamily="34" charset="0"/>
                        </a:rPr>
                        <a:t> Business Capabilities</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È implicitamente inteso nel concetto stesso di </a:t>
                      </a:r>
                      <a:r>
                        <a:rPr lang="it-IT" sz="1000" kern="1200" dirty="0" err="1">
                          <a:solidFill>
                            <a:schemeClr val="dk1"/>
                          </a:solidFill>
                          <a:effectLst/>
                          <a:latin typeface="Segoe UI" panose="020B0502040204020203" pitchFamily="34" charset="0"/>
                          <a:ea typeface="+mn-ea"/>
                          <a:cs typeface="Segoe UI" panose="020B0502040204020203" pitchFamily="34" charset="0"/>
                        </a:rPr>
                        <a:t>Ubiquitous</a:t>
                      </a:r>
                      <a:r>
                        <a:rPr lang="it-IT" sz="1000" kern="1200" dirty="0">
                          <a:solidFill>
                            <a:schemeClr val="dk1"/>
                          </a:solidFill>
                          <a:effectLst/>
                          <a:latin typeface="Segoe UI" panose="020B0502040204020203" pitchFamily="34" charset="0"/>
                          <a:ea typeface="+mn-ea"/>
                          <a:cs typeface="Segoe UI" panose="020B0502040204020203" pitchFamily="34" charset="0"/>
                        </a:rPr>
                        <a:t> Language, che è il pattern principale per identificare un </a:t>
                      </a:r>
                      <a:r>
                        <a:rPr lang="it-IT" sz="1000" kern="1200" dirty="0" err="1">
                          <a:solidFill>
                            <a:schemeClr val="dk1"/>
                          </a:solidFill>
                          <a:effectLst/>
                          <a:latin typeface="Segoe UI" panose="020B0502040204020203" pitchFamily="34" charset="0"/>
                          <a:ea typeface="+mn-ea"/>
                          <a:cs typeface="Segoe UI" panose="020B0502040204020203" pitchFamily="34" charset="0"/>
                        </a:rPr>
                        <a:t>Bounded</a:t>
                      </a:r>
                      <a:r>
                        <a:rPr lang="it-IT" sz="1000" kern="1200" dirty="0">
                          <a:solidFill>
                            <a:schemeClr val="dk1"/>
                          </a:solidFill>
                          <a:effectLst/>
                          <a:latin typeface="Segoe UI" panose="020B0502040204020203" pitchFamily="34" charset="0"/>
                          <a:ea typeface="+mn-ea"/>
                          <a:cs typeface="Segoe UI" panose="020B0502040204020203" pitchFamily="34" charset="0"/>
                        </a:rPr>
                        <a:t> </a:t>
                      </a:r>
                      <a:r>
                        <a:rPr lang="it-IT" sz="1000" kern="1200" dirty="0" err="1">
                          <a:solidFill>
                            <a:schemeClr val="dk1"/>
                          </a:solidFill>
                          <a:effectLst/>
                          <a:latin typeface="Segoe UI" panose="020B0502040204020203" pitchFamily="34" charset="0"/>
                          <a:ea typeface="+mn-ea"/>
                          <a:cs typeface="Segoe UI" panose="020B0502040204020203" pitchFamily="34" charset="0"/>
                        </a:rPr>
                        <a:t>Context</a:t>
                      </a:r>
                      <a:endParaRPr lang="it-IT" sz="1000" dirty="0">
                        <a:latin typeface="Segoe UI" panose="020B0502040204020203" pitchFamily="34" charset="0"/>
                        <a:cs typeface="Segoe UI" panose="020B0502040204020203" pitchFamily="34" charset="0"/>
                      </a:endParaRP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Teams Cross-Funzionali specifici per una funzionalità di business</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1599675632"/>
                  </a:ext>
                </a:extLst>
              </a:tr>
              <a:tr h="535274">
                <a:tc>
                  <a:txBody>
                    <a:bodyPr/>
                    <a:lstStyle/>
                    <a:p>
                      <a:r>
                        <a:rPr lang="it-IT" sz="1200" b="1" dirty="0" err="1">
                          <a:latin typeface="Segoe UI" panose="020B0502040204020203" pitchFamily="34" charset="0"/>
                          <a:cs typeface="Segoe UI" panose="020B0502040204020203" pitchFamily="34" charset="0"/>
                        </a:rPr>
                        <a:t>Decentralized</a:t>
                      </a:r>
                      <a:r>
                        <a:rPr lang="it-IT" sz="1200" b="1" dirty="0">
                          <a:latin typeface="Segoe UI" panose="020B0502040204020203" pitchFamily="34" charset="0"/>
                          <a:cs typeface="Segoe UI" panose="020B0502040204020203" pitchFamily="34" charset="0"/>
                        </a:rPr>
                        <a:t> Governance</a:t>
                      </a:r>
                    </a:p>
                  </a:txBody>
                  <a:tcPr/>
                </a:tc>
                <a:tc>
                  <a:txBody>
                    <a:bodyPr/>
                    <a:lstStyle/>
                    <a:p>
                      <a:r>
                        <a:rPr lang="it-IT" sz="1000" dirty="0">
                          <a:latin typeface="Segoe UI" panose="020B0502040204020203" pitchFamily="34" charset="0"/>
                          <a:cs typeface="Segoe UI" panose="020B0502040204020203" pitchFamily="34" charset="0"/>
                        </a:rPr>
                        <a:t>Un modello condiviso per ogni scopo</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Vengono favorite/incentivate le scelte locali, che devono essere indipendenti.</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2732837412"/>
                  </a:ext>
                </a:extLst>
              </a:tr>
              <a:tr h="887579">
                <a:tc>
                  <a:txBody>
                    <a:bodyPr/>
                    <a:lstStyle/>
                    <a:p>
                      <a:r>
                        <a:rPr lang="it-IT" sz="1200" b="1" dirty="0" err="1">
                          <a:latin typeface="Segoe UI" panose="020B0502040204020203" pitchFamily="34" charset="0"/>
                          <a:cs typeface="Segoe UI" panose="020B0502040204020203" pitchFamily="34" charset="0"/>
                        </a:rPr>
                        <a:t>Decentralized</a:t>
                      </a:r>
                      <a:r>
                        <a:rPr lang="it-IT" sz="1200" b="1" dirty="0">
                          <a:latin typeface="Segoe UI" panose="020B0502040204020203" pitchFamily="34" charset="0"/>
                          <a:cs typeface="Segoe UI" panose="020B0502040204020203" pitchFamily="34" charset="0"/>
                        </a:rPr>
                        <a:t> Data Management</a:t>
                      </a:r>
                    </a:p>
                  </a:txBody>
                  <a:tcPr/>
                </a:tc>
                <a:tc>
                  <a:txBody>
                    <a:bodyPr/>
                    <a:lstStyle/>
                    <a:p>
                      <a:pPr marL="0" marR="0">
                        <a:spcBef>
                          <a:spcPts val="0"/>
                        </a:spcBef>
                        <a:spcAft>
                          <a:spcPts val="0"/>
                        </a:spcAft>
                      </a:pPr>
                      <a:r>
                        <a:rPr lang="it-IT" sz="1000" dirty="0">
                          <a:effectLst/>
                          <a:latin typeface="Segoe UI" panose="020B0502040204020203" pitchFamily="34" charset="0"/>
                          <a:ea typeface="Times New Roman" panose="02020603050405020304" pitchFamily="18" charset="0"/>
                          <a:cs typeface="Segoe UI" panose="020B0502040204020203" pitchFamily="34" charset="0"/>
                        </a:rPr>
                        <a:t>La persistenza privata è fondamentale per la consistenza del linguaggio, ma soprattutto necessaria per l’evoluzione sicura e indipendente del modello</a:t>
                      </a:r>
                    </a:p>
                  </a:txBody>
                  <a:tcPr marL="68580" marR="68580" marT="0" marB="0"/>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Ogni </a:t>
                      </a:r>
                      <a:r>
                        <a:rPr lang="it-IT" sz="1000" kern="1200" dirty="0" err="1">
                          <a:solidFill>
                            <a:schemeClr val="dk1"/>
                          </a:solidFill>
                          <a:effectLst/>
                          <a:latin typeface="Segoe UI" panose="020B0502040204020203" pitchFamily="34" charset="0"/>
                          <a:ea typeface="+mn-ea"/>
                          <a:cs typeface="Segoe UI" panose="020B0502040204020203" pitchFamily="34" charset="0"/>
                        </a:rPr>
                        <a:t>microservizio</a:t>
                      </a:r>
                      <a:r>
                        <a:rPr lang="it-IT" sz="1000" kern="1200" dirty="0">
                          <a:solidFill>
                            <a:schemeClr val="dk1"/>
                          </a:solidFill>
                          <a:effectLst/>
                          <a:latin typeface="Segoe UI" panose="020B0502040204020203" pitchFamily="34" charset="0"/>
                          <a:ea typeface="+mn-ea"/>
                          <a:cs typeface="Segoe UI" panose="020B0502040204020203" pitchFamily="34" charset="0"/>
                        </a:rPr>
                        <a:t> deve persistere i propri dati in un database privato! Pena l’impossibilità di evolvere autonomamente dagli altri</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968860791"/>
                  </a:ext>
                </a:extLst>
              </a:tr>
              <a:tr h="443790">
                <a:tc>
                  <a:txBody>
                    <a:bodyPr/>
                    <a:lstStyle/>
                    <a:p>
                      <a:r>
                        <a:rPr lang="it-IT" sz="1200" b="1" dirty="0" err="1">
                          <a:latin typeface="Segoe UI" panose="020B0502040204020203" pitchFamily="34" charset="0"/>
                          <a:cs typeface="Segoe UI" panose="020B0502040204020203" pitchFamily="34" charset="0"/>
                        </a:rPr>
                        <a:t>Evolutionary</a:t>
                      </a:r>
                      <a:r>
                        <a:rPr lang="it-IT" sz="1200" b="1" dirty="0">
                          <a:latin typeface="Segoe UI" panose="020B0502040204020203" pitchFamily="34" charset="0"/>
                          <a:cs typeface="Segoe UI" panose="020B0502040204020203" pitchFamily="34" charset="0"/>
                        </a:rPr>
                        <a:t> Design</a:t>
                      </a:r>
                    </a:p>
                  </a:txBody>
                  <a:tcPr/>
                </a:tc>
                <a:tc>
                  <a:txBody>
                    <a:bodyPr/>
                    <a:lstStyle/>
                    <a:p>
                      <a:pPr marL="0" marR="0">
                        <a:spcBef>
                          <a:spcPts val="0"/>
                        </a:spcBef>
                        <a:spcAft>
                          <a:spcPts val="0"/>
                        </a:spcAft>
                      </a:pPr>
                      <a:r>
                        <a:rPr lang="it-IT" sz="1000" dirty="0">
                          <a:effectLst/>
                          <a:latin typeface="Segoe UI" panose="020B0502040204020203" pitchFamily="34" charset="0"/>
                          <a:ea typeface="Times New Roman" panose="02020603050405020304" pitchFamily="18" charset="0"/>
                          <a:cs typeface="Segoe UI" panose="020B0502040204020203" pitchFamily="34" charset="0"/>
                        </a:rPr>
                        <a:t>Ogni modello può, e deve, evolvere indipendente dagli altri</a:t>
                      </a:r>
                    </a:p>
                  </a:txBody>
                  <a:tcPr marL="68580" marR="68580" marT="0" marB="0"/>
                </a:tc>
                <a:tc>
                  <a:txBody>
                    <a:bodyPr/>
                    <a:lstStyle/>
                    <a:p>
                      <a:r>
                        <a:rPr lang="it-IT" sz="1000" dirty="0">
                          <a:latin typeface="Segoe UI" panose="020B0502040204020203" pitchFamily="34" charset="0"/>
                          <a:cs typeface="Segoe UI" panose="020B0502040204020203" pitchFamily="34" charset="0"/>
                        </a:rPr>
                        <a:t>E’ una key feature</a:t>
                      </a: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1529491881"/>
                  </a:ext>
                </a:extLst>
              </a:tr>
              <a:tr h="446062">
                <a:tc>
                  <a:txBody>
                    <a:bodyPr/>
                    <a:lstStyle/>
                    <a:p>
                      <a:r>
                        <a:rPr lang="it-IT" sz="1200" b="1" dirty="0">
                          <a:latin typeface="Segoe UI" panose="020B0502040204020203" pitchFamily="34" charset="0"/>
                          <a:cs typeface="Segoe UI" panose="020B0502040204020203" pitchFamily="34" charset="0"/>
                        </a:rPr>
                        <a:t>Smart endpoints and </a:t>
                      </a:r>
                      <a:r>
                        <a:rPr lang="it-IT" sz="1200" b="1" dirty="0" err="1">
                          <a:latin typeface="Segoe UI" panose="020B0502040204020203" pitchFamily="34" charset="0"/>
                          <a:cs typeface="Segoe UI" panose="020B0502040204020203" pitchFamily="34" charset="0"/>
                        </a:rPr>
                        <a:t>dumb</a:t>
                      </a:r>
                      <a:r>
                        <a:rPr lang="it-IT" sz="1200" b="1" dirty="0">
                          <a:latin typeface="Segoe UI" panose="020B0502040204020203" pitchFamily="34" charset="0"/>
                          <a:cs typeface="Segoe UI" panose="020B0502040204020203" pitchFamily="34" charset="0"/>
                        </a:rPr>
                        <a:t> </a:t>
                      </a:r>
                      <a:r>
                        <a:rPr lang="it-IT" sz="1200" b="1" dirty="0" err="1">
                          <a:latin typeface="Segoe UI" panose="020B0502040204020203" pitchFamily="34" charset="0"/>
                          <a:cs typeface="Segoe UI" panose="020B0502040204020203" pitchFamily="34" charset="0"/>
                        </a:rPr>
                        <a:t>pipes</a:t>
                      </a:r>
                      <a:endParaRPr lang="it-IT" sz="1200" b="1"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Raccomandato come modello strategico</a:t>
                      </a:r>
                    </a:p>
                  </a:txBody>
                  <a:tcPr/>
                </a:tc>
                <a:tc>
                  <a:txBody>
                    <a:bodyPr/>
                    <a:lstStyle/>
                    <a:p>
                      <a:r>
                        <a:rPr lang="it-IT" sz="1000" dirty="0">
                          <a:latin typeface="Segoe UI" panose="020B0502040204020203" pitchFamily="34" charset="0"/>
                          <a:cs typeface="Segoe UI" panose="020B0502040204020203" pitchFamily="34" charset="0"/>
                        </a:rPr>
                        <a:t>Key feature. SOA </a:t>
                      </a:r>
                      <a:r>
                        <a:rPr lang="it-IT" sz="1000" dirty="0" err="1">
                          <a:latin typeface="Segoe UI" panose="020B0502040204020203" pitchFamily="34" charset="0"/>
                          <a:cs typeface="Segoe UI" panose="020B0502040204020203" pitchFamily="34" charset="0"/>
                        </a:rPr>
                        <a:t>docet</a:t>
                      </a:r>
                      <a:r>
                        <a:rPr lang="it-IT" sz="1000" dirty="0">
                          <a:latin typeface="Segoe UI" panose="020B0502040204020203" pitchFamily="34" charset="0"/>
                          <a:cs typeface="Segoe UI" panose="020B0502040204020203" pitchFamily="34" charset="0"/>
                        </a:rPr>
                        <a:t>!</a:t>
                      </a:r>
                    </a:p>
                  </a:txBody>
                  <a:tcPr/>
                </a:tc>
                <a:tc>
                  <a:txBody>
                    <a:bodyPr/>
                    <a:lstStyle/>
                    <a:p>
                      <a:r>
                        <a:rPr lang="it-IT" sz="1000" dirty="0">
                          <a:latin typeface="Segoe UI" panose="020B0502040204020203" pitchFamily="34" charset="0"/>
                          <a:cs typeface="Segoe UI" panose="020B0502040204020203" pitchFamily="34" charset="0"/>
                        </a:rPr>
                        <a:t>Fattibile</a:t>
                      </a:r>
                    </a:p>
                  </a:txBody>
                  <a:tcPr/>
                </a:tc>
                <a:extLst>
                  <a:ext uri="{0D108BD9-81ED-4DB2-BD59-A6C34878D82A}">
                    <a16:rowId xmlns:a16="http://schemas.microsoft.com/office/drawing/2014/main" val="2960726944"/>
                  </a:ext>
                </a:extLst>
              </a:tr>
              <a:tr h="386587">
                <a:tc>
                  <a:txBody>
                    <a:bodyPr/>
                    <a:lstStyle/>
                    <a:p>
                      <a:r>
                        <a:rPr lang="it-IT" sz="1200" dirty="0">
                          <a:latin typeface="Segoe UI" panose="020B0502040204020203" pitchFamily="34" charset="0"/>
                          <a:cs typeface="Segoe UI" panose="020B0502040204020203" pitchFamily="34" charset="0"/>
                        </a:rPr>
                        <a:t>Language </a:t>
                      </a:r>
                      <a:r>
                        <a:rPr lang="it-IT" sz="1200" dirty="0" err="1">
                          <a:latin typeface="Segoe UI" panose="020B0502040204020203" pitchFamily="34" charset="0"/>
                          <a:cs typeface="Segoe UI" panose="020B0502040204020203" pitchFamily="34" charset="0"/>
                        </a:rPr>
                        <a:t>Consistency</a:t>
                      </a:r>
                      <a:endParaRPr lang="it-IT" sz="1200" dirty="0">
                        <a:latin typeface="Segoe UI" panose="020B0502040204020203" pitchFamily="34" charset="0"/>
                        <a:cs typeface="Segoe UI" panose="020B0502040204020203" pitchFamily="34" charset="0"/>
                      </a:endParaRPr>
                    </a:p>
                  </a:txBody>
                  <a:tcPr/>
                </a:tc>
                <a:tc>
                  <a:txBody>
                    <a:bodyPr/>
                    <a:lstStyle/>
                    <a:p>
                      <a:r>
                        <a:rPr lang="it-IT" sz="1000" dirty="0" err="1">
                          <a:latin typeface="Segoe UI" panose="020B0502040204020203" pitchFamily="34" charset="0"/>
                          <a:cs typeface="Segoe UI" panose="020B0502040204020203" pitchFamily="34" charset="0"/>
                        </a:rPr>
                        <a:t>Ubiquitous</a:t>
                      </a:r>
                      <a:r>
                        <a:rPr lang="it-IT" sz="1000" dirty="0">
                          <a:latin typeface="Segoe UI" panose="020B0502040204020203" pitchFamily="34" charset="0"/>
                          <a:cs typeface="Segoe UI" panose="020B0502040204020203" pitchFamily="34" charset="0"/>
                        </a:rPr>
                        <a:t> Language! Obbligatorio!</a:t>
                      </a:r>
                    </a:p>
                  </a:txBody>
                  <a:tcPr/>
                </a:tc>
                <a:tc>
                  <a:txBody>
                    <a:bodyPr/>
                    <a:lstStyle/>
                    <a:p>
                      <a:r>
                        <a:rPr lang="it-IT" sz="1000" dirty="0">
                          <a:latin typeface="Segoe UI" panose="020B0502040204020203" pitchFamily="34" charset="0"/>
                          <a:cs typeface="Segoe UI" panose="020B0502040204020203" pitchFamily="34" charset="0"/>
                        </a:rPr>
                        <a:t>Implicito e raccomandato</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620248250"/>
                  </a:ext>
                </a:extLst>
              </a:tr>
              <a:tr h="446062">
                <a:tc>
                  <a:txBody>
                    <a:bodyPr/>
                    <a:lstStyle/>
                    <a:p>
                      <a:r>
                        <a:rPr lang="it-IT" sz="1200" dirty="0" err="1">
                          <a:latin typeface="Segoe UI" panose="020B0502040204020203" pitchFamily="34" charset="0"/>
                          <a:cs typeface="Segoe UI" panose="020B0502040204020203" pitchFamily="34" charset="0"/>
                        </a:rPr>
                        <a:t>Componentization</a:t>
                      </a:r>
                      <a:r>
                        <a:rPr lang="it-IT" sz="1200" dirty="0">
                          <a:latin typeface="Segoe UI" panose="020B0502040204020203" pitchFamily="34" charset="0"/>
                          <a:cs typeface="Segoe UI" panose="020B0502040204020203" pitchFamily="34" charset="0"/>
                        </a:rPr>
                        <a:t> via Services</a:t>
                      </a:r>
                    </a:p>
                  </a:txBody>
                  <a:tcPr/>
                </a:tc>
                <a:tc>
                  <a:txBody>
                    <a:bodyPr/>
                    <a:lstStyle/>
                    <a:p>
                      <a:r>
                        <a:rPr lang="it-IT" sz="1000" dirty="0" err="1">
                          <a:latin typeface="Segoe UI" panose="020B0502040204020203" pitchFamily="34" charset="0"/>
                          <a:cs typeface="Segoe UI" panose="020B0502040204020203" pitchFamily="34" charset="0"/>
                        </a:rPr>
                        <a:t>Context</a:t>
                      </a:r>
                      <a:r>
                        <a:rPr lang="it-IT" sz="1000" dirty="0">
                          <a:latin typeface="Segoe UI" panose="020B0502040204020203" pitchFamily="34" charset="0"/>
                          <a:cs typeface="Segoe UI" panose="020B0502040204020203" pitchFamily="34" charset="0"/>
                        </a:rPr>
                        <a:t> </a:t>
                      </a:r>
                      <a:r>
                        <a:rPr lang="it-IT" sz="1000" dirty="0" err="1">
                          <a:latin typeface="Segoe UI" panose="020B0502040204020203" pitchFamily="34" charset="0"/>
                          <a:cs typeface="Segoe UI" panose="020B0502040204020203" pitchFamily="34" charset="0"/>
                        </a:rPr>
                        <a:t>Map</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328579634"/>
                  </a:ext>
                </a:extLst>
              </a:tr>
              <a:tr h="517755">
                <a:tc>
                  <a:txBody>
                    <a:bodyPr/>
                    <a:lstStyle/>
                    <a:p>
                      <a:r>
                        <a:rPr lang="it-IT" sz="1200" dirty="0">
                          <a:latin typeface="Segoe UI" panose="020B0502040204020203" pitchFamily="34" charset="0"/>
                          <a:cs typeface="Segoe UI" panose="020B0502040204020203" pitchFamily="34" charset="0"/>
                        </a:rPr>
                        <a:t>Products </a:t>
                      </a:r>
                      <a:r>
                        <a:rPr lang="it-IT" sz="1200" dirty="0" err="1">
                          <a:latin typeface="Segoe UI" panose="020B0502040204020203" pitchFamily="34" charset="0"/>
                          <a:cs typeface="Segoe UI" panose="020B0502040204020203" pitchFamily="34" charset="0"/>
                        </a:rPr>
                        <a:t>not</a:t>
                      </a:r>
                      <a:r>
                        <a:rPr lang="it-IT" sz="1200" dirty="0">
                          <a:latin typeface="Segoe UI" panose="020B0502040204020203" pitchFamily="34" charset="0"/>
                          <a:cs typeface="Segoe UI" panose="020B0502040204020203" pitchFamily="34" charset="0"/>
                        </a:rPr>
                        <a:t> Projects</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Raccomandato per la conoscenza approfondita del modello</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994227137"/>
                  </a:ext>
                </a:extLst>
              </a:tr>
              <a:tr h="386587">
                <a:tc>
                  <a:txBody>
                    <a:bodyPr/>
                    <a:lstStyle/>
                    <a:p>
                      <a:r>
                        <a:rPr lang="it-IT" sz="1200" dirty="0">
                          <a:latin typeface="Segoe UI" panose="020B0502040204020203" pitchFamily="34" charset="0"/>
                          <a:cs typeface="Segoe UI" panose="020B0502040204020203" pitchFamily="34" charset="0"/>
                        </a:rPr>
                        <a:t>Design for </a:t>
                      </a:r>
                      <a:r>
                        <a:rPr lang="it-IT" sz="1200" dirty="0" err="1">
                          <a:latin typeface="Segoe UI" panose="020B0502040204020203" pitchFamily="34" charset="0"/>
                          <a:cs typeface="Segoe UI" panose="020B0502040204020203" pitchFamily="34" charset="0"/>
                        </a:rPr>
                        <a:t>Failure</a:t>
                      </a:r>
                      <a:endParaRPr lang="it-IT" sz="12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DDD incentiva l’evoluzione continua</a:t>
                      </a: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108550101"/>
                  </a:ext>
                </a:extLst>
              </a:tr>
            </a:tbl>
          </a:graphicData>
        </a:graphic>
      </p:graphicFrame>
    </p:spTree>
    <p:extLst>
      <p:ext uri="{BB962C8B-B14F-4D97-AF65-F5344CB8AC3E}">
        <p14:creationId xmlns:p14="http://schemas.microsoft.com/office/powerpoint/2010/main" val="3092060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CQRS</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1177829"/>
            <a:ext cx="4602888" cy="4946926"/>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t>Command</a:t>
            </a:r>
            <a:r>
              <a:rPr lang="it-IT" dirty="0"/>
              <a:t>-Query </a:t>
            </a:r>
            <a:r>
              <a:rPr lang="it-IT" dirty="0" err="1"/>
              <a:t>Responsability</a:t>
            </a:r>
            <a:r>
              <a:rPr lang="it-IT" dirty="0"/>
              <a:t> </a:t>
            </a:r>
            <a:r>
              <a:rPr lang="it-IT" dirty="0" err="1"/>
              <a:t>Segregation</a:t>
            </a:r>
            <a:r>
              <a:rPr lang="it-IT" dirty="0"/>
              <a:t> è un pattern divenuto cool grazie a Greg Young e Udi </a:t>
            </a:r>
            <a:r>
              <a:rPr lang="it-IT" dirty="0" err="1"/>
              <a:t>Dahan</a:t>
            </a:r>
            <a:r>
              <a:rPr lang="it-IT" dirty="0"/>
              <a:t>.</a:t>
            </a:r>
          </a:p>
          <a:p>
            <a:r>
              <a:rPr lang="it-IT" dirty="0"/>
              <a:t>Nato sulle ceneri di CQS di Bertrand Meyer enfatizza la separazione netta fra il modello utilizzato per scrivere informazione, e quindi apportare modifiche all’aggregato, da quello utilizzato per leggerle.</a:t>
            </a:r>
          </a:p>
          <a:p>
            <a:r>
              <a:rPr lang="it-IT" dirty="0"/>
              <a:t>A differenza di CQS, in CQRS ci sono proprio due modelli di database distinti, appositamente ottimizzati ognuno per il proprio scopo</a:t>
            </a:r>
          </a:p>
        </p:txBody>
      </p:sp>
      <p:pic>
        <p:nvPicPr>
          <p:cNvPr id="7" name="Immagine 6">
            <a:extLst>
              <a:ext uri="{FF2B5EF4-FFF2-40B4-BE49-F238E27FC236}">
                <a16:creationId xmlns:a16="http://schemas.microsoft.com/office/drawing/2014/main" id="{68195DF2-C39B-632E-F7CD-91B68DDF7009}"/>
              </a:ext>
            </a:extLst>
          </p:cNvPr>
          <p:cNvPicPr>
            <a:picLocks noChangeAspect="1"/>
          </p:cNvPicPr>
          <p:nvPr/>
        </p:nvPicPr>
        <p:blipFill>
          <a:blip r:embed="rId2"/>
          <a:stretch>
            <a:fillRect/>
          </a:stretch>
        </p:blipFill>
        <p:spPr>
          <a:xfrm>
            <a:off x="5096852" y="2445142"/>
            <a:ext cx="3684839" cy="1545067"/>
          </a:xfrm>
          <a:prstGeom prst="rect">
            <a:avLst/>
          </a:prstGeom>
        </p:spPr>
      </p:pic>
    </p:spTree>
    <p:extLst>
      <p:ext uri="{BB962C8B-B14F-4D97-AF65-F5344CB8AC3E}">
        <p14:creationId xmlns:p14="http://schemas.microsoft.com/office/powerpoint/2010/main" val="311923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olo 2"/>
          <p:cNvSpPr>
            <a:spLocks noGrp="1"/>
          </p:cNvSpPr>
          <p:nvPr>
            <p:ph type="ctrTitle"/>
          </p:nvPr>
        </p:nvSpPr>
        <p:spPr>
          <a:xfrm>
            <a:off x="393555" y="620392"/>
            <a:ext cx="2856201" cy="5504688"/>
          </a:xfrm>
        </p:spPr>
        <p:txBody>
          <a:bodyPr vert="horz" lIns="91440" tIns="45720" rIns="91440" bIns="45720" rtlCol="0" anchor="ctr">
            <a:normAutofit/>
          </a:bodyPr>
          <a:lstStyle/>
          <a:p>
            <a:pPr>
              <a:lnSpc>
                <a:spcPct val="90000"/>
              </a:lnSpc>
            </a:pPr>
            <a:r>
              <a:rPr lang="en-US" sz="5200" kern="1200">
                <a:solidFill>
                  <a:schemeClr val="bg1"/>
                </a:solidFill>
                <a:latin typeface="+mj-lt"/>
                <a:ea typeface="+mj-ea"/>
                <a:cs typeface="+mj-cs"/>
              </a:rPr>
              <a:t>CQRS</a:t>
            </a:r>
          </a:p>
        </p:txBody>
      </p:sp>
      <p:graphicFrame>
        <p:nvGraphicFramePr>
          <p:cNvPr id="9" name="Segnaposto testo 4">
            <a:extLst>
              <a:ext uri="{FF2B5EF4-FFF2-40B4-BE49-F238E27FC236}">
                <a16:creationId xmlns:a16="http://schemas.microsoft.com/office/drawing/2014/main" id="{D3CB633B-D0CE-357B-66E4-45B5BD336857}"/>
              </a:ext>
            </a:extLst>
          </p:cNvPr>
          <p:cNvGraphicFramePr/>
          <p:nvPr>
            <p:extLst>
              <p:ext uri="{D42A27DB-BD31-4B8C-83A1-F6EECF244321}">
                <p14:modId xmlns:p14="http://schemas.microsoft.com/office/powerpoint/2010/main" val="742072551"/>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88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Capire bene per implementare meglio</a:t>
            </a:r>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0630" y="1310460"/>
            <a:ext cx="8196263" cy="4408853"/>
          </a:xfrm>
        </p:spPr>
        <p:txBody>
          <a:bodyPr/>
          <a:lstStyle/>
          <a:p>
            <a:pPr marL="342900" indent="-342900">
              <a:buFont typeface="Arial" panose="020B0604020202020204" pitchFamily="34" charset="0"/>
              <a:buChar char="•"/>
            </a:pPr>
            <a:r>
              <a:rPr lang="it-IT" b="1" dirty="0"/>
              <a:t>Comprensione del Dominio</a:t>
            </a:r>
          </a:p>
          <a:p>
            <a:pPr marL="1028700" lvl="1" indent="-342900"/>
            <a:r>
              <a:rPr lang="it-IT" dirty="0" err="1"/>
              <a:t>Ubiquitous</a:t>
            </a:r>
            <a:r>
              <a:rPr lang="it-IT" dirty="0"/>
              <a:t> Language</a:t>
            </a:r>
          </a:p>
          <a:p>
            <a:pPr marL="1028700" lvl="1" indent="-342900"/>
            <a:r>
              <a:rPr lang="it-IT" dirty="0" err="1"/>
              <a:t>Bounded</a:t>
            </a:r>
            <a:r>
              <a:rPr lang="it-IT" dirty="0"/>
              <a:t> </a:t>
            </a:r>
            <a:r>
              <a:rPr lang="it-IT" dirty="0" err="1"/>
              <a:t>Context</a:t>
            </a:r>
            <a:endParaRPr lang="it-IT" b="1" dirty="0"/>
          </a:p>
          <a:p>
            <a:pPr marL="342900" indent="-342900">
              <a:buFont typeface="Arial" panose="020B0604020202020204" pitchFamily="34" charset="0"/>
              <a:buChar char="•"/>
            </a:pPr>
            <a:r>
              <a:rPr lang="it-IT" b="1" dirty="0"/>
              <a:t>Strategia</a:t>
            </a:r>
          </a:p>
          <a:p>
            <a:pPr marL="1028700" lvl="1" indent="-342900"/>
            <a:r>
              <a:rPr lang="it-IT" dirty="0" err="1"/>
              <a:t>Context</a:t>
            </a:r>
            <a:r>
              <a:rPr lang="it-IT" dirty="0"/>
              <a:t> Mapping</a:t>
            </a:r>
          </a:p>
          <a:p>
            <a:pPr marL="342900" indent="-342900">
              <a:buFont typeface="Arial" panose="020B0604020202020204" pitchFamily="34" charset="0"/>
              <a:buChar char="•"/>
            </a:pPr>
            <a:r>
              <a:rPr lang="it-IT" b="1" dirty="0"/>
              <a:t>Tattica</a:t>
            </a:r>
          </a:p>
          <a:p>
            <a:pPr marL="1028700" lvl="1" indent="-342900"/>
            <a:r>
              <a:rPr lang="it-IT" dirty="0" err="1"/>
              <a:t>Entity</a:t>
            </a:r>
            <a:endParaRPr lang="it-IT" dirty="0"/>
          </a:p>
          <a:p>
            <a:pPr marL="1028700" lvl="1" indent="-342900"/>
            <a:r>
              <a:rPr lang="it-IT" dirty="0"/>
              <a:t>Value Object</a:t>
            </a:r>
          </a:p>
          <a:p>
            <a:pPr marL="1028700" lvl="1" indent="-342900"/>
            <a:r>
              <a:rPr lang="it-IT" dirty="0"/>
              <a:t>Aggregate</a:t>
            </a:r>
          </a:p>
          <a:p>
            <a:pPr marL="342900"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798786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a:t>Testing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602888"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Posto che i comandi e gli eventi sono oggetti immutabili, e che il Dominio è una scatola al quale inviamo comandi e ci aspettiamo eventi, come testiamo il nostro software?</a:t>
            </a:r>
          </a:p>
          <a:p>
            <a:pPr marL="285750" indent="-285750">
              <a:buFont typeface="Arial" panose="020B0604020202020204" pitchFamily="34" charset="0"/>
              <a:buChar char="•"/>
            </a:pPr>
            <a:r>
              <a:rPr lang="it-IT" dirty="0"/>
              <a:t>I test dovrebbero essere capaci di rappresentare con semplicità qualunque comportamento complesso</a:t>
            </a:r>
          </a:p>
          <a:p>
            <a:pPr marL="285750" indent="-285750">
              <a:buFont typeface="Arial" panose="020B0604020202020204" pitchFamily="34" charset="0"/>
              <a:buChar char="•"/>
            </a:pPr>
            <a:r>
              <a:rPr lang="it-IT" dirty="0"/>
              <a:t>Devono essere comprensibili da tutti</a:t>
            </a:r>
          </a:p>
          <a:p>
            <a:pPr marL="285750" indent="-285750">
              <a:buFont typeface="Arial" panose="020B0604020202020204" pitchFamily="34" charset="0"/>
              <a:buChar char="•"/>
            </a:pPr>
            <a:r>
              <a:rPr lang="it-IT" dirty="0"/>
              <a:t>Rappresentano il pensiero dietro il design dell’aggregato</a:t>
            </a:r>
          </a:p>
          <a:p>
            <a:pPr marL="285750" indent="-285750">
              <a:buFont typeface="Arial" panose="020B0604020202020204" pitchFamily="34" charset="0"/>
              <a:buChar char="•"/>
            </a:pPr>
            <a:r>
              <a:rPr lang="it-IT" dirty="0"/>
              <a:t>“Given, </a:t>
            </a:r>
            <a:r>
              <a:rPr lang="it-IT" dirty="0" err="1"/>
              <a:t>When</a:t>
            </a:r>
            <a:r>
              <a:rPr lang="it-IT" dirty="0"/>
              <a:t>, </a:t>
            </a:r>
            <a:r>
              <a:rPr lang="it-IT" dirty="0" err="1"/>
              <a:t>Then</a:t>
            </a:r>
            <a:r>
              <a:rPr lang="it-IT" dirty="0"/>
              <a:t>” con gli eventi, i comandi ed i </a:t>
            </a:r>
            <a:r>
              <a:rPr lang="it-IT" dirty="0" err="1"/>
              <a:t>Command</a:t>
            </a:r>
            <a:r>
              <a:rPr lang="it-IT" dirty="0"/>
              <a:t> </a:t>
            </a:r>
            <a:r>
              <a:rPr lang="it-IT" dirty="0" err="1"/>
              <a:t>Handler</a:t>
            </a:r>
            <a:endParaRPr lang="it-IT" dirty="0"/>
          </a:p>
        </p:txBody>
      </p:sp>
      <p:sp>
        <p:nvSpPr>
          <p:cNvPr id="2" name="Rettangolo 6">
            <a:extLst>
              <a:ext uri="{FF2B5EF4-FFF2-40B4-BE49-F238E27FC236}">
                <a16:creationId xmlns:a16="http://schemas.microsoft.com/office/drawing/2014/main" id="{DE965261-D6C5-088A-2C4F-5B2B9A387C3B}"/>
              </a:ext>
            </a:extLst>
          </p:cNvPr>
          <p:cNvSpPr/>
          <p:nvPr/>
        </p:nvSpPr>
        <p:spPr>
          <a:xfrm>
            <a:off x="4994691" y="0"/>
            <a:ext cx="3981785" cy="5943600"/>
          </a:xfrm>
          <a:custGeom>
            <a:avLst/>
            <a:gdLst>
              <a:gd name="connsiteX0" fmla="*/ 0 w 3537857"/>
              <a:gd name="connsiteY0" fmla="*/ 0 h 6858000"/>
              <a:gd name="connsiteX1" fmla="*/ 3537857 w 3537857"/>
              <a:gd name="connsiteY1" fmla="*/ 0 h 6858000"/>
              <a:gd name="connsiteX2" fmla="*/ 3537857 w 3537857"/>
              <a:gd name="connsiteY2" fmla="*/ 6858000 h 6858000"/>
              <a:gd name="connsiteX3" fmla="*/ 0 w 3537857"/>
              <a:gd name="connsiteY3" fmla="*/ 6858000 h 6858000"/>
              <a:gd name="connsiteX4" fmla="*/ 0 w 3537857"/>
              <a:gd name="connsiteY4" fmla="*/ 0 h 6858000"/>
              <a:gd name="connsiteX0" fmla="*/ 0 w 3537857"/>
              <a:gd name="connsiteY0" fmla="*/ 0 h 6858000"/>
              <a:gd name="connsiteX1" fmla="*/ 3537857 w 3537857"/>
              <a:gd name="connsiteY1" fmla="*/ 0 h 6858000"/>
              <a:gd name="connsiteX2" fmla="*/ 3537857 w 3537857"/>
              <a:gd name="connsiteY2" fmla="*/ 6858000 h 6858000"/>
              <a:gd name="connsiteX3" fmla="*/ 45719 w 3537857"/>
              <a:gd name="connsiteY3" fmla="*/ 6671256 h 6858000"/>
              <a:gd name="connsiteX4" fmla="*/ 0 w 3537857"/>
              <a:gd name="connsiteY4" fmla="*/ 0 h 6858000"/>
              <a:gd name="connsiteX0" fmla="*/ 0 w 3492138"/>
              <a:gd name="connsiteY0" fmla="*/ 276896 h 6858000"/>
              <a:gd name="connsiteX1" fmla="*/ 3492138 w 3492138"/>
              <a:gd name="connsiteY1" fmla="*/ 0 h 6858000"/>
              <a:gd name="connsiteX2" fmla="*/ 3492138 w 3492138"/>
              <a:gd name="connsiteY2" fmla="*/ 6858000 h 6858000"/>
              <a:gd name="connsiteX3" fmla="*/ 0 w 3492138"/>
              <a:gd name="connsiteY3" fmla="*/ 6671256 h 6858000"/>
              <a:gd name="connsiteX4" fmla="*/ 0 w 3492138"/>
              <a:gd name="connsiteY4" fmla="*/ 2768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138" h="6858000">
                <a:moveTo>
                  <a:pt x="0" y="276896"/>
                </a:moveTo>
                <a:lnTo>
                  <a:pt x="3492138" y="0"/>
                </a:lnTo>
                <a:lnTo>
                  <a:pt x="3492138" y="6858000"/>
                </a:lnTo>
                <a:lnTo>
                  <a:pt x="0" y="6671256"/>
                </a:lnTo>
                <a:lnTo>
                  <a:pt x="0" y="276896"/>
                </a:lnTo>
                <a:close/>
              </a:path>
            </a:pathLst>
          </a:custGeom>
          <a:blipFill dpi="0" rotWithShape="1">
            <a:blip r:embed="rId2"/>
            <a:srcRect/>
            <a:tile tx="-1193800" ty="-22098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46206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a:t>Testing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602888"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L’idea essenziale è quella di suddividere uno scenario in tre sezioni: </a:t>
            </a:r>
          </a:p>
          <a:p>
            <a:r>
              <a:rPr lang="it-IT" b="1" dirty="0"/>
              <a:t>Given</a:t>
            </a:r>
            <a:r>
              <a:rPr lang="it-IT" dirty="0"/>
              <a:t>: descrive lo stato dell’aggregato prima di inviare il comando. Una sorta di prerequisito del test.</a:t>
            </a:r>
          </a:p>
          <a:p>
            <a:r>
              <a:rPr lang="it-IT" b="1" dirty="0" err="1"/>
              <a:t>When</a:t>
            </a:r>
            <a:r>
              <a:rPr lang="it-IT" dirty="0"/>
              <a:t>: rappresenta il comando da inviare all’aggregato.</a:t>
            </a:r>
          </a:p>
          <a:p>
            <a:r>
              <a:rPr lang="it-IT" b="1" dirty="0" err="1"/>
              <a:t>Then</a:t>
            </a:r>
            <a:r>
              <a:rPr lang="it-IT" b="1" dirty="0"/>
              <a:t>/</a:t>
            </a:r>
            <a:r>
              <a:rPr lang="it-IT" b="1" dirty="0" err="1"/>
              <a:t>Expect</a:t>
            </a:r>
            <a:r>
              <a:rPr lang="it-IT" dirty="0"/>
              <a:t>: descrive i cambiamenti di stato che ci si aspetta in seguito al comando.</a:t>
            </a:r>
            <a:endParaRPr lang="en-US" dirty="0"/>
          </a:p>
          <a:p>
            <a:endParaRPr lang="it-IT" dirty="0"/>
          </a:p>
        </p:txBody>
      </p:sp>
      <p:sp>
        <p:nvSpPr>
          <p:cNvPr id="2" name="Rettangolo 6">
            <a:extLst>
              <a:ext uri="{FF2B5EF4-FFF2-40B4-BE49-F238E27FC236}">
                <a16:creationId xmlns:a16="http://schemas.microsoft.com/office/drawing/2014/main" id="{DE965261-D6C5-088A-2C4F-5B2B9A387C3B}"/>
              </a:ext>
            </a:extLst>
          </p:cNvPr>
          <p:cNvSpPr/>
          <p:nvPr/>
        </p:nvSpPr>
        <p:spPr>
          <a:xfrm>
            <a:off x="4994691" y="0"/>
            <a:ext cx="3981785" cy="5943600"/>
          </a:xfrm>
          <a:custGeom>
            <a:avLst/>
            <a:gdLst>
              <a:gd name="connsiteX0" fmla="*/ 0 w 3537857"/>
              <a:gd name="connsiteY0" fmla="*/ 0 h 6858000"/>
              <a:gd name="connsiteX1" fmla="*/ 3537857 w 3537857"/>
              <a:gd name="connsiteY1" fmla="*/ 0 h 6858000"/>
              <a:gd name="connsiteX2" fmla="*/ 3537857 w 3537857"/>
              <a:gd name="connsiteY2" fmla="*/ 6858000 h 6858000"/>
              <a:gd name="connsiteX3" fmla="*/ 0 w 3537857"/>
              <a:gd name="connsiteY3" fmla="*/ 6858000 h 6858000"/>
              <a:gd name="connsiteX4" fmla="*/ 0 w 3537857"/>
              <a:gd name="connsiteY4" fmla="*/ 0 h 6858000"/>
              <a:gd name="connsiteX0" fmla="*/ 0 w 3537857"/>
              <a:gd name="connsiteY0" fmla="*/ 0 h 6858000"/>
              <a:gd name="connsiteX1" fmla="*/ 3537857 w 3537857"/>
              <a:gd name="connsiteY1" fmla="*/ 0 h 6858000"/>
              <a:gd name="connsiteX2" fmla="*/ 3537857 w 3537857"/>
              <a:gd name="connsiteY2" fmla="*/ 6858000 h 6858000"/>
              <a:gd name="connsiteX3" fmla="*/ 45719 w 3537857"/>
              <a:gd name="connsiteY3" fmla="*/ 6671256 h 6858000"/>
              <a:gd name="connsiteX4" fmla="*/ 0 w 3537857"/>
              <a:gd name="connsiteY4" fmla="*/ 0 h 6858000"/>
              <a:gd name="connsiteX0" fmla="*/ 0 w 3492138"/>
              <a:gd name="connsiteY0" fmla="*/ 276896 h 6858000"/>
              <a:gd name="connsiteX1" fmla="*/ 3492138 w 3492138"/>
              <a:gd name="connsiteY1" fmla="*/ 0 h 6858000"/>
              <a:gd name="connsiteX2" fmla="*/ 3492138 w 3492138"/>
              <a:gd name="connsiteY2" fmla="*/ 6858000 h 6858000"/>
              <a:gd name="connsiteX3" fmla="*/ 0 w 3492138"/>
              <a:gd name="connsiteY3" fmla="*/ 6671256 h 6858000"/>
              <a:gd name="connsiteX4" fmla="*/ 0 w 3492138"/>
              <a:gd name="connsiteY4" fmla="*/ 2768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138" h="6858000">
                <a:moveTo>
                  <a:pt x="0" y="276896"/>
                </a:moveTo>
                <a:lnTo>
                  <a:pt x="3492138" y="0"/>
                </a:lnTo>
                <a:lnTo>
                  <a:pt x="3492138" y="6858000"/>
                </a:lnTo>
                <a:lnTo>
                  <a:pt x="0" y="6671256"/>
                </a:lnTo>
                <a:lnTo>
                  <a:pt x="0" y="276896"/>
                </a:lnTo>
                <a:close/>
              </a:path>
            </a:pathLst>
          </a:custGeom>
          <a:blipFill dpi="0" rotWithShape="1">
            <a:blip r:embed="rId2"/>
            <a:srcRect/>
            <a:tile tx="-1193800" ty="-22098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071350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err="1"/>
              <a:t>Projections</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040599"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Le </a:t>
            </a:r>
            <a:r>
              <a:rPr lang="it-IT" b="1" dirty="0" err="1"/>
              <a:t>Projections</a:t>
            </a:r>
            <a:r>
              <a:rPr lang="it-IT" dirty="0"/>
              <a:t> sono gli strumenti che ci permettono di trasformare gli eventi in dati consumabili dalle nostre applicazioni.</a:t>
            </a:r>
          </a:p>
          <a:p>
            <a:r>
              <a:rPr lang="it-IT" dirty="0"/>
              <a:t>Il compito, piuttosto semplice, di una </a:t>
            </a:r>
            <a:r>
              <a:rPr lang="it-IT" dirty="0" err="1"/>
              <a:t>projection</a:t>
            </a:r>
            <a:r>
              <a:rPr lang="it-IT" dirty="0"/>
              <a:t> è aggregare le informazioni che arrivano dagli eventi in strutture dati facilmente, e soprattutto velocemente, consumabili. Per questo motivo i database documentali trovano ampio spazio nella realizzazione dei </a:t>
            </a:r>
            <a:r>
              <a:rPr lang="it-IT" dirty="0" err="1"/>
              <a:t>ReadModel</a:t>
            </a:r>
            <a:endParaRPr lang="en-US" dirty="0"/>
          </a:p>
          <a:p>
            <a:endParaRPr lang="it-IT" dirty="0"/>
          </a:p>
        </p:txBody>
      </p:sp>
      <p:pic>
        <p:nvPicPr>
          <p:cNvPr id="5" name="Immagine 4">
            <a:extLst>
              <a:ext uri="{FF2B5EF4-FFF2-40B4-BE49-F238E27FC236}">
                <a16:creationId xmlns:a16="http://schemas.microsoft.com/office/drawing/2014/main" id="{2CCAB9AF-523F-84FC-D041-08748152D21F}"/>
              </a:ext>
            </a:extLst>
          </p:cNvPr>
          <p:cNvPicPr>
            <a:picLocks noChangeAspect="1"/>
          </p:cNvPicPr>
          <p:nvPr/>
        </p:nvPicPr>
        <p:blipFill>
          <a:blip r:embed="rId2"/>
          <a:stretch>
            <a:fillRect/>
          </a:stretch>
        </p:blipFill>
        <p:spPr>
          <a:xfrm>
            <a:off x="4320262" y="1940050"/>
            <a:ext cx="4747671" cy="2339543"/>
          </a:xfrm>
          <a:prstGeom prst="rect">
            <a:avLst/>
          </a:prstGeom>
        </p:spPr>
      </p:pic>
    </p:spTree>
    <p:extLst>
      <p:ext uri="{BB962C8B-B14F-4D97-AF65-F5344CB8AC3E}">
        <p14:creationId xmlns:p14="http://schemas.microsoft.com/office/powerpoint/2010/main" val="64127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Event Sourcing</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5"/>
            <a:ext cx="8131093" cy="448440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E’ ormai consuetudine, quando si utilizza il pattern CQRS, salvare gli eventi generati dal Dominio. </a:t>
            </a:r>
            <a:r>
              <a:rPr lang="it-IT" dirty="0" err="1"/>
              <a:t>EventSourcing</a:t>
            </a:r>
            <a:r>
              <a:rPr lang="it-IT" dirty="0"/>
              <a:t> è un pattern architetturale che permette la ricostruzione dello stato di un’applicazione partendo proprio dagli eventi salvati. Dal punto di vista architetturale è una delle massime espressioni di applicazione di modello funzionale, infatti, possiamo esprimere lo stato di un aggregato come funzione della sua storia di eventi</a:t>
            </a:r>
          </a:p>
          <a:p>
            <a:pPr algn="ctr"/>
            <a:r>
              <a:rPr lang="it-IT" b="1" i="1" dirty="0"/>
              <a:t>State = f(events)</a:t>
            </a:r>
          </a:p>
          <a:p>
            <a:r>
              <a:rPr lang="it-IT" dirty="0"/>
              <a:t>Passare da un modello CRUD ad un modello ad eventi è un po’ come passare dalla fotografia di un oggetto in un preciso istante, a tutto il film che ne racconta l’intera storia.</a:t>
            </a:r>
          </a:p>
          <a:p>
            <a:r>
              <a:rPr lang="it-IT" dirty="0"/>
              <a:t>L’esempio classico è l’estratto conto della banca, ottenuto leggendo tutti i movimenti sul nostro conto corrente.</a:t>
            </a:r>
          </a:p>
        </p:txBody>
      </p:sp>
    </p:spTree>
    <p:extLst>
      <p:ext uri="{BB962C8B-B14F-4D97-AF65-F5344CB8AC3E}">
        <p14:creationId xmlns:p14="http://schemas.microsoft.com/office/powerpoint/2010/main" val="79396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Event-</a:t>
            </a:r>
            <a:r>
              <a:rPr lang="it-IT" sz="2800" dirty="0" err="1"/>
              <a:t>Driven</a:t>
            </a:r>
            <a:r>
              <a:rPr lang="it-IT" sz="2800" dirty="0"/>
              <a:t> Architecture</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5"/>
            <a:ext cx="8131093" cy="448440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Questo tipologia di architettura sfrutta proprio la propagazione degli eventi come meccanismo di comunicazione asincrona permettendo, di fatto, un totale disaccoppiamento fra le parti in causa.</a:t>
            </a:r>
          </a:p>
          <a:p>
            <a:r>
              <a:rPr lang="it-IT" dirty="0"/>
              <a:t>Affinché gli eventi propagati portino con sé il maggior quantitativo di informazioni possibili si assiste ad una netta distinzione fra gli eventi tipicamente di Dominio, e legati ad uno specifico </a:t>
            </a:r>
            <a:r>
              <a:rPr lang="it-IT" dirty="0" err="1"/>
              <a:t>Bounded</a:t>
            </a:r>
            <a:r>
              <a:rPr lang="it-IT" dirty="0"/>
              <a:t> </a:t>
            </a:r>
            <a:r>
              <a:rPr lang="it-IT" dirty="0" err="1"/>
              <a:t>Context</a:t>
            </a:r>
            <a:r>
              <a:rPr lang="it-IT" dirty="0"/>
              <a:t>, e gli eventi che vengono utilizzati per propagare informazioni al resto del mondo</a:t>
            </a:r>
          </a:p>
          <a:p>
            <a:pPr marL="285750" indent="-285750">
              <a:buFont typeface="Arial" panose="020B0604020202020204" pitchFamily="34" charset="0"/>
              <a:buChar char="•"/>
            </a:pPr>
            <a:r>
              <a:rPr lang="it-IT" b="1" dirty="0"/>
              <a:t>Domain Event</a:t>
            </a:r>
            <a:r>
              <a:rPr lang="it-IT" dirty="0"/>
              <a:t>. Eventi locali ad uno specifico </a:t>
            </a:r>
            <a:r>
              <a:rPr lang="it-IT" dirty="0" err="1"/>
              <a:t>Bounded</a:t>
            </a:r>
            <a:r>
              <a:rPr lang="it-IT" dirty="0"/>
              <a:t> </a:t>
            </a:r>
            <a:r>
              <a:rPr lang="it-IT" dirty="0" err="1"/>
              <a:t>Context</a:t>
            </a:r>
            <a:r>
              <a:rPr lang="it-IT" dirty="0"/>
              <a:t> </a:t>
            </a:r>
          </a:p>
          <a:p>
            <a:pPr marL="285750" indent="-285750">
              <a:buFont typeface="Arial" panose="020B0604020202020204" pitchFamily="34" charset="0"/>
              <a:buChar char="•"/>
            </a:pPr>
            <a:r>
              <a:rPr lang="it-IT" b="1" dirty="0"/>
              <a:t>Integration Event</a:t>
            </a:r>
            <a:r>
              <a:rPr lang="it-IT" dirty="0"/>
              <a:t>. Eventi pubblici, condivisi con il resto del sistema, in un linguaggio più agnostico rispetto all’</a:t>
            </a:r>
            <a:r>
              <a:rPr lang="it-IT" dirty="0" err="1"/>
              <a:t>Ubiquitous</a:t>
            </a:r>
            <a:r>
              <a:rPr lang="it-IT" dirty="0"/>
              <a:t> Language del </a:t>
            </a:r>
            <a:r>
              <a:rPr lang="it-IT" dirty="0" err="1"/>
              <a:t>Bounded</a:t>
            </a:r>
            <a:r>
              <a:rPr lang="it-IT" dirty="0"/>
              <a:t> </a:t>
            </a:r>
            <a:r>
              <a:rPr lang="it-IT" dirty="0" err="1"/>
              <a:t>Context</a:t>
            </a:r>
            <a:endParaRPr lang="it-IT" dirty="0"/>
          </a:p>
        </p:txBody>
      </p:sp>
    </p:spTree>
    <p:extLst>
      <p:ext uri="{BB962C8B-B14F-4D97-AF65-F5344CB8AC3E}">
        <p14:creationId xmlns:p14="http://schemas.microsoft.com/office/powerpoint/2010/main" val="219046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The </a:t>
            </a:r>
            <a:r>
              <a:rPr lang="it-IT" sz="2800" dirty="0" err="1"/>
              <a:t>Reactive</a:t>
            </a:r>
            <a:r>
              <a:rPr lang="it-IT" sz="2800" dirty="0"/>
              <a:t> Manifesto</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86330"/>
            <a:ext cx="8131093" cy="328533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0" i="0" dirty="0">
                <a:solidFill>
                  <a:srgbClr val="777777"/>
                </a:solidFill>
                <a:effectLst/>
              </a:rPr>
              <a:t>Il sistema, se è in generale possibile dare una risposta ai client, la dà in maniera tempestiva. La responsività è la pietra miliare dell'usabilità e dell'utilità del sistema; essa presuppone che i problemi vengano identificati velocemente e gestiti in modo efficace. I sistemi responsivi sono focalizzati a minimizzare il tempo di risposta, individuando per esso un limite massimo prestabilito di modo da garantire una qualità del servizio consistente nel tempo. Il comportamento risultante è quindi predicibile, il che semplifica la gestione delle situazioni di errore, genera fiducia negli utenti finali e predispone ad ulteriori interazioni con il sistema.</a:t>
            </a:r>
            <a:endParaRPr lang="it-IT" dirty="0"/>
          </a:p>
        </p:txBody>
      </p:sp>
    </p:spTree>
    <p:extLst>
      <p:ext uri="{BB962C8B-B14F-4D97-AF65-F5344CB8AC3E}">
        <p14:creationId xmlns:p14="http://schemas.microsoft.com/office/powerpoint/2010/main" val="3151482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8320874" cy="648050"/>
          </a:xfrm>
        </p:spPr>
        <p:txBody>
          <a:bodyPr vert="horz" lIns="91440" tIns="45720" rIns="91440" bIns="45720" rtlCol="0" anchor="ctr">
            <a:normAutofit/>
          </a:bodyPr>
          <a:lstStyle/>
          <a:p>
            <a:pPr>
              <a:lnSpc>
                <a:spcPct val="90000"/>
              </a:lnSpc>
            </a:pPr>
            <a:r>
              <a:rPr lang="it-IT" sz="2800" dirty="0"/>
              <a:t>The </a:t>
            </a:r>
            <a:r>
              <a:rPr lang="it-IT" sz="2800" dirty="0" err="1"/>
              <a:t>Reactive</a:t>
            </a:r>
            <a:r>
              <a:rPr lang="it-IT" sz="2800" dirty="0"/>
              <a:t> Manifesto</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486696" y="1302590"/>
            <a:ext cx="3602224" cy="4494361"/>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b="1" dirty="0" err="1"/>
              <a:t>Resilient</a:t>
            </a:r>
            <a:r>
              <a:rPr lang="it-IT" dirty="0"/>
              <a:t>. Il sistema resta responsivo anche in caso di guasti</a:t>
            </a:r>
          </a:p>
          <a:p>
            <a:pPr marL="285750" indent="-285750">
              <a:buFont typeface="Arial" panose="020B0604020202020204" pitchFamily="34" charset="0"/>
              <a:buChar char="•"/>
            </a:pPr>
            <a:r>
              <a:rPr lang="it-IT" b="1" dirty="0" err="1"/>
              <a:t>Elastic</a:t>
            </a:r>
            <a:r>
              <a:rPr lang="it-IT" dirty="0"/>
              <a:t>. Il sistema resta responsivo sotto carichi di lavoro variabili nel tempo</a:t>
            </a:r>
          </a:p>
          <a:p>
            <a:pPr marL="285750" indent="-285750">
              <a:buFont typeface="Arial" panose="020B0604020202020204" pitchFamily="34" charset="0"/>
              <a:buChar char="•"/>
            </a:pPr>
            <a:r>
              <a:rPr lang="it-IT" b="1" dirty="0"/>
              <a:t>Message </a:t>
            </a:r>
            <a:r>
              <a:rPr lang="it-IT" b="1" dirty="0" err="1"/>
              <a:t>Driven</a:t>
            </a:r>
            <a:r>
              <a:rPr lang="it-IT" dirty="0"/>
              <a:t>. Il sistema è basato sullo scambio asincrono di messaggi per garantire il basso accoppiamento fra i componenti.</a:t>
            </a:r>
          </a:p>
        </p:txBody>
      </p:sp>
      <p:pic>
        <p:nvPicPr>
          <p:cNvPr id="6" name="Immagine 5">
            <a:extLst>
              <a:ext uri="{FF2B5EF4-FFF2-40B4-BE49-F238E27FC236}">
                <a16:creationId xmlns:a16="http://schemas.microsoft.com/office/drawing/2014/main" id="{C8BFC256-062F-50B9-5085-2C5E6469CA32}"/>
              </a:ext>
            </a:extLst>
          </p:cNvPr>
          <p:cNvPicPr>
            <a:picLocks noChangeAspect="1"/>
          </p:cNvPicPr>
          <p:nvPr/>
        </p:nvPicPr>
        <p:blipFill>
          <a:blip r:embed="rId2"/>
          <a:stretch>
            <a:fillRect/>
          </a:stretch>
        </p:blipFill>
        <p:spPr>
          <a:xfrm>
            <a:off x="4572000" y="2213969"/>
            <a:ext cx="4382928" cy="2012974"/>
          </a:xfrm>
          <a:prstGeom prst="rect">
            <a:avLst/>
          </a:prstGeom>
        </p:spPr>
      </p:pic>
    </p:spTree>
    <p:extLst>
      <p:ext uri="{BB962C8B-B14F-4D97-AF65-F5344CB8AC3E}">
        <p14:creationId xmlns:p14="http://schemas.microsoft.com/office/powerpoint/2010/main" val="3056356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p:nvPr>
        </p:nvSpPr>
        <p:spPr>
          <a:xfrm>
            <a:off x="360759" y="3752849"/>
            <a:ext cx="2468166" cy="2452687"/>
          </a:xfrm>
        </p:spPr>
        <p:txBody>
          <a:bodyPr vert="horz" lIns="91440" tIns="45720" rIns="91440" bIns="45720" rtlCol="0" anchor="ctr">
            <a:normAutofit/>
          </a:bodyPr>
          <a:lstStyle/>
          <a:p>
            <a:pPr>
              <a:lnSpc>
                <a:spcPct val="90000"/>
              </a:lnSpc>
            </a:pPr>
            <a:r>
              <a:rPr lang="it-IT" sz="3200" dirty="0"/>
              <a:t>DDD nel </a:t>
            </a:r>
            <a:r>
              <a:rPr lang="it-IT" sz="3200" dirty="0" err="1"/>
              <a:t>Frontend</a:t>
            </a:r>
            <a:endParaRPr lang="en-US" sz="3100" dirty="0">
              <a:solidFill>
                <a:schemeClr val="tx1"/>
              </a:solidFill>
              <a:latin typeface="+mj-lt"/>
              <a:ea typeface="+mj-ea"/>
              <a:cs typeface="+mj-cs"/>
            </a:endParaRPr>
          </a:p>
        </p:txBody>
      </p:sp>
      <p:pic>
        <p:nvPicPr>
          <p:cNvPr id="4" name="Picture 2" descr="Micro-frontend &amp; SOLID Principles | by Wael Yousef | Medium">
            <a:extLst>
              <a:ext uri="{FF2B5EF4-FFF2-40B4-BE49-F238E27FC236}">
                <a16:creationId xmlns:a16="http://schemas.microsoft.com/office/drawing/2014/main" id="{86C24890-A038-5437-6139-54C121155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29" b="3729"/>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3167986" y="3752850"/>
            <a:ext cx="5614060" cy="2452687"/>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Dopo aver suddiviso la Big Ball of </a:t>
            </a:r>
            <a:r>
              <a:rPr lang="it-IT" sz="1600" dirty="0" err="1"/>
              <a:t>Mud</a:t>
            </a:r>
            <a:r>
              <a:rPr lang="it-IT" sz="1600" dirty="0"/>
              <a:t> lato </a:t>
            </a:r>
            <a:r>
              <a:rPr lang="it-IT" sz="1600" dirty="0" err="1"/>
              <a:t>backend</a:t>
            </a:r>
            <a:r>
              <a:rPr lang="it-IT" sz="1600" dirty="0"/>
              <a:t> perché non fare la stessa cosa lato </a:t>
            </a:r>
            <a:r>
              <a:rPr lang="it-IT" sz="1600" dirty="0" err="1"/>
              <a:t>frontend</a:t>
            </a:r>
            <a:r>
              <a:rPr lang="it-IT" sz="1600" dirty="0"/>
              <a:t>?</a:t>
            </a:r>
          </a:p>
          <a:p>
            <a:r>
              <a:rPr lang="it-IT" sz="1600" dirty="0"/>
              <a:t>E’ possibile applicare gli stessi pattern applicati al </a:t>
            </a:r>
            <a:r>
              <a:rPr lang="it-IT" sz="1600" dirty="0" err="1"/>
              <a:t>backend</a:t>
            </a:r>
            <a:r>
              <a:rPr lang="it-IT" sz="1600" dirty="0"/>
              <a:t> anche al </a:t>
            </a:r>
            <a:r>
              <a:rPr lang="it-IT" sz="1600" dirty="0" err="1"/>
              <a:t>frontend</a:t>
            </a:r>
            <a:r>
              <a:rPr lang="it-IT" sz="1600" dirty="0"/>
              <a:t>?</a:t>
            </a:r>
          </a:p>
          <a:p>
            <a:pPr indent="-228600">
              <a:lnSpc>
                <a:spcPct val="90000"/>
              </a:lnSpc>
              <a:buFont typeface="Arial" panose="020B0604020202020204" pitchFamily="34" charset="0"/>
              <a:buChar char="•"/>
            </a:pPr>
            <a:endParaRPr lang="en-US" sz="1600" dirty="0">
              <a:latin typeface="+mn-lt"/>
              <a:ea typeface="+mn-ea"/>
              <a:cs typeface="+mn-cs"/>
            </a:endParaRPr>
          </a:p>
        </p:txBody>
      </p:sp>
    </p:spTree>
    <p:extLst>
      <p:ext uri="{BB962C8B-B14F-4D97-AF65-F5344CB8AC3E}">
        <p14:creationId xmlns:p14="http://schemas.microsoft.com/office/powerpoint/2010/main" val="257037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An </a:t>
            </a:r>
            <a:r>
              <a:rPr lang="it-IT" sz="2800" dirty="0" err="1"/>
              <a:t>Old</a:t>
            </a:r>
            <a:r>
              <a:rPr lang="it-IT" sz="2800" dirty="0"/>
              <a:t> History – Self-</a:t>
            </a:r>
            <a:r>
              <a:rPr lang="it-IT" sz="2800" dirty="0" err="1"/>
              <a:t>Contained</a:t>
            </a:r>
            <a:r>
              <a:rPr lang="it-IT" sz="2800" dirty="0"/>
              <a:t> System</a:t>
            </a:r>
            <a:endParaRPr lang="en-US" sz="2800" kern="1200" dirty="0">
              <a:solidFill>
                <a:schemeClr val="tx1"/>
              </a:solidFill>
              <a:latin typeface="+mj-lt"/>
              <a:ea typeface="+mj-ea"/>
              <a:cs typeface="+mj-cs"/>
            </a:endParaRPr>
          </a:p>
        </p:txBody>
      </p:sp>
      <p:sp>
        <p:nvSpPr>
          <p:cNvPr id="2" name="Rettangolo 1" descr="Wireless router">
            <a:extLst>
              <a:ext uri="{FF2B5EF4-FFF2-40B4-BE49-F238E27FC236}">
                <a16:creationId xmlns:a16="http://schemas.microsoft.com/office/drawing/2014/main" id="{2193E50B-E3B5-4851-B43D-3777E730293B}"/>
              </a:ext>
            </a:extLst>
          </p:cNvPr>
          <p:cNvSpPr/>
          <p:nvPr/>
        </p:nvSpPr>
        <p:spPr>
          <a:xfrm>
            <a:off x="952589" y="1272845"/>
            <a:ext cx="1512000" cy="1512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 name="CasellaDiTesto 4">
            <a:extLst>
              <a:ext uri="{FF2B5EF4-FFF2-40B4-BE49-F238E27FC236}">
                <a16:creationId xmlns:a16="http://schemas.microsoft.com/office/drawing/2014/main" id="{FE485990-A1CC-80A6-C711-B0E0F49DB17E}"/>
              </a:ext>
            </a:extLst>
          </p:cNvPr>
          <p:cNvSpPr txBox="1"/>
          <p:nvPr/>
        </p:nvSpPr>
        <p:spPr>
          <a:xfrm>
            <a:off x="486696" y="3258184"/>
            <a:ext cx="3999040" cy="341632"/>
          </a:xfrm>
          <a:prstGeom prst="rect">
            <a:avLst/>
          </a:prstGeom>
          <a:noFill/>
        </p:spPr>
        <p:txBody>
          <a:bodyPr wrap="square">
            <a:spAutoFit/>
          </a:bodyPr>
          <a:lstStyle/>
          <a:p>
            <a:pPr marL="0" lvl="0" indent="0" algn="l" defTabSz="1022350">
              <a:lnSpc>
                <a:spcPct val="90000"/>
              </a:lnSpc>
              <a:spcBef>
                <a:spcPct val="0"/>
              </a:spcBef>
              <a:spcAft>
                <a:spcPct val="35000"/>
              </a:spcAft>
              <a:buNone/>
              <a:defRPr b="1"/>
            </a:pPr>
            <a:r>
              <a:rPr lang="it-IT" sz="1800" kern="1200" dirty="0" err="1"/>
              <a:t>ThoughtWorks</a:t>
            </a:r>
            <a:r>
              <a:rPr lang="it-IT" sz="1800" kern="1200" dirty="0"/>
              <a:t> Technology Radar 2016</a:t>
            </a:r>
            <a:endParaRPr lang="en-US" sz="1800" kern="1200" dirty="0"/>
          </a:p>
        </p:txBody>
      </p:sp>
      <p:sp>
        <p:nvSpPr>
          <p:cNvPr id="6" name="Rettangolo 5" descr="Diagramma di flusso">
            <a:extLst>
              <a:ext uri="{FF2B5EF4-FFF2-40B4-BE49-F238E27FC236}">
                <a16:creationId xmlns:a16="http://schemas.microsoft.com/office/drawing/2014/main" id="{A6D489E4-AC59-06EF-0C2E-EB7123CCD865}"/>
              </a:ext>
            </a:extLst>
          </p:cNvPr>
          <p:cNvSpPr/>
          <p:nvPr/>
        </p:nvSpPr>
        <p:spPr>
          <a:xfrm>
            <a:off x="6679413" y="1382050"/>
            <a:ext cx="1512000" cy="1512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8" name="CasellaDiTesto 7">
            <a:extLst>
              <a:ext uri="{FF2B5EF4-FFF2-40B4-BE49-F238E27FC236}">
                <a16:creationId xmlns:a16="http://schemas.microsoft.com/office/drawing/2014/main" id="{342499AA-6BE8-D0AF-3E1D-0E722BAB1FF8}"/>
              </a:ext>
            </a:extLst>
          </p:cNvPr>
          <p:cNvSpPr txBox="1"/>
          <p:nvPr/>
        </p:nvSpPr>
        <p:spPr>
          <a:xfrm>
            <a:off x="4770407" y="3364302"/>
            <a:ext cx="3999040" cy="2308324"/>
          </a:xfrm>
          <a:prstGeom prst="rect">
            <a:avLst/>
          </a:prstGeom>
          <a:noFill/>
        </p:spPr>
        <p:txBody>
          <a:bodyPr wrap="square" rtlCol="0">
            <a:spAutoFit/>
          </a:bodyPr>
          <a:lstStyle/>
          <a:p>
            <a:r>
              <a:rPr lang="it-IT" b="1" dirty="0"/>
              <a:t>- </a:t>
            </a:r>
            <a:r>
              <a:rPr lang="it-IT" dirty="0" err="1"/>
              <a:t>Autonomous</a:t>
            </a:r>
            <a:r>
              <a:rPr lang="it-IT" dirty="0"/>
              <a:t> Web Application</a:t>
            </a:r>
            <a:endParaRPr lang="en-US" dirty="0"/>
          </a:p>
          <a:p>
            <a:r>
              <a:rPr lang="it-IT" dirty="0"/>
              <a:t>- </a:t>
            </a:r>
            <a:r>
              <a:rPr lang="it-IT" dirty="0" err="1"/>
              <a:t>Each</a:t>
            </a:r>
            <a:r>
              <a:rPr lang="it-IT" dirty="0"/>
              <a:t> SCS </a:t>
            </a:r>
            <a:r>
              <a:rPr lang="it-IT" dirty="0" err="1"/>
              <a:t>is</a:t>
            </a:r>
            <a:r>
              <a:rPr lang="it-IT" dirty="0"/>
              <a:t> </a:t>
            </a:r>
            <a:r>
              <a:rPr lang="it-IT" dirty="0" err="1"/>
              <a:t>owned</a:t>
            </a:r>
            <a:r>
              <a:rPr lang="it-IT" dirty="0"/>
              <a:t> by One Team</a:t>
            </a:r>
          </a:p>
          <a:p>
            <a:r>
              <a:rPr lang="it-IT" dirty="0"/>
              <a:t>- </a:t>
            </a:r>
            <a:r>
              <a:rPr lang="it-IT" dirty="0" err="1"/>
              <a:t>Asynchronous</a:t>
            </a:r>
            <a:r>
              <a:rPr lang="it-IT" dirty="0"/>
              <a:t> </a:t>
            </a:r>
            <a:r>
              <a:rPr lang="it-IT" dirty="0" err="1"/>
              <a:t>Communication</a:t>
            </a:r>
            <a:endParaRPr lang="en-US" dirty="0"/>
          </a:p>
          <a:p>
            <a:r>
              <a:rPr lang="it-IT" b="1" dirty="0"/>
              <a:t>- </a:t>
            </a:r>
            <a:r>
              <a:rPr lang="it-IT" dirty="0" err="1"/>
              <a:t>Each</a:t>
            </a:r>
            <a:r>
              <a:rPr lang="it-IT" dirty="0"/>
              <a:t> SCS </a:t>
            </a:r>
            <a:r>
              <a:rPr lang="it-IT" dirty="0" err="1"/>
              <a:t>has</a:t>
            </a:r>
            <a:r>
              <a:rPr lang="it-IT" dirty="0"/>
              <a:t> </a:t>
            </a:r>
            <a:r>
              <a:rPr lang="it-IT" dirty="0" err="1"/>
              <a:t>its</a:t>
            </a:r>
            <a:r>
              <a:rPr lang="it-IT" dirty="0"/>
              <a:t> </a:t>
            </a:r>
            <a:r>
              <a:rPr lang="it-IT" dirty="0" err="1"/>
              <a:t>own</a:t>
            </a:r>
            <a:r>
              <a:rPr lang="it-IT" dirty="0"/>
              <a:t> API</a:t>
            </a:r>
          </a:p>
          <a:p>
            <a:r>
              <a:rPr lang="it-IT" dirty="0"/>
              <a:t>- </a:t>
            </a:r>
            <a:r>
              <a:rPr lang="it-IT" dirty="0" err="1"/>
              <a:t>Each</a:t>
            </a:r>
            <a:r>
              <a:rPr lang="it-IT" dirty="0"/>
              <a:t> SCS include Data and </a:t>
            </a:r>
            <a:r>
              <a:rPr lang="it-IT" dirty="0" err="1"/>
              <a:t>Logic</a:t>
            </a:r>
            <a:endParaRPr lang="en-US" dirty="0"/>
          </a:p>
          <a:p>
            <a:r>
              <a:rPr lang="it-IT" dirty="0"/>
              <a:t>- No </a:t>
            </a:r>
            <a:r>
              <a:rPr lang="it-IT" dirty="0" err="1"/>
              <a:t>Shared</a:t>
            </a:r>
            <a:r>
              <a:rPr lang="it-IT" dirty="0"/>
              <a:t> UI</a:t>
            </a:r>
          </a:p>
          <a:p>
            <a:r>
              <a:rPr lang="it-IT" b="1" dirty="0"/>
              <a:t>- </a:t>
            </a:r>
            <a:r>
              <a:rPr lang="it-IT" dirty="0"/>
              <a:t>No </a:t>
            </a:r>
            <a:r>
              <a:rPr lang="it-IT" dirty="0" err="1"/>
              <a:t>Shared</a:t>
            </a:r>
            <a:r>
              <a:rPr lang="it-IT" dirty="0"/>
              <a:t> Business Code</a:t>
            </a:r>
            <a:endParaRPr lang="en-US" dirty="0"/>
          </a:p>
          <a:p>
            <a:r>
              <a:rPr lang="it-IT" dirty="0"/>
              <a:t>- </a:t>
            </a:r>
            <a:r>
              <a:rPr lang="it-IT" dirty="0" err="1"/>
              <a:t>Shared</a:t>
            </a:r>
            <a:r>
              <a:rPr lang="it-IT" dirty="0"/>
              <a:t> </a:t>
            </a:r>
            <a:r>
              <a:rPr lang="it-IT" dirty="0" err="1"/>
              <a:t>Infrastructure</a:t>
            </a:r>
            <a:r>
              <a:rPr lang="it-IT" dirty="0"/>
              <a:t> can be </a:t>
            </a:r>
            <a:r>
              <a:rPr lang="it-IT" dirty="0" err="1"/>
              <a:t>minimized</a:t>
            </a:r>
            <a:endParaRPr lang="it-IT" dirty="0"/>
          </a:p>
        </p:txBody>
      </p:sp>
    </p:spTree>
    <p:extLst>
      <p:ext uri="{BB962C8B-B14F-4D97-AF65-F5344CB8AC3E}">
        <p14:creationId xmlns:p14="http://schemas.microsoft.com/office/powerpoint/2010/main" val="13345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err="1"/>
              <a:t>Decision</a:t>
            </a:r>
            <a:r>
              <a:rPr lang="it-IT" sz="2800" dirty="0"/>
              <a:t> Framework</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86331"/>
            <a:ext cx="8131093" cy="287193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Prima di partire con la suddivisione del </a:t>
            </a:r>
            <a:r>
              <a:rPr lang="it-IT" dirty="0" err="1"/>
              <a:t>frontend</a:t>
            </a:r>
            <a:r>
              <a:rPr lang="it-IT" dirty="0"/>
              <a:t> bisogna chiarire alcuni punti</a:t>
            </a:r>
          </a:p>
          <a:p>
            <a:pPr marL="285750" indent="-285750">
              <a:buFont typeface="Arial" panose="020B0604020202020204" pitchFamily="34" charset="0"/>
              <a:buChar char="•"/>
            </a:pPr>
            <a:r>
              <a:rPr lang="it-IT" dirty="0"/>
              <a:t>Definire cos’è un </a:t>
            </a:r>
            <a:r>
              <a:rPr lang="it-IT" dirty="0" err="1"/>
              <a:t>microfrontend</a:t>
            </a:r>
            <a:r>
              <a:rPr lang="it-IT" dirty="0"/>
              <a:t> nella nostra architettura</a:t>
            </a:r>
          </a:p>
          <a:p>
            <a:pPr marL="285750" indent="-285750">
              <a:buFont typeface="Arial" panose="020B0604020202020204" pitchFamily="34" charset="0"/>
              <a:buChar char="•"/>
            </a:pPr>
            <a:r>
              <a:rPr lang="it-IT" dirty="0"/>
              <a:t>Composizione di </a:t>
            </a:r>
            <a:r>
              <a:rPr lang="it-IT" dirty="0" err="1"/>
              <a:t>microfrontend</a:t>
            </a:r>
            <a:endParaRPr lang="it-IT" dirty="0"/>
          </a:p>
          <a:p>
            <a:pPr marL="285750" indent="-285750">
              <a:buFont typeface="Arial" panose="020B0604020202020204" pitchFamily="34" charset="0"/>
              <a:buChar char="•"/>
            </a:pPr>
            <a:r>
              <a:rPr lang="it-IT" dirty="0"/>
              <a:t>Routing in una soluzione a </a:t>
            </a:r>
            <a:r>
              <a:rPr lang="it-IT" dirty="0" err="1"/>
              <a:t>microfrontend</a:t>
            </a:r>
            <a:endParaRPr lang="it-IT" dirty="0"/>
          </a:p>
          <a:p>
            <a:pPr marL="285750" indent="-285750">
              <a:buFont typeface="Arial" panose="020B0604020202020204" pitchFamily="34" charset="0"/>
              <a:buChar char="•"/>
            </a:pPr>
            <a:r>
              <a:rPr lang="it-IT" dirty="0"/>
              <a:t>Comunicazione fra i </a:t>
            </a:r>
            <a:r>
              <a:rPr lang="it-IT" dirty="0" err="1"/>
              <a:t>microfrontend</a:t>
            </a:r>
            <a:endParaRPr lang="it-IT" dirty="0"/>
          </a:p>
        </p:txBody>
      </p:sp>
    </p:spTree>
    <p:extLst>
      <p:ext uri="{BB962C8B-B14F-4D97-AF65-F5344CB8AC3E}">
        <p14:creationId xmlns:p14="http://schemas.microsoft.com/office/powerpoint/2010/main" val="382508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552377"/>
            <a:ext cx="8196263" cy="3753246"/>
          </a:xfrm>
        </p:spPr>
        <p:txBody>
          <a:bodyPr/>
          <a:lstStyle/>
          <a:p>
            <a:pPr marL="342900" indent="-342900">
              <a:buFont typeface="Arial" panose="020B0604020202020204" pitchFamily="34" charset="0"/>
              <a:buChar char="•"/>
            </a:pPr>
            <a:r>
              <a:rPr lang="it-IT" b="1" dirty="0"/>
              <a:t>Domain</a:t>
            </a:r>
          </a:p>
          <a:p>
            <a:pPr marL="1028700" lvl="1" indent="-342900"/>
            <a:r>
              <a:rPr lang="it-IT" dirty="0"/>
              <a:t>Rappresenta la sfera di conoscenza relativa all’area per la quale stiamo sviluppando l’applicativo.</a:t>
            </a:r>
          </a:p>
          <a:p>
            <a:pPr marL="1028700" lvl="1" indent="-342900"/>
            <a:r>
              <a:rPr lang="it-IT" dirty="0"/>
              <a:t>Ci sono più Domini in un’applicazione </a:t>
            </a:r>
          </a:p>
          <a:p>
            <a:pPr marL="342900" indent="-342900">
              <a:buFont typeface="Arial" panose="020B0604020202020204" pitchFamily="34" charset="0"/>
              <a:buChar char="•"/>
            </a:pPr>
            <a:r>
              <a:rPr lang="it-IT" b="1" dirty="0"/>
              <a:t>Model</a:t>
            </a:r>
          </a:p>
          <a:p>
            <a:pPr marL="1028700" lvl="1" indent="-342900"/>
            <a:r>
              <a:rPr lang="it-IT" dirty="0"/>
              <a:t>Un’astrazione che descrive aspetti selezionati di un Dominio, che viene utilizzato per risolvere problemi relativi al Dominio stesso.</a:t>
            </a:r>
          </a:p>
          <a:p>
            <a:pPr marL="342900" indent="-342900"/>
            <a:endParaRPr lang="it-IT" dirty="0"/>
          </a:p>
          <a:p>
            <a:pPr marL="342900" indent="-342900"/>
            <a:endParaRPr lang="it-IT" dirty="0"/>
          </a:p>
        </p:txBody>
      </p:sp>
    </p:spTree>
    <p:extLst>
      <p:ext uri="{BB962C8B-B14F-4D97-AF65-F5344CB8AC3E}">
        <p14:creationId xmlns:p14="http://schemas.microsoft.com/office/powerpoint/2010/main" val="3382354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err="1"/>
              <a:t>Microfrontend</a:t>
            </a:r>
            <a:r>
              <a:rPr lang="it-IT" sz="2800" dirty="0"/>
              <a:t> Ways</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06453" y="1855343"/>
            <a:ext cx="8131093" cy="287193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Possiamo implementare una soluzione a </a:t>
            </a:r>
            <a:r>
              <a:rPr lang="it-IT" dirty="0" err="1"/>
              <a:t>microfrontend</a:t>
            </a:r>
            <a:r>
              <a:rPr lang="it-IT" dirty="0"/>
              <a:t> in quattro modi diversi</a:t>
            </a:r>
          </a:p>
          <a:p>
            <a:pPr marL="285750" indent="-285750">
              <a:buFont typeface="Arial" panose="020B0604020202020204" pitchFamily="34" charset="0"/>
              <a:buChar char="•"/>
            </a:pPr>
            <a:r>
              <a:rPr lang="it-IT" dirty="0" err="1"/>
              <a:t>Shared</a:t>
            </a:r>
            <a:r>
              <a:rPr lang="it-IT" dirty="0"/>
              <a:t> Session and </a:t>
            </a:r>
            <a:r>
              <a:rPr lang="it-IT" dirty="0" err="1"/>
              <a:t>parameters</a:t>
            </a:r>
            <a:endParaRPr lang="it-IT" dirty="0"/>
          </a:p>
          <a:p>
            <a:pPr marL="285750" indent="-285750">
              <a:buFont typeface="Arial" panose="020B0604020202020204" pitchFamily="34" charset="0"/>
              <a:buChar char="•"/>
            </a:pPr>
            <a:r>
              <a:rPr lang="it-IT" dirty="0"/>
              <a:t>Routing</a:t>
            </a:r>
          </a:p>
          <a:p>
            <a:pPr marL="285750" indent="-285750">
              <a:buFont typeface="Arial" panose="020B0604020202020204" pitchFamily="34" charset="0"/>
              <a:buChar char="•"/>
            </a:pPr>
            <a:r>
              <a:rPr lang="it-IT" dirty="0"/>
              <a:t>Components</a:t>
            </a:r>
          </a:p>
          <a:p>
            <a:pPr marL="285750" indent="-285750">
              <a:buFont typeface="Arial" panose="020B0604020202020204" pitchFamily="34" charset="0"/>
              <a:buChar char="•"/>
            </a:pPr>
            <a:r>
              <a:rPr lang="it-IT" dirty="0" err="1"/>
              <a:t>Shared</a:t>
            </a:r>
            <a:r>
              <a:rPr lang="it-IT" dirty="0"/>
              <a:t> Components / Class Library</a:t>
            </a:r>
          </a:p>
        </p:txBody>
      </p:sp>
    </p:spTree>
    <p:extLst>
      <p:ext uri="{BB962C8B-B14F-4D97-AF65-F5344CB8AC3E}">
        <p14:creationId xmlns:p14="http://schemas.microsoft.com/office/powerpoint/2010/main" val="926868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4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olo 2"/>
          <p:cNvSpPr>
            <a:spLocks noGrp="1"/>
          </p:cNvSpPr>
          <p:nvPr>
            <p:ph type="ctrTitle"/>
          </p:nvPr>
        </p:nvSpPr>
        <p:spPr>
          <a:xfrm>
            <a:off x="785460" y="759805"/>
            <a:ext cx="7729890" cy="1325563"/>
          </a:xfrm>
        </p:spPr>
        <p:txBody>
          <a:bodyPr vert="horz" lIns="91440" tIns="45720" rIns="91440" bIns="45720" rtlCol="0" anchor="ctr">
            <a:normAutofit/>
          </a:bodyPr>
          <a:lstStyle/>
          <a:p>
            <a:pPr>
              <a:lnSpc>
                <a:spcPct val="90000"/>
              </a:lnSpc>
            </a:pPr>
            <a:r>
              <a:rPr lang="en-US" sz="3500">
                <a:solidFill>
                  <a:srgbClr val="FFFFFF"/>
                </a:solidFill>
                <a:latin typeface="+mj-lt"/>
                <a:ea typeface="+mj-ea"/>
                <a:cs typeface="+mj-cs"/>
              </a:rPr>
              <a:t>Welcome Brewer</a:t>
            </a:r>
            <a:endParaRPr lang="en-US" sz="3500" dirty="0">
              <a:solidFill>
                <a:srgbClr val="FFFFFF"/>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1068678" y="2494451"/>
            <a:ext cx="3040158" cy="291431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2100" dirty="0">
                <a:latin typeface="+mn-lt"/>
                <a:ea typeface="+mn-ea"/>
                <a:cs typeface="+mn-cs"/>
              </a:rPr>
              <a:t>An example on how to build a distributed system using DDD pattern.</a:t>
            </a:r>
          </a:p>
          <a:p>
            <a:pPr indent="-228600">
              <a:lnSpc>
                <a:spcPct val="90000"/>
              </a:lnSpc>
              <a:buFont typeface="Arial" panose="020B0604020202020204" pitchFamily="34" charset="0"/>
              <a:buChar char="•"/>
            </a:pPr>
            <a:r>
              <a:rPr lang="en-US" sz="2100" dirty="0">
                <a:latin typeface="+mn-lt"/>
                <a:ea typeface="+mn-ea"/>
                <a:cs typeface="+mn-cs"/>
              </a:rPr>
              <a:t>You can start building a monolith solution, and then split it in many API, one for every Bounded Context and many </a:t>
            </a:r>
            <a:r>
              <a:rPr lang="en-US" sz="2100" dirty="0" err="1">
                <a:latin typeface="+mn-lt"/>
                <a:ea typeface="+mn-ea"/>
                <a:cs typeface="+mn-cs"/>
              </a:rPr>
              <a:t>Microfrontend</a:t>
            </a:r>
            <a:r>
              <a:rPr lang="en-US" sz="2100" dirty="0">
                <a:latin typeface="+mn-lt"/>
                <a:ea typeface="+mn-ea"/>
                <a:cs typeface="+mn-cs"/>
              </a:rPr>
              <a:t>.</a:t>
            </a:r>
          </a:p>
          <a:p>
            <a:pPr indent="-228600">
              <a:lnSpc>
                <a:spcPct val="90000"/>
              </a:lnSpc>
              <a:buFont typeface="Arial" panose="020B0604020202020204" pitchFamily="34" charset="0"/>
              <a:buChar char="•"/>
            </a:pPr>
            <a:endParaRPr lang="en-US" sz="2100" dirty="0">
              <a:latin typeface="+mn-lt"/>
              <a:ea typeface="+mn-ea"/>
              <a:cs typeface="+mn-cs"/>
            </a:endParaRPr>
          </a:p>
        </p:txBody>
      </p:sp>
      <p:pic>
        <p:nvPicPr>
          <p:cNvPr id="2" name="Immagine 1">
            <a:extLst>
              <a:ext uri="{FF2B5EF4-FFF2-40B4-BE49-F238E27FC236}">
                <a16:creationId xmlns:a16="http://schemas.microsoft.com/office/drawing/2014/main" id="{F0C1D59D-2176-1669-B2F5-C78E817A4F8B}"/>
              </a:ext>
            </a:extLst>
          </p:cNvPr>
          <p:cNvPicPr>
            <a:picLocks noChangeAspect="1"/>
          </p:cNvPicPr>
          <p:nvPr/>
        </p:nvPicPr>
        <p:blipFill rotWithShape="1">
          <a:blip r:embed="rId2"/>
          <a:srcRect r="2043" b="2"/>
          <a:stretch/>
        </p:blipFill>
        <p:spPr>
          <a:xfrm>
            <a:off x="4574169" y="2492376"/>
            <a:ext cx="3601803" cy="3563372"/>
          </a:xfrm>
          <a:prstGeom prst="rect">
            <a:avLst/>
          </a:prstGeom>
        </p:spPr>
      </p:pic>
      <p:pic>
        <p:nvPicPr>
          <p:cNvPr id="9" name="Immagine 8">
            <a:extLst>
              <a:ext uri="{FF2B5EF4-FFF2-40B4-BE49-F238E27FC236}">
                <a16:creationId xmlns:a16="http://schemas.microsoft.com/office/drawing/2014/main" id="{0A7C0097-631F-6881-E7B0-687E30BBB606}"/>
              </a:ext>
            </a:extLst>
          </p:cNvPr>
          <p:cNvPicPr>
            <a:picLocks noChangeAspect="1"/>
          </p:cNvPicPr>
          <p:nvPr/>
        </p:nvPicPr>
        <p:blipFill>
          <a:blip r:embed="rId3"/>
          <a:stretch>
            <a:fillRect/>
          </a:stretch>
        </p:blipFill>
        <p:spPr>
          <a:xfrm>
            <a:off x="5651025" y="867338"/>
            <a:ext cx="2766300" cy="1005927"/>
          </a:xfrm>
          <a:prstGeom prst="rect">
            <a:avLst/>
          </a:prstGeom>
        </p:spPr>
      </p:pic>
      <p:pic>
        <p:nvPicPr>
          <p:cNvPr id="1026" name="Picture 2">
            <a:extLst>
              <a:ext uri="{FF2B5EF4-FFF2-40B4-BE49-F238E27FC236}">
                <a16:creationId xmlns:a16="http://schemas.microsoft.com/office/drawing/2014/main" id="{EB4F1E4D-3898-520A-AC8A-3CFC3CA36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678" y="5515796"/>
            <a:ext cx="786001" cy="786001"/>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277C69A4-2789-51A5-09F0-0153C3E2C3A8}"/>
              </a:ext>
            </a:extLst>
          </p:cNvPr>
          <p:cNvSpPr txBox="1"/>
          <p:nvPr/>
        </p:nvSpPr>
        <p:spPr>
          <a:xfrm>
            <a:off x="1971135" y="5686416"/>
            <a:ext cx="2021244" cy="369332"/>
          </a:xfrm>
          <a:prstGeom prst="rect">
            <a:avLst/>
          </a:prstGeom>
          <a:noFill/>
        </p:spPr>
        <p:txBody>
          <a:bodyPr wrap="square" rtlCol="0">
            <a:spAutoFit/>
          </a:bodyPr>
          <a:lstStyle/>
          <a:p>
            <a:r>
              <a:rPr lang="it-IT" dirty="0">
                <a:hlinkClick r:id="rId5"/>
              </a:rPr>
              <a:t>Show me the code!</a:t>
            </a:r>
            <a:endParaRPr lang="it-IT" dirty="0"/>
          </a:p>
        </p:txBody>
      </p:sp>
    </p:spTree>
    <p:extLst>
      <p:ext uri="{BB962C8B-B14F-4D97-AF65-F5344CB8AC3E}">
        <p14:creationId xmlns:p14="http://schemas.microsoft.com/office/powerpoint/2010/main" val="1136288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a:t>Link Utili</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86331"/>
            <a:ext cx="8131093" cy="287193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dirty="0">
                <a:hlinkClick r:id="rId2"/>
              </a:rPr>
              <a:t>Come sfruttare Microsoft Account per accedere alla propria applicazione</a:t>
            </a:r>
            <a:endParaRPr lang="it-IT" dirty="0"/>
          </a:p>
          <a:p>
            <a:pPr marL="285750" indent="-285750">
              <a:buFont typeface="Arial" panose="020B0604020202020204" pitchFamily="34" charset="0"/>
              <a:buChar char="•"/>
            </a:pPr>
            <a:r>
              <a:rPr lang="it-IT" dirty="0">
                <a:hlinkClick r:id="rId3"/>
              </a:rPr>
              <a:t>MSAL &amp; </a:t>
            </a:r>
            <a:r>
              <a:rPr lang="it-IT" dirty="0" err="1">
                <a:hlinkClick r:id="rId3"/>
              </a:rPr>
              <a:t>Blazor</a:t>
            </a:r>
            <a:endParaRPr lang="it-IT" dirty="0">
              <a:hlinkClick r:id="rId4"/>
            </a:endParaRPr>
          </a:p>
          <a:p>
            <a:pPr marL="285750" indent="-285750">
              <a:buFont typeface="Arial" panose="020B0604020202020204" pitchFamily="34" charset="0"/>
              <a:buChar char="•"/>
            </a:pPr>
            <a:r>
              <a:rPr lang="it-IT" dirty="0">
                <a:hlinkClick r:id="rId4"/>
              </a:rPr>
              <a:t>Esempio di utilizzo del JWT Token da </a:t>
            </a:r>
            <a:r>
              <a:rPr lang="it-IT" dirty="0" err="1">
                <a:hlinkClick r:id="rId4"/>
              </a:rPr>
              <a:t>Blazor</a:t>
            </a:r>
            <a:endParaRPr lang="it-IT" dirty="0"/>
          </a:p>
        </p:txBody>
      </p:sp>
    </p:spTree>
    <p:extLst>
      <p:ext uri="{BB962C8B-B14F-4D97-AF65-F5344CB8AC3E}">
        <p14:creationId xmlns:p14="http://schemas.microsoft.com/office/powerpoint/2010/main" val="343081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293963"/>
            <a:ext cx="8196263" cy="4502988"/>
          </a:xfrm>
        </p:spPr>
        <p:txBody>
          <a:bodyPr/>
          <a:lstStyle/>
          <a:p>
            <a:pPr marL="342900" indent="-342900">
              <a:buFont typeface="Arial" panose="020B0604020202020204" pitchFamily="34" charset="0"/>
              <a:buChar char="•"/>
            </a:pPr>
            <a:r>
              <a:rPr lang="it-IT" b="1" dirty="0" err="1"/>
              <a:t>Ubiquitous</a:t>
            </a:r>
            <a:r>
              <a:rPr lang="it-IT" b="1" dirty="0"/>
              <a:t> Language</a:t>
            </a:r>
          </a:p>
          <a:p>
            <a:pPr marL="1028700" lvl="1" indent="-342900"/>
            <a:r>
              <a:rPr lang="it-IT" dirty="0"/>
              <a:t>Un linguaggio strutturato intorno al modello di dominio e utilizzato da tutti i membri del Team per preparare la documentazione, scrivere il codice, richiedere informazioni nei corridoi. Se questo linguaggio cambia, tutta la catena si deve aggiornare.</a:t>
            </a:r>
          </a:p>
          <a:p>
            <a:pPr marL="342900" indent="-342900">
              <a:buFont typeface="Arial" panose="020B0604020202020204" pitchFamily="34" charset="0"/>
              <a:buChar char="•"/>
            </a:pPr>
            <a:r>
              <a:rPr lang="it-IT" b="1" dirty="0" err="1"/>
              <a:t>Context</a:t>
            </a:r>
            <a:endParaRPr lang="it-IT" b="1" dirty="0"/>
          </a:p>
          <a:p>
            <a:pPr marL="1028700" lvl="1" indent="-342900"/>
            <a:r>
              <a:rPr lang="it-IT" dirty="0"/>
              <a:t>Il contesto nel quale appare una parola, o un’affermazione, che ne determina il significato. Questo tipo di affermazioni hanno senso solo in quel determinato contesto.</a:t>
            </a:r>
          </a:p>
          <a:p>
            <a:pPr marL="342900" indent="-342900"/>
            <a:endParaRPr lang="it-IT" dirty="0"/>
          </a:p>
          <a:p>
            <a:pPr marL="342900" indent="-342900"/>
            <a:endParaRPr lang="it-IT" dirty="0"/>
          </a:p>
        </p:txBody>
      </p:sp>
    </p:spTree>
    <p:extLst>
      <p:ext uri="{BB962C8B-B14F-4D97-AF65-F5344CB8AC3E}">
        <p14:creationId xmlns:p14="http://schemas.microsoft.com/office/powerpoint/2010/main" val="15465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406106"/>
            <a:ext cx="8196263" cy="4451230"/>
          </a:xfrm>
        </p:spPr>
        <p:txBody>
          <a:bodyPr/>
          <a:lstStyle/>
          <a:p>
            <a:pPr marL="342900" indent="-342900">
              <a:buFont typeface="Arial" panose="020B0604020202020204" pitchFamily="34" charset="0"/>
              <a:buChar char="•"/>
            </a:pPr>
            <a:r>
              <a:rPr lang="it-IT" b="1" dirty="0" err="1"/>
              <a:t>Bounded</a:t>
            </a:r>
            <a:r>
              <a:rPr lang="it-IT" b="1" dirty="0"/>
              <a:t> </a:t>
            </a:r>
            <a:r>
              <a:rPr lang="it-IT" b="1" dirty="0" err="1"/>
              <a:t>Context</a:t>
            </a:r>
            <a:endParaRPr lang="it-IT" b="1" dirty="0"/>
          </a:p>
          <a:p>
            <a:pPr marL="1028700" lvl="1" indent="-342900"/>
            <a:r>
              <a:rPr lang="it-IT" dirty="0"/>
              <a:t>La descrizione di un confine (tipicamente una parte sistema gestita da un Team) all’interno del quale vige un </a:t>
            </a:r>
            <a:r>
              <a:rPr lang="it-IT" dirty="0" err="1"/>
              <a:t>Ubiquitous</a:t>
            </a:r>
            <a:r>
              <a:rPr lang="it-IT" dirty="0"/>
              <a:t> Language ed è definito da un preciso Modello dedicato.</a:t>
            </a:r>
          </a:p>
          <a:p>
            <a:pPr marL="342900" indent="-342900">
              <a:buFont typeface="Arial" panose="020B0604020202020204" pitchFamily="34" charset="0"/>
              <a:buChar char="•"/>
            </a:pPr>
            <a:r>
              <a:rPr lang="it-IT" b="1" dirty="0" err="1"/>
              <a:t>Context</a:t>
            </a:r>
            <a:r>
              <a:rPr lang="it-IT" b="1" dirty="0"/>
              <a:t> Mapping</a:t>
            </a:r>
          </a:p>
          <a:p>
            <a:pPr marL="1028700" lvl="1" indent="-342900"/>
            <a:r>
              <a:rPr lang="it-IT" dirty="0"/>
              <a:t>Il modo in cui ogni singolo </a:t>
            </a:r>
            <a:r>
              <a:rPr lang="it-IT" dirty="0" err="1"/>
              <a:t>Bounded</a:t>
            </a:r>
            <a:r>
              <a:rPr lang="it-IT" dirty="0"/>
              <a:t> </a:t>
            </a:r>
            <a:r>
              <a:rPr lang="it-IT" dirty="0" err="1"/>
              <a:t>Context</a:t>
            </a:r>
            <a:r>
              <a:rPr lang="it-IT" dirty="0"/>
              <a:t> si relaziona con gli altri. Esistono diversi modelli di relazione, da applicare in base alle necessità. Il modello di comunicazione definito fra due </a:t>
            </a:r>
            <a:r>
              <a:rPr lang="it-IT" dirty="0" err="1"/>
              <a:t>Bounded</a:t>
            </a:r>
            <a:r>
              <a:rPr lang="it-IT" dirty="0"/>
              <a:t> </a:t>
            </a:r>
            <a:r>
              <a:rPr lang="it-IT" dirty="0" err="1"/>
              <a:t>Context</a:t>
            </a:r>
            <a:r>
              <a:rPr lang="it-IT" dirty="0"/>
              <a:t> potrebbe cambiare nel tempo.</a:t>
            </a:r>
          </a:p>
          <a:p>
            <a:pPr marL="342900" indent="-342900"/>
            <a:endParaRPr lang="it-IT" dirty="0"/>
          </a:p>
          <a:p>
            <a:pPr marL="342900" indent="-342900"/>
            <a:endParaRPr lang="it-IT" dirty="0"/>
          </a:p>
        </p:txBody>
      </p:sp>
    </p:spTree>
    <p:extLst>
      <p:ext uri="{BB962C8B-B14F-4D97-AF65-F5344CB8AC3E}">
        <p14:creationId xmlns:p14="http://schemas.microsoft.com/office/powerpoint/2010/main" val="206007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a:t>Strategic </a:t>
            </a:r>
            <a:r>
              <a:rPr lang="it-IT" dirty="0" err="1"/>
              <a:t>Distillation</a:t>
            </a:r>
            <a:endParaRPr lang="it-IT" dirty="0"/>
          </a:p>
        </p:txBody>
      </p:sp>
      <p:sp>
        <p:nvSpPr>
          <p:cNvPr id="5" name="Segnaposto testo 4"/>
          <p:cNvSpPr>
            <a:spLocks noGrp="1"/>
          </p:cNvSpPr>
          <p:nvPr>
            <p:ph type="body" sz="quarter" idx="12"/>
          </p:nvPr>
        </p:nvSpPr>
        <p:spPr>
          <a:xfrm>
            <a:off x="470630" y="2618117"/>
            <a:ext cx="6789979" cy="1621765"/>
          </a:xfrm>
        </p:spPr>
        <p:txBody>
          <a:bodyPr/>
          <a:lstStyle/>
          <a:p>
            <a:r>
              <a:rPr lang="it-IT" dirty="0"/>
              <a:t>E’ fondamentale categorizzare le porzioni del nostro dominio sulla base della loro rilevanza nei confronti del business.</a:t>
            </a:r>
          </a:p>
          <a:p>
            <a:r>
              <a:rPr lang="it-IT" dirty="0"/>
              <a:t>DDD definisce tre categorie principali di domini, proprio in base alla loro rilevanza verso il business.</a:t>
            </a:r>
          </a:p>
        </p:txBody>
      </p:sp>
    </p:spTree>
    <p:extLst>
      <p:ext uri="{BB962C8B-B14F-4D97-AF65-F5344CB8AC3E}">
        <p14:creationId xmlns:p14="http://schemas.microsoft.com/office/powerpoint/2010/main" val="357557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2"/>
            <a:ext cx="8196263" cy="2656936"/>
          </a:xfrm>
        </p:spPr>
        <p:txBody>
          <a:bodyPr/>
          <a:lstStyle/>
          <a:p>
            <a:pPr marL="342900" indent="-342900">
              <a:buFont typeface="Arial" panose="020B0604020202020204" pitchFamily="34" charset="0"/>
              <a:buChar char="•"/>
            </a:pPr>
            <a:r>
              <a:rPr lang="it-IT" b="1" dirty="0" err="1"/>
              <a:t>Generic</a:t>
            </a:r>
            <a:r>
              <a:rPr lang="it-IT" b="1" dirty="0"/>
              <a:t> </a:t>
            </a:r>
            <a:r>
              <a:rPr lang="it-IT" b="1" dirty="0" err="1"/>
              <a:t>Subdomain</a:t>
            </a:r>
            <a:endParaRPr lang="it-IT" b="1" dirty="0"/>
          </a:p>
          <a:p>
            <a:pPr marL="1028700" lvl="1" indent="-342900"/>
            <a:r>
              <a:rPr lang="it-IT" dirty="0"/>
              <a:t>Questa porzione di dominio non è specifica del nostro business, pur essendo necessaria. Possiamo pensare ai software per la fatturazione, o per la reportistica generale. Spesso non scriviamo codice di questo tipo, ma ci limitiamo a comprare soluzioni già pronte.</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3468571656"/>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2977</TotalTime>
  <Words>3880</Words>
  <Application>Microsoft Office PowerPoint</Application>
  <PresentationFormat>Presentazione su schermo (4:3)</PresentationFormat>
  <Paragraphs>280</Paragraphs>
  <Slides>52</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52</vt:i4>
      </vt:variant>
    </vt:vector>
  </HeadingPairs>
  <TitlesOfParts>
    <vt:vector size="59" baseType="lpstr">
      <vt:lpstr>Open Sans Light</vt:lpstr>
      <vt:lpstr>Calibri</vt:lpstr>
      <vt:lpstr>Arial</vt:lpstr>
      <vt:lpstr>Calibri Light</vt:lpstr>
      <vt:lpstr>Open Sans</vt:lpstr>
      <vt:lpstr>Segoe UI</vt:lpstr>
      <vt:lpstr>Tema I3</vt:lpstr>
      <vt:lpstr>Gilda i3D</vt:lpstr>
      <vt:lpstr>I Sacri Testi</vt:lpstr>
      <vt:lpstr>Perché DDD</vt:lpstr>
      <vt:lpstr>Capire bene per implementare meglio</vt:lpstr>
      <vt:lpstr>Definitions</vt:lpstr>
      <vt:lpstr>Definitions</vt:lpstr>
      <vt:lpstr>Definitions</vt:lpstr>
      <vt:lpstr>Strategic Distillation</vt:lpstr>
      <vt:lpstr>Strategic Distillation</vt:lpstr>
      <vt:lpstr>Strategic Distillation</vt:lpstr>
      <vt:lpstr>Strategic Distillation</vt:lpstr>
      <vt:lpstr>Strategic Distillation</vt:lpstr>
      <vt:lpstr>Classificazione dello Sviluppo</vt:lpstr>
      <vt:lpstr>Context Mapping</vt:lpstr>
      <vt:lpstr>Context Mapping: Brownfield</vt:lpstr>
      <vt:lpstr>Upstream e Downstream</vt:lpstr>
      <vt:lpstr>Context Mapping: Pattern</vt:lpstr>
      <vt:lpstr>Context Mapping: Pattern</vt:lpstr>
      <vt:lpstr>Big Ball of Mud</vt:lpstr>
      <vt:lpstr>Context Mapping: Goal</vt:lpstr>
      <vt:lpstr>Context Mapping: Greenfield</vt:lpstr>
      <vt:lpstr>Bounded Context Canvas</vt:lpstr>
      <vt:lpstr>EventStorming</vt:lpstr>
      <vt:lpstr>EventStorming</vt:lpstr>
      <vt:lpstr>Architetture DDD</vt:lpstr>
      <vt:lpstr>Architetture: Blue Book</vt:lpstr>
      <vt:lpstr>Tactical Patterns</vt:lpstr>
      <vt:lpstr>Aggregate</vt:lpstr>
      <vt:lpstr>Aggregate Root</vt:lpstr>
      <vt:lpstr>Entity</vt:lpstr>
      <vt:lpstr>Value Object</vt:lpstr>
      <vt:lpstr>Factory</vt:lpstr>
      <vt:lpstr>Repository</vt:lpstr>
      <vt:lpstr>Services</vt:lpstr>
      <vt:lpstr>Bounded Context: Implementazione</vt:lpstr>
      <vt:lpstr>Bounded Context &amp; Microservizi</vt:lpstr>
      <vt:lpstr>Bounded Context &amp; Microservizi</vt:lpstr>
      <vt:lpstr>CQRS</vt:lpstr>
      <vt:lpstr>CQRS</vt:lpstr>
      <vt:lpstr>Testing</vt:lpstr>
      <vt:lpstr>Testing</vt:lpstr>
      <vt:lpstr>Projections</vt:lpstr>
      <vt:lpstr>Event Sourcing</vt:lpstr>
      <vt:lpstr>Event-Driven Architecture</vt:lpstr>
      <vt:lpstr>The Reactive Manifesto</vt:lpstr>
      <vt:lpstr>The Reactive Manifesto</vt:lpstr>
      <vt:lpstr>DDD nel Frontend</vt:lpstr>
      <vt:lpstr>An Old History – Self-Contained System</vt:lpstr>
      <vt:lpstr>Decision Framework</vt:lpstr>
      <vt:lpstr>Microfrontend Ways</vt:lpstr>
      <vt:lpstr>Welcome Brewer</vt:lpstr>
      <vt:lpstr>Link Utili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41</cp:revision>
  <dcterms:created xsi:type="dcterms:W3CDTF">2017-02-20T14:14:58Z</dcterms:created>
  <dcterms:modified xsi:type="dcterms:W3CDTF">2022-09-16T07:46:37Z</dcterms:modified>
</cp:coreProperties>
</file>