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</p:sldMasterIdLst>
  <p:notesMasterIdLst>
    <p:notesMasterId r:id="rId8"/>
  </p:notesMasterIdLst>
  <p:handoutMasterIdLst>
    <p:handoutMasterId r:id="rId9"/>
  </p:handoutMasterIdLst>
  <p:sldIdLst>
    <p:sldId id="1485" r:id="rId5"/>
    <p:sldId id="1482" r:id="rId6"/>
    <p:sldId id="1486" r:id="rId7"/>
  </p:sldIdLst>
  <p:sldSz cx="29260800" cy="16459200"/>
  <p:notesSz cx="6858000" cy="9144000"/>
  <p:custDataLst>
    <p:tags r:id="rId10"/>
  </p:custDataLst>
  <p:defaultTextStyle>
    <a:defPPr>
      <a:defRPr lang="en-US"/>
    </a:defPPr>
    <a:lvl1pPr marL="0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1pPr>
    <a:lvl2pPr marL="1097278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2pPr>
    <a:lvl3pPr marL="2194556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3pPr>
    <a:lvl4pPr marL="3291834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4pPr>
    <a:lvl5pPr marL="4389110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5pPr>
    <a:lvl6pPr marL="5486390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6pPr>
    <a:lvl7pPr marL="6583666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7pPr>
    <a:lvl8pPr marL="7680944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8pPr>
    <a:lvl9pPr marL="8778224" algn="l" defTabSz="2194556" rtl="0" eaLnBrk="1" latinLnBrk="0" hangingPunct="1">
      <a:defRPr sz="42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3" name="Autore" initials="A" lastIdx="0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44"/>
    <a:srgbClr val="E3C038"/>
    <a:srgbClr val="0078D7"/>
    <a:srgbClr val="000000"/>
    <a:srgbClr val="FFFFFF"/>
    <a:srgbClr val="592C8C"/>
    <a:srgbClr val="505050"/>
    <a:srgbClr val="00BCF2"/>
    <a:srgbClr val="D2D2D2"/>
    <a:srgbClr val="32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73C34-56EB-4DC9-B276-65CC26FE59F6}" v="1" dt="2022-04-16T16:25:18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0623" autoAdjust="0"/>
  </p:normalViewPr>
  <p:slideViewPr>
    <p:cSldViewPr>
      <p:cViewPr varScale="1">
        <p:scale>
          <a:sx n="33" d="100"/>
          <a:sy n="33" d="100"/>
        </p:scale>
        <p:origin x="1650" y="78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4/16/2022 6:23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4/16/2022 6:23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2194556" rtl="0" eaLnBrk="1" latinLnBrk="0" hangingPunct="1">
      <a:lnSpc>
        <a:spcPct val="90000"/>
      </a:lnSpc>
      <a:spcAft>
        <a:spcPts val="800"/>
      </a:spcAft>
      <a:defRPr sz="2118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511174" indent="-253998" algn="l" defTabSz="2194556" rtl="0" eaLnBrk="1" latinLnBrk="0" hangingPunct="1">
      <a:lnSpc>
        <a:spcPct val="90000"/>
      </a:lnSpc>
      <a:spcAft>
        <a:spcPts val="800"/>
      </a:spcAft>
      <a:buFont typeface="Arial" pitchFamily="34" charset="0"/>
      <a:buChar char="•"/>
      <a:defRPr sz="2118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787398" indent="-276226" algn="l" defTabSz="2194556" rtl="0" eaLnBrk="1" latinLnBrk="0" hangingPunct="1">
      <a:lnSpc>
        <a:spcPct val="90000"/>
      </a:lnSpc>
      <a:spcAft>
        <a:spcPts val="800"/>
      </a:spcAft>
      <a:buFont typeface="Arial" pitchFamily="34" charset="0"/>
      <a:buChar char="•"/>
      <a:defRPr sz="2118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1158874" indent="-352424" algn="l" defTabSz="2194556" rtl="0" eaLnBrk="1" latinLnBrk="0" hangingPunct="1">
      <a:lnSpc>
        <a:spcPct val="90000"/>
      </a:lnSpc>
      <a:spcAft>
        <a:spcPts val="800"/>
      </a:spcAft>
      <a:buFont typeface="Arial" pitchFamily="34" charset="0"/>
      <a:buChar char="•"/>
      <a:defRPr sz="2118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1476372" indent="-276226" algn="l" defTabSz="2194556" rtl="0" eaLnBrk="1" latinLnBrk="0" hangingPunct="1">
      <a:lnSpc>
        <a:spcPct val="90000"/>
      </a:lnSpc>
      <a:spcAft>
        <a:spcPts val="800"/>
      </a:spcAft>
      <a:buFont typeface="Arial" pitchFamily="34" charset="0"/>
      <a:buChar char="•"/>
      <a:defRPr sz="2118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5486390" algn="l" defTabSz="2194556" rtl="0" eaLnBrk="1" latinLnBrk="0" hangingPunct="1">
      <a:defRPr sz="2824" kern="1200">
        <a:solidFill>
          <a:schemeClr val="tx1"/>
        </a:solidFill>
        <a:latin typeface="+mn-lt"/>
        <a:ea typeface="+mn-ea"/>
        <a:cs typeface="+mn-cs"/>
      </a:defRPr>
    </a:lvl6pPr>
    <a:lvl7pPr marL="6583666" algn="l" defTabSz="2194556" rtl="0" eaLnBrk="1" latinLnBrk="0" hangingPunct="1">
      <a:defRPr sz="2824" kern="1200">
        <a:solidFill>
          <a:schemeClr val="tx1"/>
        </a:solidFill>
        <a:latin typeface="+mn-lt"/>
        <a:ea typeface="+mn-ea"/>
        <a:cs typeface="+mn-cs"/>
      </a:defRPr>
    </a:lvl7pPr>
    <a:lvl8pPr marL="7680944" algn="l" defTabSz="2194556" rtl="0" eaLnBrk="1" latinLnBrk="0" hangingPunct="1">
      <a:defRPr sz="2824" kern="1200">
        <a:solidFill>
          <a:schemeClr val="tx1"/>
        </a:solidFill>
        <a:latin typeface="+mn-lt"/>
        <a:ea typeface="+mn-ea"/>
        <a:cs typeface="+mn-cs"/>
      </a:defRPr>
    </a:lvl8pPr>
    <a:lvl9pPr marL="8778224" algn="l" defTabSz="2194556" rtl="0" eaLnBrk="1" latinLnBrk="0" hangingPunct="1">
      <a:defRPr sz="28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Copertina</a:t>
            </a:r>
            <a:r>
              <a:rPr lang="en-US" dirty="0"/>
              <a:t> (</a:t>
            </a:r>
            <a:r>
              <a:rPr lang="en-US" dirty="0" err="1"/>
              <a:t>Immagine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con </a:t>
            </a: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r>
              <a:rPr lang="en-US" dirty="0"/>
              <a:t> e </a:t>
            </a:r>
            <a:r>
              <a:rPr lang="en-US" dirty="0" err="1"/>
              <a:t>presentatore</a:t>
            </a:r>
            <a:r>
              <a:rPr lang="en-US" dirty="0"/>
              <a:t>/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7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Copertina</a:t>
            </a:r>
            <a:r>
              <a:rPr lang="en-US" dirty="0"/>
              <a:t> (</a:t>
            </a:r>
            <a:r>
              <a:rPr lang="en-US" dirty="0" err="1"/>
              <a:t>Immagine</a:t>
            </a:r>
            <a:r>
              <a:rPr lang="en-US" dirty="0"/>
              <a:t> Finale)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1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487" y="14685955"/>
            <a:ext cx="3008106" cy="6450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654264-73DF-4ED5-A007-FFB1A0B0B4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1956" y="1645878"/>
            <a:ext cx="17076892" cy="131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lpaper">
    <p:bg>
      <p:bgPr>
        <a:solidFill>
          <a:srgbClr val="001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night&#10;&#10;Description automatically generated">
            <a:extLst>
              <a:ext uri="{FF2B5EF4-FFF2-40B4-BE49-F238E27FC236}">
                <a16:creationId xmlns:a16="http://schemas.microsoft.com/office/drawing/2014/main" id="{350A32DE-FA8B-44C2-9362-2EA32D26F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7" t="2999" b="8315"/>
          <a:stretch/>
        </p:blipFill>
        <p:spPr>
          <a:xfrm>
            <a:off x="-1" y="2"/>
            <a:ext cx="29260798" cy="1645920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487" y="14685955"/>
            <a:ext cx="3008106" cy="6450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654264-73DF-4ED5-A007-FFB1A0B0B4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1956" y="1645878"/>
            <a:ext cx="17076892" cy="131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BCD95-CA59-4583-90F7-5AF0268DA679}"/>
              </a:ext>
            </a:extLst>
          </p:cNvPr>
          <p:cNvSpPr txBox="1"/>
          <p:nvPr userDrawn="1"/>
        </p:nvSpPr>
        <p:spPr>
          <a:xfrm>
            <a:off x="23833570" y="1458653"/>
            <a:ext cx="5065698" cy="1216540"/>
          </a:xfrm>
          <a:prstGeom prst="rect">
            <a:avLst/>
          </a:prstGeom>
          <a:solidFill>
            <a:srgbClr val="E3C038"/>
          </a:solidFill>
        </p:spPr>
        <p:txBody>
          <a:bodyPr wrap="none" lIns="430284" tIns="344228" rIns="430284" bIns="344228" rtlCol="0">
            <a:spAutoFit/>
          </a:bodyPr>
          <a:lstStyle/>
          <a:p>
            <a:pPr>
              <a:lnSpc>
                <a:spcPct val="90000"/>
              </a:lnSpc>
              <a:spcAft>
                <a:spcPts val="1412"/>
              </a:spcAft>
            </a:pPr>
            <a:r>
              <a:rPr lang="es-ES" sz="3764" dirty="0">
                <a:solidFill>
                  <a:srgbClr val="001344"/>
                </a:solidFill>
                <a:latin typeface="+mn-lt"/>
              </a:rPr>
              <a:t>#GlobalAzureTorino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89267-C2BA-4FB8-9CAB-25571FE51B13}"/>
              </a:ext>
            </a:extLst>
          </p:cNvPr>
          <p:cNvSpPr txBox="1"/>
          <p:nvPr userDrawn="1"/>
        </p:nvSpPr>
        <p:spPr>
          <a:xfrm>
            <a:off x="825457" y="1523839"/>
            <a:ext cx="15970150" cy="96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15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46" kern="1200" dirty="0">
                <a:solidFill>
                  <a:schemeClr val="bg1"/>
                </a:solidFill>
                <a:latin typeface="+mn-lt"/>
                <a:ea typeface="Segoe UI" pitchFamily="34" charset="0"/>
                <a:cs typeface="Segoe UI" pitchFamily="34" charset="0"/>
              </a:rPr>
              <a:t>7 </a:t>
            </a:r>
            <a:r>
              <a:rPr lang="en-US" sz="5646" kern="1200" dirty="0" err="1">
                <a:solidFill>
                  <a:schemeClr val="bg1"/>
                </a:solidFill>
                <a:latin typeface="+mn-lt"/>
                <a:ea typeface="Segoe UI" pitchFamily="34" charset="0"/>
                <a:cs typeface="Segoe UI" pitchFamily="34" charset="0"/>
              </a:rPr>
              <a:t>maggio</a:t>
            </a:r>
            <a:r>
              <a:rPr lang="en-US" sz="5646" kern="1200" dirty="0">
                <a:solidFill>
                  <a:schemeClr val="bg1"/>
                </a:solidFill>
                <a:latin typeface="+mn-lt"/>
                <a:ea typeface="Segoe UI" pitchFamily="34" charset="0"/>
                <a:cs typeface="Segoe UI" pitchFamily="34" charset="0"/>
              </a:rPr>
              <a:t> 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1390EF-302B-42DB-AEB1-09D8C3312E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765532" y="12712358"/>
            <a:ext cx="6140208" cy="3868880"/>
          </a:xfrm>
          <a:prstGeom prst="rect">
            <a:avLst/>
          </a:prstGeom>
        </p:spPr>
      </p:pic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319E5B79-E413-4A33-ACC7-EB6BC62D2A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6798" y="14028841"/>
            <a:ext cx="4683820" cy="1568966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79B14A-B6F3-48A1-B966-1CE50831C5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24199" y="3029598"/>
            <a:ext cx="4756942" cy="28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light, night&#10;&#10;Description automatically generated">
            <a:extLst>
              <a:ext uri="{FF2B5EF4-FFF2-40B4-BE49-F238E27FC236}">
                <a16:creationId xmlns:a16="http://schemas.microsoft.com/office/drawing/2014/main" id="{36C16A49-C753-44A4-A1D1-AFB1E72D5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7" t="2999" b="8315"/>
          <a:stretch/>
        </p:blipFill>
        <p:spPr>
          <a:xfrm>
            <a:off x="-1" y="2"/>
            <a:ext cx="29260798" cy="16459200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80487" y="14685955"/>
            <a:ext cx="3008106" cy="645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981B0-F6EC-44B0-B6FD-1E539A2444DB}"/>
              </a:ext>
            </a:extLst>
          </p:cNvPr>
          <p:cNvSpPr txBox="1"/>
          <p:nvPr userDrawn="1"/>
        </p:nvSpPr>
        <p:spPr>
          <a:xfrm>
            <a:off x="22877508" y="487295"/>
            <a:ext cx="5065698" cy="1216540"/>
          </a:xfrm>
          <a:prstGeom prst="rect">
            <a:avLst/>
          </a:prstGeom>
          <a:solidFill>
            <a:srgbClr val="E3C038"/>
          </a:solidFill>
        </p:spPr>
        <p:txBody>
          <a:bodyPr wrap="none" lIns="430284" tIns="344228" rIns="430284" bIns="344228" rtlCol="0">
            <a:spAutoFit/>
          </a:bodyPr>
          <a:lstStyle/>
          <a:p>
            <a:pPr>
              <a:lnSpc>
                <a:spcPct val="90000"/>
              </a:lnSpc>
              <a:spcAft>
                <a:spcPts val="1412"/>
              </a:spcAft>
            </a:pPr>
            <a:r>
              <a:rPr lang="es-ES" sz="3764" dirty="0">
                <a:solidFill>
                  <a:srgbClr val="001344"/>
                </a:solidFill>
                <a:latin typeface="+mn-lt"/>
              </a:rPr>
              <a:t>#GlobalAzureTorino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022FB-F1AC-4578-B53E-77613F1EC9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/>
        </p:blipFill>
        <p:spPr bwMode="auto">
          <a:xfrm>
            <a:off x="1303956" y="14878659"/>
            <a:ext cx="1795932" cy="13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9F3A4C5-65F8-459E-AD60-D88B6D1ADF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/>
        </p:blipFill>
        <p:spPr bwMode="auto">
          <a:xfrm>
            <a:off x="1303956" y="14878659"/>
            <a:ext cx="1795932" cy="138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178B369-540C-491D-9E92-4207C299B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72999" y="15075755"/>
            <a:ext cx="2883846" cy="816522"/>
          </a:xfrm>
          <a:prstGeom prst="rect">
            <a:avLst/>
          </a:prstGeom>
        </p:spPr>
      </p:pic>
      <p:pic>
        <p:nvPicPr>
          <p:cNvPr id="21" name="Immagine 20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24A4FA0-FB41-4037-B217-48F3D71755F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21926" y="15075755"/>
            <a:ext cx="2199828" cy="736890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C011E6-E951-4C65-8816-A4E5C386701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0896" y="696013"/>
            <a:ext cx="2494552" cy="15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76" y="694826"/>
            <a:ext cx="27609880" cy="21591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74" y="4876361"/>
            <a:ext cx="27609880" cy="4515467"/>
          </a:xfrm>
        </p:spPr>
        <p:txBody>
          <a:bodyPr/>
          <a:lstStyle>
            <a:lvl1pPr marL="0" indent="0">
              <a:buNone/>
              <a:defRPr>
                <a:solidFill>
                  <a:srgbClr val="001344"/>
                </a:solidFill>
              </a:defRPr>
            </a:lvl1pPr>
            <a:lvl2pPr marL="0" indent="0">
              <a:buFontTx/>
              <a:buNone/>
              <a:defRPr sz="4706"/>
            </a:lvl2pPr>
            <a:lvl3pPr marL="537850" indent="0">
              <a:buNone/>
              <a:defRPr/>
            </a:lvl3pPr>
            <a:lvl4pPr marL="1075700" indent="0">
              <a:buNone/>
              <a:defRPr/>
            </a:lvl4pPr>
            <a:lvl5pPr marL="161355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76" y="694826"/>
            <a:ext cx="27974016" cy="215919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6179" y="2854028"/>
            <a:ext cx="27968450" cy="467454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9690158" y="19733"/>
            <a:ext cx="2115882" cy="13550831"/>
            <a:chOff x="12618967" y="8385"/>
            <a:chExt cx="899296" cy="575858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8385"/>
              <a:ext cx="899296" cy="5758581"/>
              <a:chOff x="12618967" y="8385"/>
              <a:chExt cx="899296" cy="575858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1176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1176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1176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1176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1176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1176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1176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1176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219392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219392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76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1176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1176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3040744" y="313272"/>
                <a:ext cx="738082" cy="216957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412"/>
                  </a:spcAft>
                </a:pPr>
                <a:r>
                  <a:rPr lang="en-US" sz="235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92523" y="4283683"/>
                <a:ext cx="2555590" cy="216957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412"/>
                  </a:spcAft>
                </a:pPr>
                <a:r>
                  <a:rPr lang="en-US" sz="235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2352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235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219392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219392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1176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1176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82" r:id="rId2"/>
    <p:sldLayoutId id="2147484300" r:id="rId3"/>
    <p:sldLayoutId id="2147484295" r:id="rId4"/>
  </p:sldLayoutIdLst>
  <p:transition>
    <p:fade/>
  </p:transition>
  <p:txStyles>
    <p:titleStyle>
      <a:lvl1pPr algn="l" defTabSz="2194556" rtl="0" eaLnBrk="1" latinLnBrk="0" hangingPunct="1">
        <a:lnSpc>
          <a:spcPct val="90000"/>
        </a:lnSpc>
        <a:spcBef>
          <a:spcPct val="0"/>
        </a:spcBef>
        <a:buNone/>
        <a:defRPr lang="en-US" sz="11294" b="0" kern="1200" cap="none" spc="-24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n-lt"/>
          <a:ea typeface="+mn-ea"/>
          <a:cs typeface="Segoe UI" pitchFamily="34" charset="0"/>
        </a:defRPr>
      </a:lvl1pPr>
    </p:titleStyle>
    <p:bodyStyle>
      <a:lvl1pPr marL="806776" marR="0" indent="-806776" algn="l" defTabSz="219455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941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1374506" marR="0" indent="-567730" algn="l" defTabSz="219455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564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882476" marR="0" indent="-537850" algn="l" defTabSz="219455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7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2420326" marR="0" indent="-537850" algn="l" defTabSz="219455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23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958176" marR="0" indent="-537850" algn="l" defTabSz="219455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23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6035026" indent="-548640" algn="l" defTabSz="2194556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6pPr>
      <a:lvl7pPr marL="7132306" indent="-548640" algn="l" defTabSz="2194556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7pPr>
      <a:lvl8pPr marL="8229584" indent="-548640" algn="l" defTabSz="2194556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8pPr>
      <a:lvl9pPr marL="9326864" indent="-548640" algn="l" defTabSz="2194556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1pPr>
      <a:lvl2pPr marL="1097278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2pPr>
      <a:lvl3pPr marL="2194556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3pPr>
      <a:lvl4pPr marL="3291834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4pPr>
      <a:lvl5pPr marL="4389110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5pPr>
      <a:lvl6pPr marL="5486390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6pPr>
      <a:lvl7pPr marL="6583666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7pPr>
      <a:lvl8pPr marL="7680944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8pPr>
      <a:lvl9pPr marL="8778224" algn="l" defTabSz="2194556" rtl="0" eaLnBrk="1" latinLnBrk="0" hangingPunct="1">
        <a:defRPr sz="42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40" userDrawn="1">
          <p15:clr>
            <a:srgbClr val="5ACBF0"/>
          </p15:clr>
        </p15:guide>
        <p15:guide id="2" pos="408" userDrawn="1">
          <p15:clr>
            <a:srgbClr val="5ACBF0"/>
          </p15:clr>
        </p15:guide>
        <p15:guide id="3" pos="1762" userDrawn="1">
          <p15:clr>
            <a:srgbClr val="5ACBF0"/>
          </p15:clr>
        </p15:guide>
        <p15:guide id="4" pos="3118" userDrawn="1">
          <p15:clr>
            <a:srgbClr val="5ACBF0"/>
          </p15:clr>
        </p15:guide>
        <p15:guide id="5" pos="4472" userDrawn="1">
          <p15:clr>
            <a:srgbClr val="5ACBF0"/>
          </p15:clr>
        </p15:guide>
        <p15:guide id="6" pos="5828" userDrawn="1">
          <p15:clr>
            <a:srgbClr val="5ACBF0"/>
          </p15:clr>
        </p15:guide>
        <p15:guide id="7" pos="7184" userDrawn="1">
          <p15:clr>
            <a:srgbClr val="5ACBF0"/>
          </p15:clr>
        </p15:guide>
        <p15:guide id="8" pos="8538" userDrawn="1">
          <p15:clr>
            <a:srgbClr val="5ACBF0"/>
          </p15:clr>
        </p15:guide>
        <p15:guide id="9" pos="9894" userDrawn="1">
          <p15:clr>
            <a:srgbClr val="5ACBF0"/>
          </p15:clr>
        </p15:guide>
        <p15:guide id="10" pos="11248" userDrawn="1">
          <p15:clr>
            <a:srgbClr val="5ACBF0"/>
          </p15:clr>
        </p15:guide>
        <p15:guide id="11" pos="12604" userDrawn="1">
          <p15:clr>
            <a:srgbClr val="5ACBF0"/>
          </p15:clr>
        </p15:guide>
        <p15:guide id="12" pos="13960" userDrawn="1">
          <p15:clr>
            <a:srgbClr val="5ACBF0"/>
          </p15:clr>
        </p15:guide>
        <p15:guide id="13" pos="15314" userDrawn="1">
          <p15:clr>
            <a:srgbClr val="5ACBF0"/>
          </p15:clr>
        </p15:guide>
        <p15:guide id="14" pos="16670" userDrawn="1">
          <p15:clr>
            <a:srgbClr val="5ACBF0"/>
          </p15:clr>
        </p15:guide>
        <p15:guide id="15" pos="18024" userDrawn="1">
          <p15:clr>
            <a:srgbClr val="5ACBF0"/>
          </p15:clr>
        </p15:guide>
        <p15:guide id="16" pos="678" userDrawn="1">
          <p15:clr>
            <a:srgbClr val="C35EA4"/>
          </p15:clr>
        </p15:guide>
        <p15:guide id="17" pos="17754" userDrawn="1">
          <p15:clr>
            <a:srgbClr val="C35EA4"/>
          </p15:clr>
        </p15:guide>
        <p15:guide id="18" orient="horz" pos="1796" userDrawn="1">
          <p15:clr>
            <a:srgbClr val="5ACBF0"/>
          </p15:clr>
        </p15:guide>
        <p15:guide id="19" orient="horz" pos="3150" userDrawn="1">
          <p15:clr>
            <a:srgbClr val="5ACBF0"/>
          </p15:clr>
        </p15:guide>
        <p15:guide id="20" orient="horz" pos="4506" userDrawn="1">
          <p15:clr>
            <a:srgbClr val="5ACBF0"/>
          </p15:clr>
        </p15:guide>
        <p15:guide id="21" orient="horz" pos="5862" userDrawn="1">
          <p15:clr>
            <a:srgbClr val="5ACBF0"/>
          </p15:clr>
        </p15:guide>
        <p15:guide id="22" orient="horz" pos="7218" userDrawn="1">
          <p15:clr>
            <a:srgbClr val="5ACBF0"/>
          </p15:clr>
        </p15:guide>
        <p15:guide id="23" orient="horz" pos="8572" userDrawn="1">
          <p15:clr>
            <a:srgbClr val="5ACBF0"/>
          </p15:clr>
        </p15:guide>
        <p15:guide id="24" orient="horz" pos="9928" userDrawn="1">
          <p15:clr>
            <a:srgbClr val="5ACBF0"/>
          </p15:clr>
        </p15:guide>
        <p15:guide id="25" orient="horz" pos="710" userDrawn="1">
          <p15:clr>
            <a:srgbClr val="C35EA4"/>
          </p15:clr>
        </p15:guide>
        <p15:guide id="26" orient="horz" pos="965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561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760ABA-FEA4-45F1-91A5-CE5988A405C9}"/>
              </a:ext>
            </a:extLst>
          </p:cNvPr>
          <p:cNvSpPr txBox="1"/>
          <p:nvPr/>
        </p:nvSpPr>
        <p:spPr>
          <a:xfrm>
            <a:off x="1295400" y="4972050"/>
            <a:ext cx="26889075" cy="22067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3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Minimal</a:t>
            </a:r>
            <a:r>
              <a:rPr lang="it-IT" sz="13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API </a:t>
            </a:r>
            <a:r>
              <a:rPr lang="it-IT" sz="13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marries</a:t>
            </a:r>
            <a:r>
              <a:rPr lang="it-IT" sz="13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DDD</a:t>
            </a:r>
            <a:endParaRPr lang="en-US" sz="13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72225-97DB-4AFE-832F-2E9C983E0626}"/>
              </a:ext>
            </a:extLst>
          </p:cNvPr>
          <p:cNvSpPr txBox="1"/>
          <p:nvPr/>
        </p:nvSpPr>
        <p:spPr>
          <a:xfrm>
            <a:off x="21287720" y="8758711"/>
            <a:ext cx="5077480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Alberto Acerbis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19A7D5-B65A-4BA3-982E-B481C580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200" y="9906000"/>
            <a:ext cx="4798620" cy="1087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188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5ba8b3c0a6087e730277a1f557cf2505&quot;,&quot;LanguageCode&quot;:&quot;en-US&quot;,&quot;SlideGuids&quot;:[&quot;6691385c-7c95-4ceb-a425-9926cfca71e8&quot;,&quot;de97757c-3c1a-4745-b1ef-335caa05544b&quot;,&quot;e139d5f8-12b1-4a80-8350-a26a2b5910cd&quot;,&quot;ac6c920e-136b-4a5a-a6ef-367b683dbb1b&quot;,&quot;daa0d3d2-2cd5-4e78-bb54-fc11c6db9253&quot;,&quot;46962400-e953-4024-a19e-0444a310dba3&quot;,&quot;06254d6c-a7df-4912-9bb4-31eee273d763&quot;,&quot;1cfe0c2c-a532-4efa-bbda-7cbc34cf675c&quot;,&quot;a3ee077e-defb-4279-9b8b-065b92610f6d&quot;,&quot;ad3a135b-4669-4cc9-a037-e0757e52531e&quot;,&quot;5851a48f-f1b6-410f-b1e4-b44fbd71804a&quot;,&quot;ef144060-6ac8-47d7-874b-14c3701bcc93&quot;,&quot;8dd6f382-bd81-4c6a-9a49-7dc9c4b5c159&quot;,&quot;5009cf6f-1661-414b-a251-6b24c2bb00dc&quot;,&quot;6e689adb-6c53-4961-a536-273ac833240c&quot;,&quot;d3db4a43-6c88-424c-9af7-ef4a3832806b&quot;,&quot;ea46fa14-710a-419a-ac6d-421939cfd643&quot;,&quot;2e735d15-b084-4560-851b-7b31c97d1b12&quot;,&quot;f57b3bdc-652c-4b9e-abd2-3bf01b9fbad9&quot;,&quot;b235f7b9-aeb3-4ab2-bc75-927b59856671&quot;,&quot;6f0813f0-9ae8-42c2-a692-25668e604762&quot;,&quot;1514ae36-a537-46e6-aa24-e9a8dd3135c9&quot;],&quot;TimeStamp&quot;:&quot;2019-03-19T10:27:34.029016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91385c-7c95-4ceb-a425-9926cfca71e8&quot;,&quot;TimeStamp&quot;:&quot;2019-03-19T10:20:29.235869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91385c-7c95-4ceb-a425-9926cfca71e8&quot;,&quot;TimeStamp&quot;:&quot;2019-03-19T10:20:29.235869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91385c-7c95-4ceb-a425-9926cfca71e8&quot;,&quot;TimeStamp&quot;:&quot;2019-03-19T10:20:29.235869-07:00&quot;}"/>
</p:tagLst>
</file>

<file path=ppt/theme/theme1.xml><?xml version="1.0" encoding="utf-8"?>
<a:theme xmlns:a="http://schemas.openxmlformats.org/drawingml/2006/main" name="Connect_2016_Template_Light">
  <a:themeElements>
    <a:clrScheme name="Custom 1">
      <a:dk1>
        <a:sysClr val="windowText" lastClr="000000"/>
      </a:dk1>
      <a:lt1>
        <a:sysClr val="window" lastClr="FFFFFF"/>
      </a:lt1>
      <a:dk2>
        <a:srgbClr val="001344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F1A7EF7A8D440BB560874617B2D4B" ma:contentTypeVersion="13" ma:contentTypeDescription="Creare un nuovo documento." ma:contentTypeScope="" ma:versionID="051a51ae704857b4b18c87c8c7cf6922">
  <xsd:schema xmlns:xsd="http://www.w3.org/2001/XMLSchema" xmlns:xs="http://www.w3.org/2001/XMLSchema" xmlns:p="http://schemas.microsoft.com/office/2006/metadata/properties" xmlns:ns2="cfbde86f-dcd5-4452-aab1-67d652e77ce3" xmlns:ns3="32f72329-bf7c-476d-8d28-7d994e95072a" targetNamespace="http://schemas.microsoft.com/office/2006/metadata/properties" ma:root="true" ma:fieldsID="eef62f12abf04a1e31d78112fc442041" ns2:_="" ns3:_="">
    <xsd:import namespace="cfbde86f-dcd5-4452-aab1-67d652e77ce3"/>
    <xsd:import namespace="32f72329-bf7c-476d-8d28-7d994e9507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de86f-dcd5-4452-aab1-67d652e77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72329-bf7c-476d-8d28-7d994e95072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4B336-9D7B-4CC1-8555-69B0A4EC5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de86f-dcd5-4452-aab1-67d652e77ce3"/>
    <ds:schemaRef ds:uri="32f72329-bf7c-476d-8d28-7d994e950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13448-604B-48A6-94C3-9345C3A65CC9}">
  <ds:schemaRefs>
    <ds:schemaRef ds:uri="http://purl.org/dc/dcmitype/"/>
    <ds:schemaRef ds:uri="32f72329-bf7c-476d-8d28-7d994e95072a"/>
    <ds:schemaRef ds:uri="http://www.w3.org/XML/1998/namespace"/>
    <ds:schemaRef ds:uri="cfbde86f-dcd5-4452-aab1-67d652e77ce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4A384C-23BD-4AF9-ACC6-6D039C7326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0</TotalTime>
  <Words>31</Words>
  <Application>Microsoft Office PowerPoint</Application>
  <PresentationFormat>Personalizzato</PresentationFormat>
  <Paragraphs>8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Segoe UI</vt:lpstr>
      <vt:lpstr>Segoe UI Light</vt:lpstr>
      <vt:lpstr>Connect_2016_Template_Light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2021</dc:title>
  <dc:subject/>
  <dc:creator/>
  <cp:keywords/>
  <dc:description/>
  <cp:lastModifiedBy/>
  <cp:revision>2</cp:revision>
  <dcterms:created xsi:type="dcterms:W3CDTF">2016-11-15T00:28:08Z</dcterms:created>
  <dcterms:modified xsi:type="dcterms:W3CDTF">2022-04-16T16:27:15Z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0x010100275F1A7EF7A8D440BB560874617B2D4B</vt:lpwstr>
  </property>
</Properties>
</file>