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erbis Alberto" userId="c43ce6ec-0a23-48ba-9f21-c9649b8c8391" providerId="ADAL" clId="{4DBF838F-3609-4D81-BEDA-821EDB1EA4A7}"/>
    <pc:docChg chg="modSld">
      <pc:chgData name="Acerbis Alberto" userId="c43ce6ec-0a23-48ba-9f21-c9649b8c8391" providerId="ADAL" clId="{4DBF838F-3609-4D81-BEDA-821EDB1EA4A7}" dt="2022-05-04T07:26:07.419" v="0" actId="20577"/>
      <pc:docMkLst>
        <pc:docMk/>
      </pc:docMkLst>
      <pc:sldChg chg="modSp mod">
        <pc:chgData name="Acerbis Alberto" userId="c43ce6ec-0a23-48ba-9f21-c9649b8c8391" providerId="ADAL" clId="{4DBF838F-3609-4D81-BEDA-821EDB1EA4A7}" dt="2022-05-04T07:26:07.419" v="0" actId="20577"/>
        <pc:sldMkLst>
          <pc:docMk/>
          <pc:sldMk cId="812202471" sldId="256"/>
        </pc:sldMkLst>
        <pc:graphicFrameChg chg="modGraphic">
          <ac:chgData name="Acerbis Alberto" userId="c43ce6ec-0a23-48ba-9f21-c9649b8c8391" providerId="ADAL" clId="{4DBF838F-3609-4D81-BEDA-821EDB1EA4A7}" dt="2022-05-04T07:26:07.419" v="0" actId="20577"/>
          <ac:graphicFrameMkLst>
            <pc:docMk/>
            <pc:sldMk cId="812202471" sldId="256"/>
            <ac:graphicFrameMk id="4" creationId="{50224FDF-6D7D-48E9-9BE4-7E511223F251}"/>
          </ac:graphicFrameMkLst>
        </pc:graphicFrameChg>
      </pc:sldChg>
    </pc:docChg>
  </pc:docChgLst>
  <pc:docChgLst>
    <pc:chgData name="Acerbis Alberto" userId="c43ce6ec-0a23-48ba-9f21-c9649b8c8391" providerId="ADAL" clId="{BF3293D8-B261-422F-A3FD-8FC6FFE86777}"/>
    <pc:docChg chg="undo custSel addSld modSld">
      <pc:chgData name="Acerbis Alberto" userId="c43ce6ec-0a23-48ba-9f21-c9649b8c8391" providerId="ADAL" clId="{BF3293D8-B261-422F-A3FD-8FC6FFE86777}" dt="2022-04-13T06:40:04.715" v="1469"/>
      <pc:docMkLst>
        <pc:docMk/>
      </pc:docMkLst>
      <pc:sldChg chg="addSp delSp modSp mod">
        <pc:chgData name="Acerbis Alberto" userId="c43ce6ec-0a23-48ba-9f21-c9649b8c8391" providerId="ADAL" clId="{BF3293D8-B261-422F-A3FD-8FC6FFE86777}" dt="2022-03-26T15:57:39.789" v="414" actId="20577"/>
        <pc:sldMkLst>
          <pc:docMk/>
          <pc:sldMk cId="812202471" sldId="256"/>
        </pc:sldMkLst>
        <pc:spChg chg="add del mod">
          <ac:chgData name="Acerbis Alberto" userId="c43ce6ec-0a23-48ba-9f21-c9649b8c8391" providerId="ADAL" clId="{BF3293D8-B261-422F-A3FD-8FC6FFE86777}" dt="2022-03-26T15:53:17.208" v="15" actId="20577"/>
          <ac:spMkLst>
            <pc:docMk/>
            <pc:sldMk cId="812202471" sldId="256"/>
            <ac:spMk id="2" creationId="{3C9D3309-80BC-483E-8157-5B39E66ADFF4}"/>
          </ac:spMkLst>
        </pc:spChg>
        <pc:spChg chg="add del">
          <ac:chgData name="Acerbis Alberto" userId="c43ce6ec-0a23-48ba-9f21-c9649b8c8391" providerId="ADAL" clId="{BF3293D8-B261-422F-A3FD-8FC6FFE86777}" dt="2022-03-26T15:53:22.340" v="16" actId="478"/>
          <ac:spMkLst>
            <pc:docMk/>
            <pc:sldMk cId="812202471" sldId="256"/>
            <ac:spMk id="3" creationId="{99C47DBC-780D-45F2-8E58-8B4F771F16F5}"/>
          </ac:spMkLst>
        </pc:spChg>
        <pc:graphicFrameChg chg="add mod modGraphic">
          <ac:chgData name="Acerbis Alberto" userId="c43ce6ec-0a23-48ba-9f21-c9649b8c8391" providerId="ADAL" clId="{BF3293D8-B261-422F-A3FD-8FC6FFE86777}" dt="2022-03-26T15:57:39.789" v="414" actId="20577"/>
          <ac:graphicFrameMkLst>
            <pc:docMk/>
            <pc:sldMk cId="812202471" sldId="256"/>
            <ac:graphicFrameMk id="4" creationId="{50224FDF-6D7D-48E9-9BE4-7E511223F251}"/>
          </ac:graphicFrameMkLst>
        </pc:graphicFrameChg>
      </pc:sldChg>
      <pc:sldChg chg="addSp delSp modSp new mod">
        <pc:chgData name="Acerbis Alberto" userId="c43ce6ec-0a23-48ba-9f21-c9649b8c8391" providerId="ADAL" clId="{BF3293D8-B261-422F-A3FD-8FC6FFE86777}" dt="2022-03-26T16:11:32.079" v="1220" actId="1076"/>
        <pc:sldMkLst>
          <pc:docMk/>
          <pc:sldMk cId="149334806" sldId="257"/>
        </pc:sldMkLst>
        <pc:spChg chg="mod">
          <ac:chgData name="Acerbis Alberto" userId="c43ce6ec-0a23-48ba-9f21-c9649b8c8391" providerId="ADAL" clId="{BF3293D8-B261-422F-A3FD-8FC6FFE86777}" dt="2022-03-26T15:59:56.775" v="445" actId="20577"/>
          <ac:spMkLst>
            <pc:docMk/>
            <pc:sldMk cId="149334806" sldId="257"/>
            <ac:spMk id="2" creationId="{9E6D31F6-BDBA-4557-9134-EA687D32BFB1}"/>
          </ac:spMkLst>
        </pc:spChg>
        <pc:spChg chg="add del">
          <ac:chgData name="Acerbis Alberto" userId="c43ce6ec-0a23-48ba-9f21-c9649b8c8391" providerId="ADAL" clId="{BF3293D8-B261-422F-A3FD-8FC6FFE86777}" dt="2022-03-26T16:00:07.290" v="447" actId="22"/>
          <ac:spMkLst>
            <pc:docMk/>
            <pc:sldMk cId="149334806" sldId="257"/>
            <ac:spMk id="4" creationId="{5E50E9B9-128E-49C2-9059-B2A54EF731BC}"/>
          </ac:spMkLst>
        </pc:spChg>
        <pc:graphicFrameChg chg="add del mod">
          <ac:chgData name="Acerbis Alberto" userId="c43ce6ec-0a23-48ba-9f21-c9649b8c8391" providerId="ADAL" clId="{BF3293D8-B261-422F-A3FD-8FC6FFE86777}" dt="2022-03-26T16:01:02.456" v="458" actId="478"/>
          <ac:graphicFrameMkLst>
            <pc:docMk/>
            <pc:sldMk cId="149334806" sldId="257"/>
            <ac:graphicFrameMk id="5" creationId="{6E51B7A6-0CA0-4EA2-AF78-30C772949DEC}"/>
          </ac:graphicFrameMkLst>
        </pc:graphicFrameChg>
        <pc:graphicFrameChg chg="add del mod modGraphic">
          <ac:chgData name="Acerbis Alberto" userId="c43ce6ec-0a23-48ba-9f21-c9649b8c8391" providerId="ADAL" clId="{BF3293D8-B261-422F-A3FD-8FC6FFE86777}" dt="2022-03-26T16:00:52.380" v="456" actId="478"/>
          <ac:graphicFrameMkLst>
            <pc:docMk/>
            <pc:sldMk cId="149334806" sldId="257"/>
            <ac:graphicFrameMk id="6" creationId="{F5318D63-BB94-494F-B522-7FBB0B9B264F}"/>
          </ac:graphicFrameMkLst>
        </pc:graphicFrameChg>
        <pc:graphicFrameChg chg="add del mod modGraphic">
          <ac:chgData name="Acerbis Alberto" userId="c43ce6ec-0a23-48ba-9f21-c9649b8c8391" providerId="ADAL" clId="{BF3293D8-B261-422F-A3FD-8FC6FFE86777}" dt="2022-03-26T16:02:50.542" v="502" actId="478"/>
          <ac:graphicFrameMkLst>
            <pc:docMk/>
            <pc:sldMk cId="149334806" sldId="257"/>
            <ac:graphicFrameMk id="7" creationId="{37CCDF9B-B2C8-4D0F-A52C-5853C09A9D1A}"/>
          </ac:graphicFrameMkLst>
        </pc:graphicFrameChg>
        <pc:graphicFrameChg chg="add mod modGraphic">
          <ac:chgData name="Acerbis Alberto" userId="c43ce6ec-0a23-48ba-9f21-c9649b8c8391" providerId="ADAL" clId="{BF3293D8-B261-422F-A3FD-8FC6FFE86777}" dt="2022-03-26T16:11:32.079" v="1220" actId="1076"/>
          <ac:graphicFrameMkLst>
            <pc:docMk/>
            <pc:sldMk cId="149334806" sldId="257"/>
            <ac:graphicFrameMk id="8" creationId="{389D0F5E-704C-43BC-B100-BDB6230E9288}"/>
          </ac:graphicFrameMkLst>
        </pc:graphicFrameChg>
      </pc:sldChg>
      <pc:sldChg chg="addSp delSp modSp add mod">
        <pc:chgData name="Acerbis Alberto" userId="c43ce6ec-0a23-48ba-9f21-c9649b8c8391" providerId="ADAL" clId="{BF3293D8-B261-422F-A3FD-8FC6FFE86777}" dt="2022-03-26T16:18:20.671" v="1312" actId="1076"/>
        <pc:sldMkLst>
          <pc:docMk/>
          <pc:sldMk cId="3390584804" sldId="258"/>
        </pc:sldMkLst>
        <pc:spChg chg="mod">
          <ac:chgData name="Acerbis Alberto" userId="c43ce6ec-0a23-48ba-9f21-c9649b8c8391" providerId="ADAL" clId="{BF3293D8-B261-422F-A3FD-8FC6FFE86777}" dt="2022-03-26T16:11:57.038" v="1247" actId="20577"/>
          <ac:spMkLst>
            <pc:docMk/>
            <pc:sldMk cId="3390584804" sldId="258"/>
            <ac:spMk id="2" creationId="{9E6D31F6-BDBA-4557-9134-EA687D32BFB1}"/>
          </ac:spMkLst>
        </pc:spChg>
        <pc:spChg chg="add mod">
          <ac:chgData name="Acerbis Alberto" userId="c43ce6ec-0a23-48ba-9f21-c9649b8c8391" providerId="ADAL" clId="{BF3293D8-B261-422F-A3FD-8FC6FFE86777}" dt="2022-03-26T16:17:21.156" v="1305" actId="1076"/>
          <ac:spMkLst>
            <pc:docMk/>
            <pc:sldMk cId="3390584804" sldId="258"/>
            <ac:spMk id="3" creationId="{A1400640-688D-44D0-B65D-61FDA2DF9510}"/>
          </ac:spMkLst>
        </pc:spChg>
        <pc:spChg chg="add mod">
          <ac:chgData name="Acerbis Alberto" userId="c43ce6ec-0a23-48ba-9f21-c9649b8c8391" providerId="ADAL" clId="{BF3293D8-B261-422F-A3FD-8FC6FFE86777}" dt="2022-03-26T16:14:40.031" v="1277" actId="1076"/>
          <ac:spMkLst>
            <pc:docMk/>
            <pc:sldMk cId="3390584804" sldId="258"/>
            <ac:spMk id="4" creationId="{FAF8B207-AFD1-4C51-94B0-19972326F25E}"/>
          </ac:spMkLst>
        </pc:spChg>
        <pc:spChg chg="add mod">
          <ac:chgData name="Acerbis Alberto" userId="c43ce6ec-0a23-48ba-9f21-c9649b8c8391" providerId="ADAL" clId="{BF3293D8-B261-422F-A3FD-8FC6FFE86777}" dt="2022-03-26T16:17:13.547" v="1303" actId="1076"/>
          <ac:spMkLst>
            <pc:docMk/>
            <pc:sldMk cId="3390584804" sldId="258"/>
            <ac:spMk id="5" creationId="{7174690D-E8DF-4925-93F5-3E61FE6AFDE0}"/>
          </ac:spMkLst>
        </pc:spChg>
        <pc:spChg chg="add mod">
          <ac:chgData name="Acerbis Alberto" userId="c43ce6ec-0a23-48ba-9f21-c9649b8c8391" providerId="ADAL" clId="{BF3293D8-B261-422F-A3FD-8FC6FFE86777}" dt="2022-03-26T16:18:20.671" v="1312" actId="1076"/>
          <ac:spMkLst>
            <pc:docMk/>
            <pc:sldMk cId="3390584804" sldId="258"/>
            <ac:spMk id="6" creationId="{CCD6E0AC-0A64-408D-A423-3E5EC0020E73}"/>
          </ac:spMkLst>
        </pc:spChg>
        <pc:spChg chg="add mod">
          <ac:chgData name="Acerbis Alberto" userId="c43ce6ec-0a23-48ba-9f21-c9649b8c8391" providerId="ADAL" clId="{BF3293D8-B261-422F-A3FD-8FC6FFE86777}" dt="2022-03-26T16:15:30.650" v="1293" actId="6549"/>
          <ac:spMkLst>
            <pc:docMk/>
            <pc:sldMk cId="3390584804" sldId="258"/>
            <ac:spMk id="9" creationId="{7A7D63E0-B51C-487A-B5EC-473180E6A427}"/>
          </ac:spMkLst>
        </pc:spChg>
        <pc:graphicFrameChg chg="del">
          <ac:chgData name="Acerbis Alberto" userId="c43ce6ec-0a23-48ba-9f21-c9649b8c8391" providerId="ADAL" clId="{BF3293D8-B261-422F-A3FD-8FC6FFE86777}" dt="2022-03-26T16:11:49.570" v="1225" actId="478"/>
          <ac:graphicFrameMkLst>
            <pc:docMk/>
            <pc:sldMk cId="3390584804" sldId="258"/>
            <ac:graphicFrameMk id="8" creationId="{389D0F5E-704C-43BC-B100-BDB6230E9288}"/>
          </ac:graphicFrameMkLst>
        </pc:graphicFrameChg>
        <pc:picChg chg="add mod">
          <ac:chgData name="Acerbis Alberto" userId="c43ce6ec-0a23-48ba-9f21-c9649b8c8391" providerId="ADAL" clId="{BF3293D8-B261-422F-A3FD-8FC6FFE86777}" dt="2022-03-26T16:17:17.242" v="1304" actId="14100"/>
          <ac:picMkLst>
            <pc:docMk/>
            <pc:sldMk cId="3390584804" sldId="258"/>
            <ac:picMk id="1026" creationId="{99D787B1-1345-41AA-86CD-BAD5487A1412}"/>
          </ac:picMkLst>
        </pc:picChg>
        <pc:picChg chg="add mod">
          <ac:chgData name="Acerbis Alberto" userId="c43ce6ec-0a23-48ba-9f21-c9649b8c8391" providerId="ADAL" clId="{BF3293D8-B261-422F-A3FD-8FC6FFE86777}" dt="2022-03-26T16:17:09.629" v="1302" actId="1076"/>
          <ac:picMkLst>
            <pc:docMk/>
            <pc:sldMk cId="3390584804" sldId="258"/>
            <ac:picMk id="1028" creationId="{65368904-C1BE-478D-A094-A88193526A4B}"/>
          </ac:picMkLst>
        </pc:picChg>
        <pc:picChg chg="add mod">
          <ac:chgData name="Acerbis Alberto" userId="c43ce6ec-0a23-48ba-9f21-c9649b8c8391" providerId="ADAL" clId="{BF3293D8-B261-422F-A3FD-8FC6FFE86777}" dt="2022-03-26T16:17:26.021" v="1306" actId="1076"/>
          <ac:picMkLst>
            <pc:docMk/>
            <pc:sldMk cId="3390584804" sldId="258"/>
            <ac:picMk id="1030" creationId="{AB0AE525-4B86-4C0A-927C-27B739AA5816}"/>
          </ac:picMkLst>
        </pc:picChg>
      </pc:sldChg>
      <pc:sldChg chg="addSp delSp modSp new mod">
        <pc:chgData name="Acerbis Alberto" userId="c43ce6ec-0a23-48ba-9f21-c9649b8c8391" providerId="ADAL" clId="{BF3293D8-B261-422F-A3FD-8FC6FFE86777}" dt="2022-03-26T16:23:58.859" v="1420" actId="1076"/>
        <pc:sldMkLst>
          <pc:docMk/>
          <pc:sldMk cId="2530345599" sldId="259"/>
        </pc:sldMkLst>
        <pc:spChg chg="mod">
          <ac:chgData name="Acerbis Alberto" userId="c43ce6ec-0a23-48ba-9f21-c9649b8c8391" providerId="ADAL" clId="{BF3293D8-B261-422F-A3FD-8FC6FFE86777}" dt="2022-03-26T16:18:57.356" v="1332" actId="20577"/>
          <ac:spMkLst>
            <pc:docMk/>
            <pc:sldMk cId="2530345599" sldId="259"/>
            <ac:spMk id="2" creationId="{E62589F7-FD68-4CC8-8A5D-9BF8F68D84D8}"/>
          </ac:spMkLst>
        </pc:spChg>
        <pc:spChg chg="add">
          <ac:chgData name="Acerbis Alberto" userId="c43ce6ec-0a23-48ba-9f21-c9649b8c8391" providerId="ADAL" clId="{BF3293D8-B261-422F-A3FD-8FC6FFE86777}" dt="2022-03-26T16:21:44.697" v="1333"/>
          <ac:spMkLst>
            <pc:docMk/>
            <pc:sldMk cId="2530345599" sldId="259"/>
            <ac:spMk id="3" creationId="{DB068BFA-1490-4D61-BC81-E191B3AC4978}"/>
          </ac:spMkLst>
        </pc:spChg>
        <pc:spChg chg="add del mod">
          <ac:chgData name="Acerbis Alberto" userId="c43ce6ec-0a23-48ba-9f21-c9649b8c8391" providerId="ADAL" clId="{BF3293D8-B261-422F-A3FD-8FC6FFE86777}" dt="2022-03-26T16:21:56.024" v="1337" actId="478"/>
          <ac:spMkLst>
            <pc:docMk/>
            <pc:sldMk cId="2530345599" sldId="259"/>
            <ac:spMk id="4" creationId="{EAFC6479-95C4-4ACE-8933-E2119508660D}"/>
          </ac:spMkLst>
        </pc:spChg>
        <pc:spChg chg="add del mod">
          <ac:chgData name="Acerbis Alberto" userId="c43ce6ec-0a23-48ba-9f21-c9649b8c8391" providerId="ADAL" clId="{BF3293D8-B261-422F-A3FD-8FC6FFE86777}" dt="2022-03-26T16:22:29.813" v="1339" actId="478"/>
          <ac:spMkLst>
            <pc:docMk/>
            <pc:sldMk cId="2530345599" sldId="259"/>
            <ac:spMk id="5" creationId="{85DC9DAC-EA84-4C67-B2C5-8D3F4291D1FE}"/>
          </ac:spMkLst>
        </pc:spChg>
        <pc:spChg chg="add mod">
          <ac:chgData name="Acerbis Alberto" userId="c43ce6ec-0a23-48ba-9f21-c9649b8c8391" providerId="ADAL" clId="{BF3293D8-B261-422F-A3FD-8FC6FFE86777}" dt="2022-03-26T16:23:58.859" v="1420" actId="1076"/>
          <ac:spMkLst>
            <pc:docMk/>
            <pc:sldMk cId="2530345599" sldId="259"/>
            <ac:spMk id="8" creationId="{C8856108-EC9D-4B9E-97C6-5F0F093ABD7F}"/>
          </ac:spMkLst>
        </pc:spChg>
        <pc:picChg chg="add mod">
          <ac:chgData name="Acerbis Alberto" userId="c43ce6ec-0a23-48ba-9f21-c9649b8c8391" providerId="ADAL" clId="{BF3293D8-B261-422F-A3FD-8FC6FFE86777}" dt="2022-03-26T16:23:09.299" v="1342" actId="1076"/>
          <ac:picMkLst>
            <pc:docMk/>
            <pc:sldMk cId="2530345599" sldId="259"/>
            <ac:picMk id="7" creationId="{5211789D-19B5-488A-89AB-D7DBCD427203}"/>
          </ac:picMkLst>
        </pc:picChg>
      </pc:sldChg>
      <pc:sldChg chg="addSp modSp new mod">
        <pc:chgData name="Acerbis Alberto" userId="c43ce6ec-0a23-48ba-9f21-c9649b8c8391" providerId="ADAL" clId="{BF3293D8-B261-422F-A3FD-8FC6FFE86777}" dt="2022-04-09T16:59:32.635" v="1466" actId="20577"/>
        <pc:sldMkLst>
          <pc:docMk/>
          <pc:sldMk cId="3443658848" sldId="260"/>
        </pc:sldMkLst>
        <pc:spChg chg="mod">
          <ac:chgData name="Acerbis Alberto" userId="c43ce6ec-0a23-48ba-9f21-c9649b8c8391" providerId="ADAL" clId="{BF3293D8-B261-422F-A3FD-8FC6FFE86777}" dt="2022-04-09T16:59:32.635" v="1466" actId="20577"/>
          <ac:spMkLst>
            <pc:docMk/>
            <pc:sldMk cId="3443658848" sldId="260"/>
            <ac:spMk id="2" creationId="{E11F298F-FB89-427B-B557-144E36AABB31}"/>
          </ac:spMkLst>
        </pc:spChg>
        <pc:picChg chg="add mod">
          <ac:chgData name="Acerbis Alberto" userId="c43ce6ec-0a23-48ba-9f21-c9649b8c8391" providerId="ADAL" clId="{BF3293D8-B261-422F-A3FD-8FC6FFE86777}" dt="2022-04-09T16:59:19.577" v="1463" actId="1076"/>
          <ac:picMkLst>
            <pc:docMk/>
            <pc:sldMk cId="3443658848" sldId="260"/>
            <ac:picMk id="4" creationId="{06FFB985-D661-42E3-8442-AA46602F23C6}"/>
          </ac:picMkLst>
        </pc:picChg>
      </pc:sldChg>
      <pc:sldChg chg="addSp modSp new mod">
        <pc:chgData name="Acerbis Alberto" userId="c43ce6ec-0a23-48ba-9f21-c9649b8c8391" providerId="ADAL" clId="{BF3293D8-B261-422F-A3FD-8FC6FFE86777}" dt="2022-04-13T06:40:04.715" v="1469"/>
        <pc:sldMkLst>
          <pc:docMk/>
          <pc:sldMk cId="424287234" sldId="261"/>
        </pc:sldMkLst>
        <pc:spChg chg="add mod">
          <ac:chgData name="Acerbis Alberto" userId="c43ce6ec-0a23-48ba-9f21-c9649b8c8391" providerId="ADAL" clId="{BF3293D8-B261-422F-A3FD-8FC6FFE86777}" dt="2022-04-13T06:40:04.715" v="1469"/>
          <ac:spMkLst>
            <pc:docMk/>
            <pc:sldMk cId="424287234" sldId="261"/>
            <ac:spMk id="2" creationId="{0B0D2148-9D2B-4314-8255-C60850B2B1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758E1-2EC0-4EDE-97CC-0EF1FFEA0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1BA849-1D92-46E8-BE21-084C2D36A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9EA58F-091D-45FB-89CC-65A40579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1A10-EE50-4260-9D3F-E2992D209B92}" type="datetimeFigureOut">
              <a:rPr lang="it-IT" smtClean="0"/>
              <a:t>04/05/2022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FE201-C62C-4F83-996E-AD164A50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0E4CF-EF26-4628-A732-C5BFE06A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356B-2629-4D42-9366-3901CC58B0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71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C214B-E0A9-4F39-83E8-069A446D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DCE90B-9780-4D8E-8A49-08AFD393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33C47E-6BB8-4EF4-B320-FE4B1B3E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1A10-EE50-4260-9D3F-E2992D209B92}" type="datetimeFigureOut">
              <a:rPr lang="it-IT" smtClean="0"/>
              <a:t>04/05/2022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9DC0D-D311-4C40-947C-972A711F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E0FD45-7DB9-4115-A4E3-869178EB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356B-2629-4D42-9366-3901CC58B0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29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C99AA61-A555-44DA-9633-2F7AD59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1FA06C-7D18-4FE5-9A6C-61FE37B4B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7AD304-8DE5-4DA3-B0A2-78701411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1A10-EE50-4260-9D3F-E2992D209B92}" type="datetimeFigureOut">
              <a:rPr lang="it-IT" smtClean="0"/>
              <a:t>04/05/2022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D1B2C1-B1D9-4226-AE03-048649CF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C0A12-A775-4080-86B4-0CBCA547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356B-2629-4D42-9366-3901CC58B0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19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BBEBD9-5249-43D1-936F-083FE3CD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BE8283-F358-4903-A50F-7DC8946C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B3C750-FF2A-4D85-963B-77874F0D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1A10-EE50-4260-9D3F-E2992D209B92}" type="datetimeFigureOut">
              <a:rPr lang="it-IT" smtClean="0"/>
              <a:t>04/05/2022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69AD01-0D06-4C5D-8D09-85EABFBB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CB0EDB-868E-450F-9E1B-017D79D1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356B-2629-4D42-9366-3901CC58B0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668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C1438C-AE6C-4CF4-B893-79AD3B3B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E2247E-7EBE-40ED-8BB2-E550FF83C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0F3833-1C8A-404B-B4FC-ACF9C3B7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1A10-EE50-4260-9D3F-E2992D209B92}" type="datetimeFigureOut">
              <a:rPr lang="it-IT" smtClean="0"/>
              <a:t>04/05/2022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B163BD-8933-4FB4-93AA-9CC89840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D6F10-8D5E-4A6B-82CC-92FFBD48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356B-2629-4D42-9366-3901CC58B0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9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7861E-0963-4D21-B621-7864648C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043C1-412D-47DD-82F8-52AC11D8D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526FC-AB6F-414A-93A6-67A2A9628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45D6E7-45A5-48F4-A643-A4C6DE97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1A10-EE50-4260-9D3F-E2992D209B92}" type="datetimeFigureOut">
              <a:rPr lang="it-IT" smtClean="0"/>
              <a:t>04/05/2022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E33861-A8AC-495B-8179-E47792D6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4FE55D-3301-44C0-A703-E08B91E6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356B-2629-4D42-9366-3901CC58B0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04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AD220-B517-4B40-A5C7-13CAF445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BC1047-B480-4E4D-A705-909A5917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D20011-2CE8-49E0-86FF-107429230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573727-8A38-4624-92E7-21B10345E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EA74A7D-EAE2-47D0-B475-A5CDB433C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31B8495-348D-4804-A741-4AFBC3F4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1A10-EE50-4260-9D3F-E2992D209B92}" type="datetimeFigureOut">
              <a:rPr lang="it-IT" smtClean="0"/>
              <a:t>04/05/2022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8F6365-4DA7-4712-BEDE-213530E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7294D7-3F9F-4429-902C-29CF8F4C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356B-2629-4D42-9366-3901CC58B0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5DA53-04C4-4A79-84E3-1544254B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08F27B-D6C3-438D-9AB8-4F608030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1A10-EE50-4260-9D3F-E2992D209B92}" type="datetimeFigureOut">
              <a:rPr lang="it-IT" smtClean="0"/>
              <a:t>04/05/2022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2BE7E4-230E-4A25-A404-EE53304F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B3F6C84-1D82-4861-9C5F-15265E2D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356B-2629-4D42-9366-3901CC58B0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61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C76C109-CF37-4C9D-8DD0-BA92156F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1A10-EE50-4260-9D3F-E2992D209B92}" type="datetimeFigureOut">
              <a:rPr lang="it-IT" smtClean="0"/>
              <a:t>04/05/2022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C9F070-25D1-4BC0-A74A-900729DE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E1BD5B-BA98-4AA4-8A78-61E63613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356B-2629-4D42-9366-3901CC58B0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06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900C6D-285B-48D3-B08E-058DBD9F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125FE7-08A5-4F21-B7CB-616FAF26A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246823-B43D-4E97-B0C9-6B8A06B88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C15CA2-86D4-4308-B2F2-1511152B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1A10-EE50-4260-9D3F-E2992D209B92}" type="datetimeFigureOut">
              <a:rPr lang="it-IT" smtClean="0"/>
              <a:t>04/05/2022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D349F-45F1-4501-B840-14B6A6E9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C71773-AB93-49AE-BFDB-1028B3CC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356B-2629-4D42-9366-3901CC58B0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6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17BD5-E2CF-44D9-8CDA-FDF8E398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EBE387-069C-4971-9D9F-D635DC62C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B99BF8-1061-4E84-8C6F-5505EF2C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5FD07F-896D-4CA4-BEDB-CA8CFE2A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1A10-EE50-4260-9D3F-E2992D209B92}" type="datetimeFigureOut">
              <a:rPr lang="it-IT" smtClean="0"/>
              <a:t>04/05/2022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F46C28-583C-4456-830D-8561C89E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D83B42-F937-4DCD-8D89-7E72B64D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356B-2629-4D42-9366-3901CC58B0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9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16ADF04-BA26-49C5-8E52-0A174A93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113839-58EC-4622-98CF-B70AD365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E9A0E5-C1F6-4C12-B13E-86C8D64DF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21A10-EE50-4260-9D3F-E2992D209B92}" type="datetimeFigureOut">
              <a:rPr lang="it-IT" smtClean="0"/>
              <a:t>04/05/2022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A0DB8F-47AF-4FCE-8771-446F30FC4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EBD8E4-61E7-4E8F-BC8F-D7B2C1FB9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356B-2629-4D42-9366-3901CC58B0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70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articles/ddd-contextmapping/" TargetMode="External"/><Relationship Id="rId7" Type="http://schemas.openxmlformats.org/officeDocument/2006/relationships/hyperlink" Target="https://blog.carbonfive.com/ubiquitous-language-the-joy-of-nam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martinfowler.com/bliki/BoundedContext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9D3309-80BC-483E-8157-5B39E66AD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it-IT" dirty="0"/>
              <a:t>Differenze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50224FDF-6D7D-48E9-9BE4-7E511223F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71645"/>
              </p:ext>
            </p:extLst>
          </p:nvPr>
        </p:nvGraphicFramePr>
        <p:xfrm>
          <a:off x="2032000" y="719666"/>
          <a:ext cx="812799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938818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694856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05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Minimal</a:t>
                      </a:r>
                      <a:r>
                        <a:rPr lang="it-IT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MVC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Growing</a:t>
                      </a:r>
                      <a:r>
                        <a:rPr lang="it-IT"/>
                        <a:t> feature-set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Great features out-of-the-box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8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Structure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Structure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evolving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Well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structured</a:t>
                      </a:r>
                      <a:r>
                        <a:rPr lang="it-IT" dirty="0"/>
                        <a:t> with </a:t>
                      </a:r>
                      <a:r>
                        <a:rPr lang="it-IT" dirty="0" err="1"/>
                        <a:t>routing</a:t>
                      </a:r>
                      <a:r>
                        <a:rPr lang="it-IT" dirty="0"/>
                        <a:t> &amp; </a:t>
                      </a:r>
                      <a:r>
                        <a:rPr lang="it-IT" dirty="0" err="1"/>
                        <a:t>paths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0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Efforts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Low entry </a:t>
                      </a:r>
                      <a:r>
                        <a:rPr lang="it-IT" dirty="0" err="1"/>
                        <a:t>barrier</a:t>
                      </a:r>
                      <a:r>
                        <a:rPr lang="it-IT" dirty="0"/>
                        <a:t> to create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Need</a:t>
                      </a:r>
                      <a:r>
                        <a:rPr lang="it-IT" dirty="0"/>
                        <a:t> to </a:t>
                      </a:r>
                      <a:r>
                        <a:rPr lang="it-IT" dirty="0" err="1"/>
                        <a:t>understand</a:t>
                      </a:r>
                      <a:r>
                        <a:rPr lang="it-IT" dirty="0"/>
                        <a:t> MVC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3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Slightly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better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Controller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Performance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4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Ideal </a:t>
                      </a:r>
                      <a:r>
                        <a:rPr lang="it-IT" dirty="0" err="1"/>
                        <a:t>Usage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 lightweight Web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Full </a:t>
                      </a:r>
                      <a:r>
                        <a:rPr lang="it-IT" dirty="0" err="1"/>
                        <a:t>fledged</a:t>
                      </a:r>
                      <a:r>
                        <a:rPr lang="it-IT" dirty="0"/>
                        <a:t> API </a:t>
                      </a:r>
                      <a:r>
                        <a:rPr lang="it-IT" dirty="0" err="1"/>
                        <a:t>has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many</a:t>
                      </a:r>
                      <a:r>
                        <a:rPr lang="it-IT" dirty="0"/>
                        <a:t> controllers &amp; </a:t>
                      </a:r>
                      <a:r>
                        <a:rPr lang="it-IT" dirty="0" err="1"/>
                        <a:t>versioning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20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0D2148-9D2B-4314-8255-C60850B2B116}"/>
              </a:ext>
            </a:extLst>
          </p:cNvPr>
          <p:cNvSpPr txBox="1"/>
          <p:nvPr/>
        </p:nvSpPr>
        <p:spPr>
          <a:xfrm>
            <a:off x="1259633" y="1259633"/>
            <a:ext cx="9153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Awesome, that was easy.</a:t>
            </a:r>
          </a:p>
          <a:p>
            <a:endParaRPr lang="en-US" dirty="0"/>
          </a:p>
          <a:p>
            <a:r>
              <a:rPr lang="en-US" dirty="0"/>
              <a:t>Unfortunately, writing a complex application requires significantly more code than this example. A classic problem when you are building a new application is how to handle multiple files, asynchronous bootstrapping, and the architecture of your code.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28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6D31F6-BDBA-4557-9134-EA687D32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DDD – Questo sconosciuto</a:t>
            </a:r>
          </a:p>
        </p:txBody>
      </p:sp>
      <p:pic>
        <p:nvPicPr>
          <p:cNvPr id="1026" name="Picture 2" descr="Strategic Domain Driven Design with Context Mapping">
            <a:extLst>
              <a:ext uri="{FF2B5EF4-FFF2-40B4-BE49-F238E27FC236}">
                <a16:creationId xmlns:a16="http://schemas.microsoft.com/office/drawing/2014/main" id="{99D787B1-1345-41AA-86CD-BAD5487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1" y="2004793"/>
            <a:ext cx="2774738" cy="235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400640-688D-44D0-B65D-61FDA2DF9510}"/>
              </a:ext>
            </a:extLst>
          </p:cNvPr>
          <p:cNvSpPr txBox="1"/>
          <p:nvPr/>
        </p:nvSpPr>
        <p:spPr>
          <a:xfrm>
            <a:off x="459177" y="4547334"/>
            <a:ext cx="3096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hlinkClick r:id="rId3"/>
              </a:rPr>
              <a:t>https://www.infoq.com/articles/ddd-contextmapping/</a:t>
            </a:r>
            <a:endParaRPr lang="it-IT" sz="1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F8B207-AFD1-4C51-94B0-19972326F25E}"/>
              </a:ext>
            </a:extLst>
          </p:cNvPr>
          <p:cNvSpPr txBox="1"/>
          <p:nvPr/>
        </p:nvSpPr>
        <p:spPr>
          <a:xfrm>
            <a:off x="1485720" y="1506022"/>
            <a:ext cx="20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Context</a:t>
            </a:r>
            <a:r>
              <a:rPr lang="it-IT" dirty="0"/>
              <a:t> Mapping</a:t>
            </a:r>
          </a:p>
        </p:txBody>
      </p:sp>
      <p:pic>
        <p:nvPicPr>
          <p:cNvPr id="1028" name="Picture 4" descr="BoundedContext">
            <a:extLst>
              <a:ext uri="{FF2B5EF4-FFF2-40B4-BE49-F238E27FC236}">
                <a16:creationId xmlns:a16="http://schemas.microsoft.com/office/drawing/2014/main" id="{65368904-C1BE-478D-A094-A88193526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15" y="1937383"/>
            <a:ext cx="3475536" cy="21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7D63E0-B51C-487A-B5EC-473180E6A427}"/>
              </a:ext>
            </a:extLst>
          </p:cNvPr>
          <p:cNvSpPr txBox="1"/>
          <p:nvPr/>
        </p:nvSpPr>
        <p:spPr>
          <a:xfrm>
            <a:off x="7866392" y="1478409"/>
            <a:ext cx="20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Bounded</a:t>
            </a:r>
            <a:r>
              <a:rPr lang="it-IT" dirty="0"/>
              <a:t> </a:t>
            </a:r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74690D-E8DF-4925-93F5-3E61FE6AFDE0}"/>
              </a:ext>
            </a:extLst>
          </p:cNvPr>
          <p:cNvSpPr txBox="1"/>
          <p:nvPr/>
        </p:nvSpPr>
        <p:spPr>
          <a:xfrm>
            <a:off x="7672656" y="4219458"/>
            <a:ext cx="3096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hlinkClick r:id="rId5"/>
              </a:rPr>
              <a:t>https://martinfowler.com/bliki/BoundedContext.html</a:t>
            </a:r>
            <a:endParaRPr lang="it-IT" sz="1000" dirty="0"/>
          </a:p>
        </p:txBody>
      </p:sp>
      <p:pic>
        <p:nvPicPr>
          <p:cNvPr id="1030" name="Picture 6" descr="Ubiquitous Language &amp; the Joy of Naming">
            <a:extLst>
              <a:ext uri="{FF2B5EF4-FFF2-40B4-BE49-F238E27FC236}">
                <a16:creationId xmlns:a16="http://schemas.microsoft.com/office/drawing/2014/main" id="{AB0AE525-4B86-4C0A-927C-27B739AA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86" y="3975104"/>
            <a:ext cx="2371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D6E0AC-0A64-408D-A423-3E5EC0020E73}"/>
              </a:ext>
            </a:extLst>
          </p:cNvPr>
          <p:cNvSpPr txBox="1"/>
          <p:nvPr/>
        </p:nvSpPr>
        <p:spPr>
          <a:xfrm>
            <a:off x="4626635" y="5899154"/>
            <a:ext cx="2818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hlinkClick r:id="rId7"/>
              </a:rPr>
              <a:t>https://blog.carbonfive.com/ubiquitous-language-the-joy-of-naming/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39058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589F7-FD68-4CC8-8A5D-9BF8F68D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Big Ball of </a:t>
            </a:r>
            <a:r>
              <a:rPr lang="it-IT" dirty="0" err="1"/>
              <a:t>Mud</a:t>
            </a:r>
            <a:endParaRPr lang="it-IT" dirty="0"/>
          </a:p>
        </p:txBody>
      </p:sp>
      <p:sp>
        <p:nvSpPr>
          <p:cNvPr id="3" name="AutoShape 2" descr="What is the Big Ball of Mud Anti-Pattern?">
            <a:extLst>
              <a:ext uri="{FF2B5EF4-FFF2-40B4-BE49-F238E27FC236}">
                <a16:creationId xmlns:a16="http://schemas.microsoft.com/office/drawing/2014/main" id="{DB068BFA-1490-4D61-BC81-E191B3AC49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11789D-19B5-488A-89AB-D7DBCD42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61" y="1763872"/>
            <a:ext cx="6187976" cy="363505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856108-EC9D-4B9E-97C6-5F0F093ABD7F}"/>
              </a:ext>
            </a:extLst>
          </p:cNvPr>
          <p:cNvSpPr txBox="1"/>
          <p:nvPr/>
        </p:nvSpPr>
        <p:spPr>
          <a:xfrm>
            <a:off x="3046562" y="5938358"/>
            <a:ext cx="609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«The Big Ball» …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Mud</a:t>
            </a:r>
            <a:r>
              <a:rPr lang="it-IT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53034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6D31F6-BDBA-4557-9134-EA687D32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Microservices</a:t>
            </a:r>
            <a:r>
              <a:rPr lang="it-IT" dirty="0"/>
              <a:t> … </a:t>
            </a:r>
            <a:r>
              <a:rPr lang="it-IT" dirty="0" err="1"/>
              <a:t>What</a:t>
            </a:r>
            <a:r>
              <a:rPr lang="it-IT" dirty="0"/>
              <a:t>?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389D0F5E-704C-43BC-B100-BDB6230E9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90906"/>
              </p:ext>
            </p:extLst>
          </p:nvPr>
        </p:nvGraphicFramePr>
        <p:xfrm>
          <a:off x="669026" y="1621155"/>
          <a:ext cx="10515600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724903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040143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384363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33381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Bouded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Context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Compatibility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err="1"/>
                        <a:t>Organized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around</a:t>
                      </a:r>
                      <a:r>
                        <a:rPr lang="it-IT" sz="1200" dirty="0"/>
                        <a:t> Business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È implicitamente inteso nel concetto stesso di </a:t>
                      </a:r>
                      <a:r>
                        <a:rPr lang="it-IT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Ubiquitous</a:t>
                      </a:r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Language, che è il pattern principale per identificare un </a:t>
                      </a:r>
                      <a:r>
                        <a:rPr lang="it-IT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Bounded</a:t>
                      </a:r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 Cross-Funzionali specifici per una funzionalità di business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Perfetta!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7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err="1"/>
                        <a:t>Decentralized</a:t>
                      </a:r>
                      <a:r>
                        <a:rPr lang="it-IT" sz="1200" dirty="0"/>
                        <a:t> 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Un modello condiviso per ogni scopo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Vengono favorite/incentivate le scelte locali, che devono essere indipendenti.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Perfetta!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3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err="1"/>
                        <a:t>Decentralized</a:t>
                      </a:r>
                      <a:r>
                        <a:rPr lang="it-IT" sz="1200" dirty="0"/>
                        <a:t> Data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 persistenza privata è fondamentale per la consistenza del linguaggio, ma soprattutto necessaria per l’evoluzione sicura e indipendente del modello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Ogni </a:t>
                      </a:r>
                      <a:r>
                        <a:rPr lang="it-IT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microservizio</a:t>
                      </a:r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 persistere i propri dati in un database privato! Pena l’impossibilità di evolvere autonomamente dagli altri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Perfetta!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6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err="1"/>
                        <a:t>Evolutionary</a:t>
                      </a:r>
                      <a:r>
                        <a:rPr lang="it-IT" sz="1200" dirty="0"/>
                        <a:t>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Ogni modello può, e deve, evolvere indipendente dagli altri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E’ una key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Perfetta!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4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Smart endpoints and </a:t>
                      </a:r>
                      <a:r>
                        <a:rPr lang="it-IT" sz="1200" dirty="0" err="1"/>
                        <a:t>dumb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pipes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Raccomandato come modello strategico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Key feature. SOA </a:t>
                      </a:r>
                      <a:r>
                        <a:rPr lang="it-IT" sz="1200" dirty="0" err="1"/>
                        <a:t>docet</a:t>
                      </a:r>
                      <a:r>
                        <a:rPr lang="it-IT" sz="12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Fattibile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Language </a:t>
                      </a:r>
                      <a:r>
                        <a:rPr lang="it-IT" sz="1200" dirty="0" err="1"/>
                        <a:t>Consistency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Ubiquitous</a:t>
                      </a:r>
                      <a:r>
                        <a:rPr lang="it-IT" sz="1200" dirty="0"/>
                        <a:t> Language! Obbligatorio!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Implicito e raccomandato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Nessun problema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err="1"/>
                        <a:t>Componentization</a:t>
                      </a:r>
                      <a:r>
                        <a:rPr lang="it-IT" sz="1200" dirty="0"/>
                        <a:t> via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Context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Map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Key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Nessun problema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Products </a:t>
                      </a:r>
                      <a:r>
                        <a:rPr lang="it-IT" sz="1200" dirty="0" err="1"/>
                        <a:t>not</a:t>
                      </a:r>
                      <a:r>
                        <a:rPr lang="it-IT" sz="1200" dirty="0"/>
                        <a:t>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Raccomandato per la conoscenza approfondita del modello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Key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Nessun problema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2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Design for </a:t>
                      </a:r>
                      <a:r>
                        <a:rPr lang="it-IT" sz="1200" dirty="0" err="1"/>
                        <a:t>Failure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DDD incentiva l’evoluzione continua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Key </a:t>
                      </a:r>
                      <a:r>
                        <a:rPr lang="it-IT" sz="1200" dirty="0" err="1"/>
                        <a:t>fature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Nessun problema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F298F-FB89-427B-B557-144E36AA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 </a:t>
            </a:r>
            <a:r>
              <a:rPr lang="it-IT" dirty="0" err="1"/>
              <a:t>you</a:t>
            </a:r>
            <a:r>
              <a:rPr lang="it-IT" dirty="0"/>
              <a:t> know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Module?</a:t>
            </a:r>
          </a:p>
        </p:txBody>
      </p:sp>
      <p:pic>
        <p:nvPicPr>
          <p:cNvPr id="4" name="Immagine 3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06FFB985-D661-42E3-8442-AA46602F2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962150"/>
            <a:ext cx="7620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58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366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di Office</vt:lpstr>
      <vt:lpstr>Differenze</vt:lpstr>
      <vt:lpstr>Presentazione standard di PowerPoint</vt:lpstr>
      <vt:lpstr>DDD – Questo sconosciuto</vt:lpstr>
      <vt:lpstr>The Big Ball of Mud</vt:lpstr>
      <vt:lpstr>Microservices … What?</vt:lpstr>
      <vt:lpstr>Do you know this is a Module?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Acerbis Alberto</dc:creator>
  <cp:lastModifiedBy>Acerbis Alberto</cp:lastModifiedBy>
  <cp:revision>1</cp:revision>
  <dcterms:created xsi:type="dcterms:W3CDTF">2022-03-26T15:35:37Z</dcterms:created>
  <dcterms:modified xsi:type="dcterms:W3CDTF">2022-05-04T07:26:18Z</dcterms:modified>
</cp:coreProperties>
</file>