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
  </p:notesMasterIdLst>
  <p:handoutMasterIdLst>
    <p:handoutMasterId r:id="rId11"/>
  </p:handoutMasterIdLst>
  <p:sldIdLst>
    <p:sldId id="288" r:id="rId2"/>
    <p:sldId id="282" r:id="rId3"/>
    <p:sldId id="295" r:id="rId4"/>
    <p:sldId id="290" r:id="rId5"/>
    <p:sldId id="291" r:id="rId6"/>
    <p:sldId id="289" r:id="rId7"/>
    <p:sldId id="293" r:id="rId8"/>
    <p:sldId id="294" r:id="rId9"/>
  </p:sldIdLst>
  <p:sldSz cx="9144000" cy="6858000" type="screen4x3"/>
  <p:notesSz cx="6858000" cy="9144000"/>
  <p:embeddedFontLst>
    <p:embeddedFont>
      <p:font typeface="Calibri" panose="020F0502020204030204"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Open Sans Light" panose="020B0306030504020204" pitchFamily="34" charset="0"/>
      <p:regular r:id="rId20"/>
      <p:italic r:id="rId21"/>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CA803-10BC-4A09-89CA-31F810F2CCE5}" v="309" dt="2022-11-20T19:27:17.83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82" d="100"/>
          <a:sy n="82" d="100"/>
        </p:scale>
        <p:origin x="104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erbis Alberto" userId="c43ce6ec-0a23-48ba-9f21-c9649b8c8391" providerId="ADAL" clId="{D0712513-5BE3-445C-9744-98EF171A85ED}"/>
    <pc:docChg chg="undo custSel addSld delSld modSld sldOrd">
      <pc:chgData name="Acerbis Alberto" userId="c43ce6ec-0a23-48ba-9f21-c9649b8c8391" providerId="ADAL" clId="{D0712513-5BE3-445C-9744-98EF171A85ED}" dt="2022-11-07T13:00:23.225" v="570" actId="1076"/>
      <pc:docMkLst>
        <pc:docMk/>
      </pc:docMkLst>
      <pc:sldChg chg="del">
        <pc:chgData name="Acerbis Alberto" userId="c43ce6ec-0a23-48ba-9f21-c9649b8c8391" providerId="ADAL" clId="{D0712513-5BE3-445C-9744-98EF171A85ED}" dt="2022-11-06T18:37:05.196" v="92" actId="47"/>
        <pc:sldMkLst>
          <pc:docMk/>
          <pc:sldMk cId="4274859890" sldId="267"/>
        </pc:sldMkLst>
      </pc:sldChg>
      <pc:sldChg chg="del">
        <pc:chgData name="Acerbis Alberto" userId="c43ce6ec-0a23-48ba-9f21-c9649b8c8391" providerId="ADAL" clId="{D0712513-5BE3-445C-9744-98EF171A85ED}" dt="2022-11-06T18:38:31.399" v="158" actId="47"/>
        <pc:sldMkLst>
          <pc:docMk/>
          <pc:sldMk cId="419489494" sldId="277"/>
        </pc:sldMkLst>
      </pc:sldChg>
      <pc:sldChg chg="del">
        <pc:chgData name="Acerbis Alberto" userId="c43ce6ec-0a23-48ba-9f21-c9649b8c8391" providerId="ADAL" clId="{D0712513-5BE3-445C-9744-98EF171A85ED}" dt="2022-11-06T18:37:03.023" v="91" actId="47"/>
        <pc:sldMkLst>
          <pc:docMk/>
          <pc:sldMk cId="1542123041" sldId="278"/>
        </pc:sldMkLst>
      </pc:sldChg>
      <pc:sldChg chg="del">
        <pc:chgData name="Acerbis Alberto" userId="c43ce6ec-0a23-48ba-9f21-c9649b8c8391" providerId="ADAL" clId="{D0712513-5BE3-445C-9744-98EF171A85ED}" dt="2022-11-06T18:37:01.249" v="90" actId="47"/>
        <pc:sldMkLst>
          <pc:docMk/>
          <pc:sldMk cId="2375501474" sldId="279"/>
        </pc:sldMkLst>
      </pc:sldChg>
      <pc:sldChg chg="addSp delSp modSp add mod ord setBg modAnim">
        <pc:chgData name="Acerbis Alberto" userId="c43ce6ec-0a23-48ba-9f21-c9649b8c8391" providerId="ADAL" clId="{D0712513-5BE3-445C-9744-98EF171A85ED}" dt="2022-11-07T12:58:19.168" v="470" actId="6549"/>
        <pc:sldMkLst>
          <pc:docMk/>
          <pc:sldMk cId="480342731" sldId="280"/>
        </pc:sldMkLst>
        <pc:spChg chg="mod">
          <ac:chgData name="Acerbis Alberto" userId="c43ce6ec-0a23-48ba-9f21-c9649b8c8391" providerId="ADAL" clId="{D0712513-5BE3-445C-9744-98EF171A85ED}" dt="2022-11-06T18:18:11.162" v="3" actId="20577"/>
          <ac:spMkLst>
            <pc:docMk/>
            <pc:sldMk cId="480342731" sldId="280"/>
            <ac:spMk id="2" creationId="{D6B8BB7B-F1CA-B36F-E013-CCC8ED45276B}"/>
          </ac:spMkLst>
        </pc:spChg>
        <pc:spChg chg="mod">
          <ac:chgData name="Acerbis Alberto" userId="c43ce6ec-0a23-48ba-9f21-c9649b8c8391" providerId="ADAL" clId="{D0712513-5BE3-445C-9744-98EF171A85ED}" dt="2022-11-07T12:58:19.168" v="470" actId="6549"/>
          <ac:spMkLst>
            <pc:docMk/>
            <pc:sldMk cId="480342731" sldId="280"/>
            <ac:spMk id="7" creationId="{F578E0C7-ADBF-8714-4ED7-5992B5E2DC32}"/>
          </ac:spMkLst>
        </pc:spChg>
        <pc:picChg chg="add del mod">
          <ac:chgData name="Acerbis Alberto" userId="c43ce6ec-0a23-48ba-9f21-c9649b8c8391" providerId="ADAL" clId="{D0712513-5BE3-445C-9744-98EF171A85ED}" dt="2022-11-07T12:56:08.103" v="427" actId="478"/>
          <ac:picMkLst>
            <pc:docMk/>
            <pc:sldMk cId="480342731" sldId="280"/>
            <ac:picMk id="4" creationId="{8E14BE70-7B60-D80D-DFD7-6E74A12F2D40}"/>
          </ac:picMkLst>
        </pc:picChg>
        <pc:picChg chg="add mod">
          <ac:chgData name="Acerbis Alberto" userId="c43ce6ec-0a23-48ba-9f21-c9649b8c8391" providerId="ADAL" clId="{D0712513-5BE3-445C-9744-98EF171A85ED}" dt="2022-11-07T12:56:32.040" v="434" actId="1076"/>
          <ac:picMkLst>
            <pc:docMk/>
            <pc:sldMk cId="480342731" sldId="280"/>
            <ac:picMk id="5" creationId="{E30C1E83-5402-ED51-8017-29FC17156488}"/>
          </ac:picMkLst>
        </pc:picChg>
        <pc:picChg chg="del">
          <ac:chgData name="Acerbis Alberto" userId="c43ce6ec-0a23-48ba-9f21-c9649b8c8391" providerId="ADAL" clId="{D0712513-5BE3-445C-9744-98EF171A85ED}" dt="2022-11-07T07:45:11.786" v="409" actId="478"/>
          <ac:picMkLst>
            <pc:docMk/>
            <pc:sldMk cId="480342731" sldId="280"/>
            <ac:picMk id="1026" creationId="{747B7916-E406-CC79-FA24-8C87E203C2B1}"/>
          </ac:picMkLst>
        </pc:picChg>
      </pc:sldChg>
      <pc:sldChg chg="addSp delSp modSp add mod ord">
        <pc:chgData name="Acerbis Alberto" userId="c43ce6ec-0a23-48ba-9f21-c9649b8c8391" providerId="ADAL" clId="{D0712513-5BE3-445C-9744-98EF171A85ED}" dt="2022-11-07T07:03:44.747" v="408"/>
        <pc:sldMkLst>
          <pc:docMk/>
          <pc:sldMk cId="2385481292" sldId="281"/>
        </pc:sldMkLst>
        <pc:spChg chg="mod">
          <ac:chgData name="Acerbis Alberto" userId="c43ce6ec-0a23-48ba-9f21-c9649b8c8391" providerId="ADAL" clId="{D0712513-5BE3-445C-9744-98EF171A85ED}" dt="2022-11-06T18:34:08.723" v="87" actId="1076"/>
          <ac:spMkLst>
            <pc:docMk/>
            <pc:sldMk cId="2385481292" sldId="281"/>
            <ac:spMk id="7" creationId="{F578E0C7-ADBF-8714-4ED7-5992B5E2DC32}"/>
          </ac:spMkLst>
        </pc:spChg>
        <pc:picChg chg="del">
          <ac:chgData name="Acerbis Alberto" userId="c43ce6ec-0a23-48ba-9f21-c9649b8c8391" providerId="ADAL" clId="{D0712513-5BE3-445C-9744-98EF171A85ED}" dt="2022-11-06T18:33:26.211" v="56" actId="478"/>
          <ac:picMkLst>
            <pc:docMk/>
            <pc:sldMk cId="2385481292" sldId="281"/>
            <ac:picMk id="1026" creationId="{747B7916-E406-CC79-FA24-8C87E203C2B1}"/>
          </ac:picMkLst>
        </pc:picChg>
        <pc:picChg chg="add mod">
          <ac:chgData name="Acerbis Alberto" userId="c43ce6ec-0a23-48ba-9f21-c9649b8c8391" providerId="ADAL" clId="{D0712513-5BE3-445C-9744-98EF171A85ED}" dt="2022-11-06T18:33:47.841" v="63" actId="14100"/>
          <ac:picMkLst>
            <pc:docMk/>
            <pc:sldMk cId="2385481292" sldId="281"/>
            <ac:picMk id="2050" creationId="{D310F8FC-5D9D-392C-C5A2-3F2D332186ED}"/>
          </ac:picMkLst>
        </pc:picChg>
      </pc:sldChg>
      <pc:sldChg chg="addSp delSp modSp add mod">
        <pc:chgData name="Acerbis Alberto" userId="c43ce6ec-0a23-48ba-9f21-c9649b8c8391" providerId="ADAL" clId="{D0712513-5BE3-445C-9744-98EF171A85ED}" dt="2022-11-07T07:00:20.945" v="311" actId="5793"/>
        <pc:sldMkLst>
          <pc:docMk/>
          <pc:sldMk cId="1150661593" sldId="282"/>
        </pc:sldMkLst>
        <pc:spChg chg="mod">
          <ac:chgData name="Acerbis Alberto" userId="c43ce6ec-0a23-48ba-9f21-c9649b8c8391" providerId="ADAL" clId="{D0712513-5BE3-445C-9744-98EF171A85ED}" dt="2022-11-07T07:00:20.945" v="311" actId="5793"/>
          <ac:spMkLst>
            <pc:docMk/>
            <pc:sldMk cId="1150661593" sldId="282"/>
            <ac:spMk id="7" creationId="{F578E0C7-ADBF-8714-4ED7-5992B5E2DC32}"/>
          </ac:spMkLst>
        </pc:spChg>
        <pc:picChg chg="add mod">
          <ac:chgData name="Acerbis Alberto" userId="c43ce6ec-0a23-48ba-9f21-c9649b8c8391" providerId="ADAL" clId="{D0712513-5BE3-445C-9744-98EF171A85ED}" dt="2022-11-07T06:58:03.446" v="279" actId="1076"/>
          <ac:picMkLst>
            <pc:docMk/>
            <pc:sldMk cId="1150661593" sldId="282"/>
            <ac:picMk id="4" creationId="{876541F7-E60C-7B89-3245-00604A3DA0C7}"/>
          </ac:picMkLst>
        </pc:picChg>
        <pc:picChg chg="del">
          <ac:chgData name="Acerbis Alberto" userId="c43ce6ec-0a23-48ba-9f21-c9649b8c8391" providerId="ADAL" clId="{D0712513-5BE3-445C-9744-98EF171A85ED}" dt="2022-11-07T06:57:07.212" v="267" actId="478"/>
          <ac:picMkLst>
            <pc:docMk/>
            <pc:sldMk cId="1150661593" sldId="282"/>
            <ac:picMk id="2050" creationId="{D310F8FC-5D9D-392C-C5A2-3F2D332186ED}"/>
          </ac:picMkLst>
        </pc:picChg>
      </pc:sldChg>
      <pc:sldChg chg="addSp delSp modSp add mod">
        <pc:chgData name="Acerbis Alberto" userId="c43ce6ec-0a23-48ba-9f21-c9649b8c8391" providerId="ADAL" clId="{D0712513-5BE3-445C-9744-98EF171A85ED}" dt="2022-11-06T18:44:56.030" v="225" actId="20577"/>
        <pc:sldMkLst>
          <pc:docMk/>
          <pc:sldMk cId="2489710757" sldId="283"/>
        </pc:sldMkLst>
        <pc:spChg chg="mod">
          <ac:chgData name="Acerbis Alberto" userId="c43ce6ec-0a23-48ba-9f21-c9649b8c8391" providerId="ADAL" clId="{D0712513-5BE3-445C-9744-98EF171A85ED}" dt="2022-11-06T18:44:56.030" v="225" actId="20577"/>
          <ac:spMkLst>
            <pc:docMk/>
            <pc:sldMk cId="2489710757" sldId="283"/>
            <ac:spMk id="7" creationId="{F578E0C7-ADBF-8714-4ED7-5992B5E2DC32}"/>
          </ac:spMkLst>
        </pc:spChg>
        <pc:picChg chg="add mod">
          <ac:chgData name="Acerbis Alberto" userId="c43ce6ec-0a23-48ba-9f21-c9649b8c8391" providerId="ADAL" clId="{D0712513-5BE3-445C-9744-98EF171A85ED}" dt="2022-11-06T18:44:22.674" v="166" actId="1076"/>
          <ac:picMkLst>
            <pc:docMk/>
            <pc:sldMk cId="2489710757" sldId="283"/>
            <ac:picMk id="4" creationId="{5F446DA8-5AC6-3FBE-C80D-7CA9C3683A7B}"/>
          </ac:picMkLst>
        </pc:picChg>
        <pc:picChg chg="del">
          <ac:chgData name="Acerbis Alberto" userId="c43ce6ec-0a23-48ba-9f21-c9649b8c8391" providerId="ADAL" clId="{D0712513-5BE3-445C-9744-98EF171A85ED}" dt="2022-11-06T18:44:06.493" v="159" actId="478"/>
          <ac:picMkLst>
            <pc:docMk/>
            <pc:sldMk cId="2489710757" sldId="283"/>
            <ac:picMk id="2050" creationId="{D310F8FC-5D9D-392C-C5A2-3F2D332186ED}"/>
          </ac:picMkLst>
        </pc:picChg>
      </pc:sldChg>
      <pc:sldChg chg="addSp delSp modSp add mod">
        <pc:chgData name="Acerbis Alberto" userId="c43ce6ec-0a23-48ba-9f21-c9649b8c8391" providerId="ADAL" clId="{D0712513-5BE3-445C-9744-98EF171A85ED}" dt="2022-11-06T18:46:11.107" v="266" actId="20577"/>
        <pc:sldMkLst>
          <pc:docMk/>
          <pc:sldMk cId="119854226" sldId="284"/>
        </pc:sldMkLst>
        <pc:spChg chg="mod">
          <ac:chgData name="Acerbis Alberto" userId="c43ce6ec-0a23-48ba-9f21-c9649b8c8391" providerId="ADAL" clId="{D0712513-5BE3-445C-9744-98EF171A85ED}" dt="2022-11-06T18:46:11.107" v="266" actId="20577"/>
          <ac:spMkLst>
            <pc:docMk/>
            <pc:sldMk cId="119854226" sldId="284"/>
            <ac:spMk id="7" creationId="{F578E0C7-ADBF-8714-4ED7-5992B5E2DC32}"/>
          </ac:spMkLst>
        </pc:spChg>
        <pc:picChg chg="del">
          <ac:chgData name="Acerbis Alberto" userId="c43ce6ec-0a23-48ba-9f21-c9649b8c8391" providerId="ADAL" clId="{D0712513-5BE3-445C-9744-98EF171A85ED}" dt="2022-11-06T18:45:10.860" v="227" actId="478"/>
          <ac:picMkLst>
            <pc:docMk/>
            <pc:sldMk cId="119854226" sldId="284"/>
            <ac:picMk id="4" creationId="{5F446DA8-5AC6-3FBE-C80D-7CA9C3683A7B}"/>
          </ac:picMkLst>
        </pc:picChg>
        <pc:picChg chg="add mod">
          <ac:chgData name="Acerbis Alberto" userId="c43ce6ec-0a23-48ba-9f21-c9649b8c8391" providerId="ADAL" clId="{D0712513-5BE3-445C-9744-98EF171A85ED}" dt="2022-11-06T18:45:54.603" v="236" actId="14100"/>
          <ac:picMkLst>
            <pc:docMk/>
            <pc:sldMk cId="119854226" sldId="284"/>
            <ac:picMk id="5" creationId="{AFB8936D-6544-49EB-80DB-C87517C609DF}"/>
          </ac:picMkLst>
        </pc:picChg>
      </pc:sldChg>
      <pc:sldChg chg="new del">
        <pc:chgData name="Acerbis Alberto" userId="c43ce6ec-0a23-48ba-9f21-c9649b8c8391" providerId="ADAL" clId="{D0712513-5BE3-445C-9744-98EF171A85ED}" dt="2022-11-06T18:38:28.788" v="157" actId="680"/>
        <pc:sldMkLst>
          <pc:docMk/>
          <pc:sldMk cId="761766332" sldId="284"/>
        </pc:sldMkLst>
      </pc:sldChg>
      <pc:sldChg chg="addSp delSp modSp add mod">
        <pc:chgData name="Acerbis Alberto" userId="c43ce6ec-0a23-48ba-9f21-c9649b8c8391" providerId="ADAL" clId="{D0712513-5BE3-445C-9744-98EF171A85ED}" dt="2022-11-07T07:03:13.547" v="404" actId="1076"/>
        <pc:sldMkLst>
          <pc:docMk/>
          <pc:sldMk cId="536682963" sldId="285"/>
        </pc:sldMkLst>
        <pc:spChg chg="mod">
          <ac:chgData name="Acerbis Alberto" userId="c43ce6ec-0a23-48ba-9f21-c9649b8c8391" providerId="ADAL" clId="{D0712513-5BE3-445C-9744-98EF171A85ED}" dt="2022-11-07T07:03:13.547" v="404" actId="1076"/>
          <ac:spMkLst>
            <pc:docMk/>
            <pc:sldMk cId="536682963" sldId="285"/>
            <ac:spMk id="7" creationId="{F578E0C7-ADBF-8714-4ED7-5992B5E2DC32}"/>
          </ac:spMkLst>
        </pc:spChg>
        <pc:picChg chg="del">
          <ac:chgData name="Acerbis Alberto" userId="c43ce6ec-0a23-48ba-9f21-c9649b8c8391" providerId="ADAL" clId="{D0712513-5BE3-445C-9744-98EF171A85ED}" dt="2022-11-07T07:00:53.550" v="313" actId="478"/>
          <ac:picMkLst>
            <pc:docMk/>
            <pc:sldMk cId="536682963" sldId="285"/>
            <ac:picMk id="4" creationId="{876541F7-E60C-7B89-3245-00604A3DA0C7}"/>
          </ac:picMkLst>
        </pc:picChg>
        <pc:picChg chg="add mod">
          <ac:chgData name="Acerbis Alberto" userId="c43ce6ec-0a23-48ba-9f21-c9649b8c8391" providerId="ADAL" clId="{D0712513-5BE3-445C-9744-98EF171A85ED}" dt="2022-11-07T07:01:12.770" v="318" actId="1076"/>
          <ac:picMkLst>
            <pc:docMk/>
            <pc:sldMk cId="536682963" sldId="285"/>
            <ac:picMk id="5" creationId="{3FCB8072-B268-80DF-DCE2-13B713ACA533}"/>
          </ac:picMkLst>
        </pc:picChg>
        <pc:picChg chg="add mod">
          <ac:chgData name="Acerbis Alberto" userId="c43ce6ec-0a23-48ba-9f21-c9649b8c8391" providerId="ADAL" clId="{D0712513-5BE3-445C-9744-98EF171A85ED}" dt="2022-11-07T07:01:38.395" v="323" actId="1076"/>
          <ac:picMkLst>
            <pc:docMk/>
            <pc:sldMk cId="536682963" sldId="285"/>
            <ac:picMk id="8" creationId="{A3187D20-1266-0248-DA2B-2D868F39F848}"/>
          </ac:picMkLst>
        </pc:picChg>
      </pc:sldChg>
      <pc:sldChg chg="addSp delSp modSp add mod">
        <pc:chgData name="Acerbis Alberto" userId="c43ce6ec-0a23-48ba-9f21-c9649b8c8391" providerId="ADAL" clId="{D0712513-5BE3-445C-9744-98EF171A85ED}" dt="2022-11-07T12:59:13.263" v="532" actId="5793"/>
        <pc:sldMkLst>
          <pc:docMk/>
          <pc:sldMk cId="2467365376" sldId="286"/>
        </pc:sldMkLst>
        <pc:spChg chg="mod">
          <ac:chgData name="Acerbis Alberto" userId="c43ce6ec-0a23-48ba-9f21-c9649b8c8391" providerId="ADAL" clId="{D0712513-5BE3-445C-9744-98EF171A85ED}" dt="2022-11-07T12:59:13.263" v="532" actId="5793"/>
          <ac:spMkLst>
            <pc:docMk/>
            <pc:sldMk cId="2467365376" sldId="286"/>
            <ac:spMk id="7" creationId="{F578E0C7-ADBF-8714-4ED7-5992B5E2DC32}"/>
          </ac:spMkLst>
        </pc:spChg>
        <pc:picChg chg="add mod">
          <ac:chgData name="Acerbis Alberto" userId="c43ce6ec-0a23-48ba-9f21-c9649b8c8391" providerId="ADAL" clId="{D0712513-5BE3-445C-9744-98EF171A85ED}" dt="2022-11-07T12:58:50.176" v="479" actId="1076"/>
          <ac:picMkLst>
            <pc:docMk/>
            <pc:sldMk cId="2467365376" sldId="286"/>
            <ac:picMk id="4" creationId="{6F5A7A96-6B62-830C-BE55-EFBDCBFB5FF9}"/>
          </ac:picMkLst>
        </pc:picChg>
        <pc:picChg chg="del">
          <ac:chgData name="Acerbis Alberto" userId="c43ce6ec-0a23-48ba-9f21-c9649b8c8391" providerId="ADAL" clId="{D0712513-5BE3-445C-9744-98EF171A85ED}" dt="2022-11-07T12:58:27.812" v="472" actId="478"/>
          <ac:picMkLst>
            <pc:docMk/>
            <pc:sldMk cId="2467365376" sldId="286"/>
            <ac:picMk id="5" creationId="{E30C1E83-5402-ED51-8017-29FC17156488}"/>
          </ac:picMkLst>
        </pc:picChg>
      </pc:sldChg>
      <pc:sldChg chg="addSp delSp modSp add mod modAnim">
        <pc:chgData name="Acerbis Alberto" userId="c43ce6ec-0a23-48ba-9f21-c9649b8c8391" providerId="ADAL" clId="{D0712513-5BE3-445C-9744-98EF171A85ED}" dt="2022-11-07T13:00:23.225" v="570" actId="1076"/>
        <pc:sldMkLst>
          <pc:docMk/>
          <pc:sldMk cId="1465573769" sldId="287"/>
        </pc:sldMkLst>
        <pc:spChg chg="mod">
          <ac:chgData name="Acerbis Alberto" userId="c43ce6ec-0a23-48ba-9f21-c9649b8c8391" providerId="ADAL" clId="{D0712513-5BE3-445C-9744-98EF171A85ED}" dt="2022-11-07T13:00:23.225" v="570" actId="1076"/>
          <ac:spMkLst>
            <pc:docMk/>
            <pc:sldMk cId="1465573769" sldId="287"/>
            <ac:spMk id="7" creationId="{F578E0C7-ADBF-8714-4ED7-5992B5E2DC32}"/>
          </ac:spMkLst>
        </pc:spChg>
        <pc:picChg chg="del">
          <ac:chgData name="Acerbis Alberto" userId="c43ce6ec-0a23-48ba-9f21-c9649b8c8391" providerId="ADAL" clId="{D0712513-5BE3-445C-9744-98EF171A85ED}" dt="2022-11-07T12:59:28.692" v="534" actId="478"/>
          <ac:picMkLst>
            <pc:docMk/>
            <pc:sldMk cId="1465573769" sldId="287"/>
            <ac:picMk id="4" creationId="{6F5A7A96-6B62-830C-BE55-EFBDCBFB5FF9}"/>
          </ac:picMkLst>
        </pc:picChg>
        <pc:picChg chg="add mod">
          <ac:chgData name="Acerbis Alberto" userId="c43ce6ec-0a23-48ba-9f21-c9649b8c8391" providerId="ADAL" clId="{D0712513-5BE3-445C-9744-98EF171A85ED}" dt="2022-11-07T12:59:49.189" v="542" actId="1076"/>
          <ac:picMkLst>
            <pc:docMk/>
            <pc:sldMk cId="1465573769" sldId="287"/>
            <ac:picMk id="5" creationId="{0D050D81-F4A2-3EA6-696D-5FE975F645A0}"/>
          </ac:picMkLst>
        </pc:picChg>
      </pc:sldChg>
    </pc:docChg>
  </pc:docChgLst>
  <pc:docChgLst>
    <pc:chgData name="Acerbis Alberto" userId="c43ce6ec-0a23-48ba-9f21-c9649b8c8391" providerId="ADAL" clId="{C26CA803-10BC-4A09-89CA-31F810F2CCE5}"/>
    <pc:docChg chg="undo custSel addSld delSld modSld">
      <pc:chgData name="Acerbis Alberto" userId="c43ce6ec-0a23-48ba-9f21-c9649b8c8391" providerId="ADAL" clId="{C26CA803-10BC-4A09-89CA-31F810F2CCE5}" dt="2022-11-21T15:45:11.230" v="427" actId="47"/>
      <pc:docMkLst>
        <pc:docMk/>
      </pc:docMkLst>
      <pc:sldChg chg="modSp add del mod">
        <pc:chgData name="Acerbis Alberto" userId="c43ce6ec-0a23-48ba-9f21-c9649b8c8391" providerId="ADAL" clId="{C26CA803-10BC-4A09-89CA-31F810F2CCE5}" dt="2022-11-21T15:41:04.496" v="425" actId="47"/>
        <pc:sldMkLst>
          <pc:docMk/>
          <pc:sldMk cId="1171002452" sldId="264"/>
        </pc:sldMkLst>
        <pc:spChg chg="mod">
          <ac:chgData name="Acerbis Alberto" userId="c43ce6ec-0a23-48ba-9f21-c9649b8c8391" providerId="ADAL" clId="{C26CA803-10BC-4A09-89CA-31F810F2CCE5}" dt="2022-11-20T19:27:07.791" v="412" actId="20577"/>
          <ac:spMkLst>
            <pc:docMk/>
            <pc:sldMk cId="1171002452" sldId="264"/>
            <ac:spMk id="11" creationId="{B2FD7F21-96CD-4071-9105-6CBC18371E30}"/>
          </ac:spMkLst>
        </pc:spChg>
      </pc:sldChg>
      <pc:sldChg chg="del">
        <pc:chgData name="Acerbis Alberto" userId="c43ce6ec-0a23-48ba-9f21-c9649b8c8391" providerId="ADAL" clId="{C26CA803-10BC-4A09-89CA-31F810F2CCE5}" dt="2022-11-21T15:41:12.633" v="426" actId="47"/>
        <pc:sldMkLst>
          <pc:docMk/>
          <pc:sldMk cId="2365278806" sldId="276"/>
        </pc:sldMkLst>
      </pc:sldChg>
      <pc:sldChg chg="del">
        <pc:chgData name="Acerbis Alberto" userId="c43ce6ec-0a23-48ba-9f21-c9649b8c8391" providerId="ADAL" clId="{C26CA803-10BC-4A09-89CA-31F810F2CCE5}" dt="2022-11-20T18:38:07.323" v="132" actId="47"/>
        <pc:sldMkLst>
          <pc:docMk/>
          <pc:sldMk cId="480342731" sldId="280"/>
        </pc:sldMkLst>
      </pc:sldChg>
      <pc:sldChg chg="del">
        <pc:chgData name="Acerbis Alberto" userId="c43ce6ec-0a23-48ba-9f21-c9649b8c8391" providerId="ADAL" clId="{C26CA803-10BC-4A09-89CA-31F810F2CCE5}" dt="2022-11-20T18:38:14.650" v="135" actId="47"/>
        <pc:sldMkLst>
          <pc:docMk/>
          <pc:sldMk cId="2385481292" sldId="281"/>
        </pc:sldMkLst>
      </pc:sldChg>
      <pc:sldChg chg="addSp delSp modSp mod delAnim">
        <pc:chgData name="Acerbis Alberto" userId="c43ce6ec-0a23-48ba-9f21-c9649b8c8391" providerId="ADAL" clId="{C26CA803-10BC-4A09-89CA-31F810F2CCE5}" dt="2022-11-20T19:26:51.671" v="393" actId="1036"/>
        <pc:sldMkLst>
          <pc:docMk/>
          <pc:sldMk cId="1150661593" sldId="282"/>
        </pc:sldMkLst>
        <pc:spChg chg="mod">
          <ac:chgData name="Acerbis Alberto" userId="c43ce6ec-0a23-48ba-9f21-c9649b8c8391" providerId="ADAL" clId="{C26CA803-10BC-4A09-89CA-31F810F2CCE5}" dt="2022-11-20T18:28:30.193" v="18" actId="20577"/>
          <ac:spMkLst>
            <pc:docMk/>
            <pc:sldMk cId="1150661593" sldId="282"/>
            <ac:spMk id="2" creationId="{D6B8BB7B-F1CA-B36F-E013-CCC8ED45276B}"/>
          </ac:spMkLst>
        </pc:spChg>
        <pc:spChg chg="del mod">
          <ac:chgData name="Acerbis Alberto" userId="c43ce6ec-0a23-48ba-9f21-c9649b8c8391" providerId="ADAL" clId="{C26CA803-10BC-4A09-89CA-31F810F2CCE5}" dt="2022-11-20T19:26:47.525" v="370" actId="478"/>
          <ac:spMkLst>
            <pc:docMk/>
            <pc:sldMk cId="1150661593" sldId="282"/>
            <ac:spMk id="7" creationId="{F578E0C7-ADBF-8714-4ED7-5992B5E2DC32}"/>
          </ac:spMkLst>
        </pc:spChg>
        <pc:picChg chg="del">
          <ac:chgData name="Acerbis Alberto" userId="c43ce6ec-0a23-48ba-9f21-c9649b8c8391" providerId="ADAL" clId="{C26CA803-10BC-4A09-89CA-31F810F2CCE5}" dt="2022-11-20T18:29:39.588" v="19" actId="478"/>
          <ac:picMkLst>
            <pc:docMk/>
            <pc:sldMk cId="1150661593" sldId="282"/>
            <ac:picMk id="4" creationId="{876541F7-E60C-7B89-3245-00604A3DA0C7}"/>
          </ac:picMkLst>
        </pc:picChg>
        <pc:picChg chg="add mod">
          <ac:chgData name="Acerbis Alberto" userId="c43ce6ec-0a23-48ba-9f21-c9649b8c8391" providerId="ADAL" clId="{C26CA803-10BC-4A09-89CA-31F810F2CCE5}" dt="2022-11-20T19:26:51.671" v="393" actId="1036"/>
          <ac:picMkLst>
            <pc:docMk/>
            <pc:sldMk cId="1150661593" sldId="282"/>
            <ac:picMk id="1026" creationId="{1504DE57-1A2C-37C6-6A70-D42D21E0D098}"/>
          </ac:picMkLst>
        </pc:picChg>
      </pc:sldChg>
      <pc:sldChg chg="del">
        <pc:chgData name="Acerbis Alberto" userId="c43ce6ec-0a23-48ba-9f21-c9649b8c8391" providerId="ADAL" clId="{C26CA803-10BC-4A09-89CA-31F810F2CCE5}" dt="2022-11-20T18:38:03.687" v="130" actId="47"/>
        <pc:sldMkLst>
          <pc:docMk/>
          <pc:sldMk cId="2489710757" sldId="283"/>
        </pc:sldMkLst>
      </pc:sldChg>
      <pc:sldChg chg="del">
        <pc:chgData name="Acerbis Alberto" userId="c43ce6ec-0a23-48ba-9f21-c9649b8c8391" providerId="ADAL" clId="{C26CA803-10BC-4A09-89CA-31F810F2CCE5}" dt="2022-11-20T18:38:04.985" v="131" actId="47"/>
        <pc:sldMkLst>
          <pc:docMk/>
          <pc:sldMk cId="119854226" sldId="284"/>
        </pc:sldMkLst>
      </pc:sldChg>
      <pc:sldChg chg="del">
        <pc:chgData name="Acerbis Alberto" userId="c43ce6ec-0a23-48ba-9f21-c9649b8c8391" providerId="ADAL" clId="{C26CA803-10BC-4A09-89CA-31F810F2CCE5}" dt="2022-11-20T18:38:01.692" v="129" actId="47"/>
        <pc:sldMkLst>
          <pc:docMk/>
          <pc:sldMk cId="536682963" sldId="285"/>
        </pc:sldMkLst>
      </pc:sldChg>
      <pc:sldChg chg="del">
        <pc:chgData name="Acerbis Alberto" userId="c43ce6ec-0a23-48ba-9f21-c9649b8c8391" providerId="ADAL" clId="{C26CA803-10BC-4A09-89CA-31F810F2CCE5}" dt="2022-11-20T18:38:09.445" v="133" actId="47"/>
        <pc:sldMkLst>
          <pc:docMk/>
          <pc:sldMk cId="2467365376" sldId="286"/>
        </pc:sldMkLst>
      </pc:sldChg>
      <pc:sldChg chg="del">
        <pc:chgData name="Acerbis Alberto" userId="c43ce6ec-0a23-48ba-9f21-c9649b8c8391" providerId="ADAL" clId="{C26CA803-10BC-4A09-89CA-31F810F2CCE5}" dt="2022-11-20T18:38:12.190" v="134" actId="47"/>
        <pc:sldMkLst>
          <pc:docMk/>
          <pc:sldMk cId="1465573769" sldId="287"/>
        </pc:sldMkLst>
      </pc:sldChg>
      <pc:sldChg chg="addSp delSp modSp add mod delAnim">
        <pc:chgData name="Acerbis Alberto" userId="c43ce6ec-0a23-48ba-9f21-c9649b8c8391" providerId="ADAL" clId="{C26CA803-10BC-4A09-89CA-31F810F2CCE5}" dt="2022-11-20T19:27:17.837" v="420" actId="1036"/>
        <pc:sldMkLst>
          <pc:docMk/>
          <pc:sldMk cId="1329195092" sldId="288"/>
        </pc:sldMkLst>
        <pc:spChg chg="del mod">
          <ac:chgData name="Acerbis Alberto" userId="c43ce6ec-0a23-48ba-9f21-c9649b8c8391" providerId="ADAL" clId="{C26CA803-10BC-4A09-89CA-31F810F2CCE5}" dt="2022-11-20T19:26:41.914" v="369" actId="478"/>
          <ac:spMkLst>
            <pc:docMk/>
            <pc:sldMk cId="1329195092" sldId="288"/>
            <ac:spMk id="7" creationId="{F578E0C7-ADBF-8714-4ED7-5992B5E2DC32}"/>
          </ac:spMkLst>
        </pc:spChg>
        <pc:picChg chg="del">
          <ac:chgData name="Acerbis Alberto" userId="c43ce6ec-0a23-48ba-9f21-c9649b8c8391" providerId="ADAL" clId="{C26CA803-10BC-4A09-89CA-31F810F2CCE5}" dt="2022-11-20T18:30:51.832" v="61" actId="478"/>
          <ac:picMkLst>
            <pc:docMk/>
            <pc:sldMk cId="1329195092" sldId="288"/>
            <ac:picMk id="1026" creationId="{1504DE57-1A2C-37C6-6A70-D42D21E0D098}"/>
          </ac:picMkLst>
        </pc:picChg>
        <pc:picChg chg="add del">
          <ac:chgData name="Acerbis Alberto" userId="c43ce6ec-0a23-48ba-9f21-c9649b8c8391" providerId="ADAL" clId="{C26CA803-10BC-4A09-89CA-31F810F2CCE5}" dt="2022-11-20T18:31:26.484" v="63" actId="478"/>
          <ac:picMkLst>
            <pc:docMk/>
            <pc:sldMk cId="1329195092" sldId="288"/>
            <ac:picMk id="2050" creationId="{C583F519-2A2D-1A54-73EA-CE8A320E3135}"/>
          </ac:picMkLst>
        </pc:picChg>
        <pc:picChg chg="add mod">
          <ac:chgData name="Acerbis Alberto" userId="c43ce6ec-0a23-48ba-9f21-c9649b8c8391" providerId="ADAL" clId="{C26CA803-10BC-4A09-89CA-31F810F2CCE5}" dt="2022-11-20T19:27:17.837" v="420" actId="1036"/>
          <ac:picMkLst>
            <pc:docMk/>
            <pc:sldMk cId="1329195092" sldId="288"/>
            <ac:picMk id="2052" creationId="{876B9EAD-C48F-7335-8C92-671EBE3ACBAC}"/>
          </ac:picMkLst>
        </pc:picChg>
      </pc:sldChg>
      <pc:sldChg chg="addSp delSp modSp add del">
        <pc:chgData name="Acerbis Alberto" userId="c43ce6ec-0a23-48ba-9f21-c9649b8c8391" providerId="ADAL" clId="{C26CA803-10BC-4A09-89CA-31F810F2CCE5}" dt="2022-11-20T18:38:00.122" v="128" actId="47"/>
        <pc:sldMkLst>
          <pc:docMk/>
          <pc:sldMk cId="658494726" sldId="289"/>
        </pc:sldMkLst>
        <pc:spChg chg="mod">
          <ac:chgData name="Acerbis Alberto" userId="c43ce6ec-0a23-48ba-9f21-c9649b8c8391" providerId="ADAL" clId="{C26CA803-10BC-4A09-89CA-31F810F2CCE5}" dt="2022-11-20T18:36:44.296" v="127" actId="20577"/>
          <ac:spMkLst>
            <pc:docMk/>
            <pc:sldMk cId="658494726" sldId="289"/>
            <ac:spMk id="7" creationId="{F578E0C7-ADBF-8714-4ED7-5992B5E2DC32}"/>
          </ac:spMkLst>
        </pc:spChg>
        <pc:picChg chg="del">
          <ac:chgData name="Acerbis Alberto" userId="c43ce6ec-0a23-48ba-9f21-c9649b8c8391" providerId="ADAL" clId="{C26CA803-10BC-4A09-89CA-31F810F2CCE5}" dt="2022-11-20T18:36:07.488" v="114" actId="478"/>
          <ac:picMkLst>
            <pc:docMk/>
            <pc:sldMk cId="658494726" sldId="289"/>
            <ac:picMk id="1026" creationId="{1504DE57-1A2C-37C6-6A70-D42D21E0D098}"/>
          </ac:picMkLst>
        </pc:picChg>
        <pc:picChg chg="add mod">
          <ac:chgData name="Acerbis Alberto" userId="c43ce6ec-0a23-48ba-9f21-c9649b8c8391" providerId="ADAL" clId="{C26CA803-10BC-4A09-89CA-31F810F2CCE5}" dt="2022-11-20T18:36:13.692" v="118" actId="1076"/>
          <ac:picMkLst>
            <pc:docMk/>
            <pc:sldMk cId="658494726" sldId="289"/>
            <ac:picMk id="3074" creationId="{91000200-2A96-50AE-B872-2F6F9EE97FB7}"/>
          </ac:picMkLst>
        </pc:picChg>
      </pc:sldChg>
      <pc:sldChg chg="addSp delSp modSp add mod delAnim modAnim">
        <pc:chgData name="Acerbis Alberto" userId="c43ce6ec-0a23-48ba-9f21-c9649b8c8391" providerId="ADAL" clId="{C26CA803-10BC-4A09-89CA-31F810F2CCE5}" dt="2022-11-20T18:40:06.816" v="151" actId="1076"/>
        <pc:sldMkLst>
          <pc:docMk/>
          <pc:sldMk cId="4267743726" sldId="289"/>
        </pc:sldMkLst>
        <pc:spChg chg="del mod">
          <ac:chgData name="Acerbis Alberto" userId="c43ce6ec-0a23-48ba-9f21-c9649b8c8391" providerId="ADAL" clId="{C26CA803-10BC-4A09-89CA-31F810F2CCE5}" dt="2022-11-20T18:39:49.207" v="148"/>
          <ac:spMkLst>
            <pc:docMk/>
            <pc:sldMk cId="4267743726" sldId="289"/>
            <ac:spMk id="7" creationId="{F578E0C7-ADBF-8714-4ED7-5992B5E2DC32}"/>
          </ac:spMkLst>
        </pc:spChg>
        <pc:picChg chg="del">
          <ac:chgData name="Acerbis Alberto" userId="c43ce6ec-0a23-48ba-9f21-c9649b8c8391" providerId="ADAL" clId="{C26CA803-10BC-4A09-89CA-31F810F2CCE5}" dt="2022-11-20T18:38:39.618" v="137" actId="478"/>
          <ac:picMkLst>
            <pc:docMk/>
            <pc:sldMk cId="4267743726" sldId="289"/>
            <ac:picMk id="1026" creationId="{1504DE57-1A2C-37C6-6A70-D42D21E0D098}"/>
          </ac:picMkLst>
        </pc:picChg>
        <pc:picChg chg="add mod">
          <ac:chgData name="Acerbis Alberto" userId="c43ce6ec-0a23-48ba-9f21-c9649b8c8391" providerId="ADAL" clId="{C26CA803-10BC-4A09-89CA-31F810F2CCE5}" dt="2022-11-20T18:40:06.816" v="151" actId="1076"/>
          <ac:picMkLst>
            <pc:docMk/>
            <pc:sldMk cId="4267743726" sldId="289"/>
            <ac:picMk id="4098" creationId="{632B5835-BCE4-0586-B4E5-B3372E664E4D}"/>
          </ac:picMkLst>
        </pc:picChg>
      </pc:sldChg>
      <pc:sldChg chg="addSp delSp modSp add">
        <pc:chgData name="Acerbis Alberto" userId="c43ce6ec-0a23-48ba-9f21-c9649b8c8391" providerId="ADAL" clId="{C26CA803-10BC-4A09-89CA-31F810F2CCE5}" dt="2022-11-20T18:42:51.419" v="169" actId="478"/>
        <pc:sldMkLst>
          <pc:docMk/>
          <pc:sldMk cId="3862930255" sldId="290"/>
        </pc:sldMkLst>
        <pc:picChg chg="add del mod">
          <ac:chgData name="Acerbis Alberto" userId="c43ce6ec-0a23-48ba-9f21-c9649b8c8391" providerId="ADAL" clId="{C26CA803-10BC-4A09-89CA-31F810F2CCE5}" dt="2022-11-20T18:42:51.419" v="169" actId="478"/>
          <ac:picMkLst>
            <pc:docMk/>
            <pc:sldMk cId="3862930255" sldId="290"/>
            <ac:picMk id="3" creationId="{EC95FDC0-AB9C-BC4E-8EAC-14E27C231409}"/>
          </ac:picMkLst>
        </pc:picChg>
        <pc:picChg chg="del">
          <ac:chgData name="Acerbis Alberto" userId="c43ce6ec-0a23-48ba-9f21-c9649b8c8391" providerId="ADAL" clId="{C26CA803-10BC-4A09-89CA-31F810F2CCE5}" dt="2022-11-20T18:40:56.145" v="153" actId="478"/>
          <ac:picMkLst>
            <pc:docMk/>
            <pc:sldMk cId="3862930255" sldId="290"/>
            <ac:picMk id="4098" creationId="{632B5835-BCE4-0586-B4E5-B3372E664E4D}"/>
          </ac:picMkLst>
        </pc:picChg>
        <pc:picChg chg="add del mod">
          <ac:chgData name="Acerbis Alberto" userId="c43ce6ec-0a23-48ba-9f21-c9649b8c8391" providerId="ADAL" clId="{C26CA803-10BC-4A09-89CA-31F810F2CCE5}" dt="2022-11-20T18:42:11.701" v="165" actId="478"/>
          <ac:picMkLst>
            <pc:docMk/>
            <pc:sldMk cId="3862930255" sldId="290"/>
            <ac:picMk id="5122" creationId="{09BBC7D1-C37A-E251-BB51-78FDA263D59B}"/>
          </ac:picMkLst>
        </pc:picChg>
        <pc:picChg chg="add mod">
          <ac:chgData name="Acerbis Alberto" userId="c43ce6ec-0a23-48ba-9f21-c9649b8c8391" providerId="ADAL" clId="{C26CA803-10BC-4A09-89CA-31F810F2CCE5}" dt="2022-11-20T18:42:17.820" v="167" actId="1076"/>
          <ac:picMkLst>
            <pc:docMk/>
            <pc:sldMk cId="3862930255" sldId="290"/>
            <ac:picMk id="5124" creationId="{3F642A5C-A70F-7744-36A0-556F98A175D6}"/>
          </ac:picMkLst>
        </pc:picChg>
      </pc:sldChg>
      <pc:sldChg chg="addSp delSp modSp add">
        <pc:chgData name="Acerbis Alberto" userId="c43ce6ec-0a23-48ba-9f21-c9649b8c8391" providerId="ADAL" clId="{C26CA803-10BC-4A09-89CA-31F810F2CCE5}" dt="2022-11-20T18:43:08.206" v="175" actId="1076"/>
        <pc:sldMkLst>
          <pc:docMk/>
          <pc:sldMk cId="1101315490" sldId="291"/>
        </pc:sldMkLst>
        <pc:picChg chg="del">
          <ac:chgData name="Acerbis Alberto" userId="c43ce6ec-0a23-48ba-9f21-c9649b8c8391" providerId="ADAL" clId="{C26CA803-10BC-4A09-89CA-31F810F2CCE5}" dt="2022-11-20T18:42:58.513" v="171" actId="478"/>
          <ac:picMkLst>
            <pc:docMk/>
            <pc:sldMk cId="1101315490" sldId="291"/>
            <ac:picMk id="5124" creationId="{3F642A5C-A70F-7744-36A0-556F98A175D6}"/>
          </ac:picMkLst>
        </pc:picChg>
        <pc:picChg chg="add mod">
          <ac:chgData name="Acerbis Alberto" userId="c43ce6ec-0a23-48ba-9f21-c9649b8c8391" providerId="ADAL" clId="{C26CA803-10BC-4A09-89CA-31F810F2CCE5}" dt="2022-11-20T18:43:08.206" v="175" actId="1076"/>
          <ac:picMkLst>
            <pc:docMk/>
            <pc:sldMk cId="1101315490" sldId="291"/>
            <ac:picMk id="6146" creationId="{74A1721E-C91B-9176-9F37-4405E6EA56C2}"/>
          </ac:picMkLst>
        </pc:picChg>
      </pc:sldChg>
      <pc:sldChg chg="addSp delSp modSp add del mod delAnim modAnim">
        <pc:chgData name="Acerbis Alberto" userId="c43ce6ec-0a23-48ba-9f21-c9649b8c8391" providerId="ADAL" clId="{C26CA803-10BC-4A09-89CA-31F810F2CCE5}" dt="2022-11-21T15:45:11.230" v="427" actId="47"/>
        <pc:sldMkLst>
          <pc:docMk/>
          <pc:sldMk cId="3055288174" sldId="292"/>
        </pc:sldMkLst>
        <pc:spChg chg="del">
          <ac:chgData name="Acerbis Alberto" userId="c43ce6ec-0a23-48ba-9f21-c9649b8c8391" providerId="ADAL" clId="{C26CA803-10BC-4A09-89CA-31F810F2CCE5}" dt="2022-11-20T18:56:24.663" v="182" actId="478"/>
          <ac:spMkLst>
            <pc:docMk/>
            <pc:sldMk cId="3055288174" sldId="292"/>
            <ac:spMk id="7" creationId="{F578E0C7-ADBF-8714-4ED7-5992B5E2DC32}"/>
          </ac:spMkLst>
        </pc:spChg>
        <pc:picChg chg="del">
          <ac:chgData name="Acerbis Alberto" userId="c43ce6ec-0a23-48ba-9f21-c9649b8c8391" providerId="ADAL" clId="{C26CA803-10BC-4A09-89CA-31F810F2CCE5}" dt="2022-11-20T18:54:43.547" v="177" actId="478"/>
          <ac:picMkLst>
            <pc:docMk/>
            <pc:sldMk cId="3055288174" sldId="292"/>
            <ac:picMk id="2052" creationId="{876B9EAD-C48F-7335-8C92-671EBE3ACBAC}"/>
          </ac:picMkLst>
        </pc:picChg>
        <pc:picChg chg="add mod">
          <ac:chgData name="Acerbis Alberto" userId="c43ce6ec-0a23-48ba-9f21-c9649b8c8391" providerId="ADAL" clId="{C26CA803-10BC-4A09-89CA-31F810F2CCE5}" dt="2022-11-20T18:55:09.706" v="181" actId="1076"/>
          <ac:picMkLst>
            <pc:docMk/>
            <pc:sldMk cId="3055288174" sldId="292"/>
            <ac:picMk id="7170" creationId="{E2EA468C-087E-8558-3434-688ED38B9BAF}"/>
          </ac:picMkLst>
        </pc:picChg>
        <pc:picChg chg="add mod">
          <ac:chgData name="Acerbis Alberto" userId="c43ce6ec-0a23-48ba-9f21-c9649b8c8391" providerId="ADAL" clId="{C26CA803-10BC-4A09-89CA-31F810F2CCE5}" dt="2022-11-20T18:57:04.063" v="188" actId="1076"/>
          <ac:picMkLst>
            <pc:docMk/>
            <pc:sldMk cId="3055288174" sldId="292"/>
            <ac:picMk id="7172" creationId="{FB44EB45-C918-52AF-A491-45213968B090}"/>
          </ac:picMkLst>
        </pc:picChg>
      </pc:sldChg>
      <pc:sldChg chg="addSp delSp modSp add">
        <pc:chgData name="Acerbis Alberto" userId="c43ce6ec-0a23-48ba-9f21-c9649b8c8391" providerId="ADAL" clId="{C26CA803-10BC-4A09-89CA-31F810F2CCE5}" dt="2022-11-20T19:05:47.180" v="198" actId="1076"/>
        <pc:sldMkLst>
          <pc:docMk/>
          <pc:sldMk cId="3389936359" sldId="293"/>
        </pc:sldMkLst>
        <pc:picChg chg="del">
          <ac:chgData name="Acerbis Alberto" userId="c43ce6ec-0a23-48ba-9f21-c9649b8c8391" providerId="ADAL" clId="{C26CA803-10BC-4A09-89CA-31F810F2CCE5}" dt="2022-11-20T19:05:25.327" v="190" actId="478"/>
          <ac:picMkLst>
            <pc:docMk/>
            <pc:sldMk cId="3389936359" sldId="293"/>
            <ac:picMk id="4098" creationId="{632B5835-BCE4-0586-B4E5-B3372E664E4D}"/>
          </ac:picMkLst>
        </pc:picChg>
        <pc:picChg chg="add mod">
          <ac:chgData name="Acerbis Alberto" userId="c43ce6ec-0a23-48ba-9f21-c9649b8c8391" providerId="ADAL" clId="{C26CA803-10BC-4A09-89CA-31F810F2CCE5}" dt="2022-11-20T19:05:47.180" v="198" actId="1076"/>
          <ac:picMkLst>
            <pc:docMk/>
            <pc:sldMk cId="3389936359" sldId="293"/>
            <ac:picMk id="8194" creationId="{4C4740BF-5028-CB4C-0A1B-EC456D4183DC}"/>
          </ac:picMkLst>
        </pc:picChg>
      </pc:sldChg>
      <pc:sldChg chg="addSp delSp modSp add del mod modAnim">
        <pc:chgData name="Acerbis Alberto" userId="c43ce6ec-0a23-48ba-9f21-c9649b8c8391" providerId="ADAL" clId="{C26CA803-10BC-4A09-89CA-31F810F2CCE5}" dt="2022-11-21T15:40:56.373" v="424" actId="47"/>
        <pc:sldMkLst>
          <pc:docMk/>
          <pc:sldMk cId="17871809" sldId="294"/>
        </pc:sldMkLst>
        <pc:spChg chg="add mod">
          <ac:chgData name="Acerbis Alberto" userId="c43ce6ec-0a23-48ba-9f21-c9649b8c8391" providerId="ADAL" clId="{C26CA803-10BC-4A09-89CA-31F810F2CCE5}" dt="2022-11-20T19:18:09.142" v="336" actId="1035"/>
          <ac:spMkLst>
            <pc:docMk/>
            <pc:sldMk cId="17871809" sldId="294"/>
            <ac:spMk id="3" creationId="{6ED0F3BA-B47C-4EE2-EE70-5CC27A72D369}"/>
          </ac:spMkLst>
        </pc:spChg>
        <pc:spChg chg="add mod">
          <ac:chgData name="Acerbis Alberto" userId="c43ce6ec-0a23-48ba-9f21-c9649b8c8391" providerId="ADAL" clId="{C26CA803-10BC-4A09-89CA-31F810F2CCE5}" dt="2022-11-20T19:18:02.312" v="309" actId="1036"/>
          <ac:spMkLst>
            <pc:docMk/>
            <pc:sldMk cId="17871809" sldId="294"/>
            <ac:spMk id="4" creationId="{EC9FDD58-2EFB-5CBF-7744-E47EC18D6C6A}"/>
          </ac:spMkLst>
        </pc:spChg>
        <pc:picChg chg="add mod">
          <ac:chgData name="Acerbis Alberto" userId="c43ce6ec-0a23-48ba-9f21-c9649b8c8391" providerId="ADAL" clId="{C26CA803-10BC-4A09-89CA-31F810F2CCE5}" dt="2022-11-20T19:19:48.382" v="360" actId="1036"/>
          <ac:picMkLst>
            <pc:docMk/>
            <pc:sldMk cId="17871809" sldId="294"/>
            <ac:picMk id="5" creationId="{DF8AE172-AEF3-08EA-42B7-F1D2CA700E91}"/>
          </ac:picMkLst>
        </pc:picChg>
        <pc:picChg chg="del">
          <ac:chgData name="Acerbis Alberto" userId="c43ce6ec-0a23-48ba-9f21-c9649b8c8391" providerId="ADAL" clId="{C26CA803-10BC-4A09-89CA-31F810F2CCE5}" dt="2022-11-20T19:16:31.839" v="204" actId="478"/>
          <ac:picMkLst>
            <pc:docMk/>
            <pc:sldMk cId="17871809" sldId="294"/>
            <ac:picMk id="7170" creationId="{E2EA468C-087E-8558-3434-688ED38B9BAF}"/>
          </ac:picMkLst>
        </pc:picChg>
        <pc:picChg chg="del">
          <ac:chgData name="Acerbis Alberto" userId="c43ce6ec-0a23-48ba-9f21-c9649b8c8391" providerId="ADAL" clId="{C26CA803-10BC-4A09-89CA-31F810F2CCE5}" dt="2022-11-20T19:16:08.722" v="202" actId="478"/>
          <ac:picMkLst>
            <pc:docMk/>
            <pc:sldMk cId="17871809" sldId="294"/>
            <ac:picMk id="7172" creationId="{FB44EB45-C918-52AF-A491-45213968B090}"/>
          </ac:picMkLst>
        </pc:picChg>
      </pc:sldChg>
      <pc:sldChg chg="addSp delSp modSp add modAnim">
        <pc:chgData name="Acerbis Alberto" userId="c43ce6ec-0a23-48ba-9f21-c9649b8c8391" providerId="ADAL" clId="{C26CA803-10BC-4A09-89CA-31F810F2CCE5}" dt="2022-11-20T19:26:29.689" v="368" actId="1076"/>
        <pc:sldMkLst>
          <pc:docMk/>
          <pc:sldMk cId="3394001184" sldId="295"/>
        </pc:sldMkLst>
        <pc:spChg chg="add del">
          <ac:chgData name="Acerbis Alberto" userId="c43ce6ec-0a23-48ba-9f21-c9649b8c8391" providerId="ADAL" clId="{C26CA803-10BC-4A09-89CA-31F810F2CCE5}" dt="2022-11-20T19:25:19.505" v="365" actId="478"/>
          <ac:spMkLst>
            <pc:docMk/>
            <pc:sldMk cId="3394001184" sldId="295"/>
            <ac:spMk id="3" creationId="{8F2F3B78-BFF5-7F2A-69CB-2D36CE92CEE1}"/>
          </ac:spMkLst>
        </pc:spChg>
        <pc:picChg chg="del">
          <ac:chgData name="Acerbis Alberto" userId="c43ce6ec-0a23-48ba-9f21-c9649b8c8391" providerId="ADAL" clId="{C26CA803-10BC-4A09-89CA-31F810F2CCE5}" dt="2022-11-20T19:25:08.766" v="363" actId="478"/>
          <ac:picMkLst>
            <pc:docMk/>
            <pc:sldMk cId="3394001184" sldId="295"/>
            <ac:picMk id="7170" creationId="{E2EA468C-087E-8558-3434-688ED38B9BAF}"/>
          </ac:picMkLst>
        </pc:picChg>
        <pc:picChg chg="del">
          <ac:chgData name="Acerbis Alberto" userId="c43ce6ec-0a23-48ba-9f21-c9649b8c8391" providerId="ADAL" clId="{C26CA803-10BC-4A09-89CA-31F810F2CCE5}" dt="2022-11-20T19:25:07.436" v="362" actId="478"/>
          <ac:picMkLst>
            <pc:docMk/>
            <pc:sldMk cId="3394001184" sldId="295"/>
            <ac:picMk id="7172" creationId="{FB44EB45-C918-52AF-A491-45213968B090}"/>
          </ac:picMkLst>
        </pc:picChg>
        <pc:picChg chg="add mod">
          <ac:chgData name="Acerbis Alberto" userId="c43ce6ec-0a23-48ba-9f21-c9649b8c8391" providerId="ADAL" clId="{C26CA803-10BC-4A09-89CA-31F810F2CCE5}" dt="2022-11-20T19:26:29.689" v="368" actId="1076"/>
          <ac:picMkLst>
            <pc:docMk/>
            <pc:sldMk cId="3394001184" sldId="295"/>
            <ac:picMk id="9220" creationId="{94027C30-8C4B-1817-7302-FBA8C0756B1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21/11/2022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21/11/2022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2052" name="Picture 4" descr="Immagini divertenti Snoopy le 10 più esilaranti - Bgiorno.it">
            <a:extLst>
              <a:ext uri="{FF2B5EF4-FFF2-40B4-BE49-F238E27FC236}">
                <a16:creationId xmlns:a16="http://schemas.microsoft.com/office/drawing/2014/main" id="{876B9EAD-C48F-7335-8C92-671EBE3AC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528" y="789185"/>
            <a:ext cx="4082451" cy="408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1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1026" name="Picture 2" descr="Can It Really Rain Cats and Dogs? - Farmers' Almanac - Plan Your Day. Grow  Your Life.">
            <a:extLst>
              <a:ext uri="{FF2B5EF4-FFF2-40B4-BE49-F238E27FC236}">
                <a16:creationId xmlns:a16="http://schemas.microsoft.com/office/drawing/2014/main" id="{1504DE57-1A2C-37C6-6A70-D42D21E0D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53" y="1496320"/>
            <a:ext cx="6823494" cy="362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6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9220" name="Picture 4" descr="Barzelletta: Uno racconta una storia: - &quot;Er cavaliere bianco...">
            <a:extLst>
              <a:ext uri="{FF2B5EF4-FFF2-40B4-BE49-F238E27FC236}">
                <a16:creationId xmlns:a16="http://schemas.microsoft.com/office/drawing/2014/main" id="{94027C30-8C4B-1817-7302-FBA8C0756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810" y="1546284"/>
            <a:ext cx="6598379" cy="3431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00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5124" name="Picture 4" descr="Bimbi occhi azzurri: caratteristiche e peculiarità - Passione Mamma">
            <a:extLst>
              <a:ext uri="{FF2B5EF4-FFF2-40B4-BE49-F238E27FC236}">
                <a16:creationId xmlns:a16="http://schemas.microsoft.com/office/drawing/2014/main" id="{3F642A5C-A70F-7744-36A0-556F98A17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42668"/>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93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6146" name="Picture 2" descr="ascoltare&quot; e &quot;sentire&quot; - IL SAPERE">
            <a:extLst>
              <a:ext uri="{FF2B5EF4-FFF2-40B4-BE49-F238E27FC236}">
                <a16:creationId xmlns:a16="http://schemas.microsoft.com/office/drawing/2014/main" id="{74A1721E-C91B-9176-9F37-4405E6EA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027802"/>
            <a:ext cx="63627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3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4098" name="Picture 2" descr="Attenzione quando cucinate, assaggiare cibo bollente per sentire se è cotto  può portare… - Facciabuco.com">
            <a:extLst>
              <a:ext uri="{FF2B5EF4-FFF2-40B4-BE49-F238E27FC236}">
                <a16:creationId xmlns:a16="http://schemas.microsoft.com/office/drawing/2014/main" id="{632B5835-BCE4-0586-B4E5-B3372E664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095285"/>
            <a:ext cx="50482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4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pic>
        <p:nvPicPr>
          <p:cNvPr id="8194" name="Picture 2" descr="Prendere appunti: quando aiuta la memoria? - Crescita-Personale.it">
            <a:extLst>
              <a:ext uri="{FF2B5EF4-FFF2-40B4-BE49-F238E27FC236}">
                <a16:creationId xmlns:a16="http://schemas.microsoft.com/office/drawing/2014/main" id="{4C4740BF-5028-CB4C-0A1B-EC456D418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53" y="1691091"/>
            <a:ext cx="5772094" cy="375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93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90076" y="6459331"/>
            <a:ext cx="6733418" cy="312405"/>
          </a:xfrm>
        </p:spPr>
        <p:txBody>
          <a:bodyPr/>
          <a:lstStyle/>
          <a:p>
            <a:pPr>
              <a:defRPr/>
            </a:pPr>
            <a:r>
              <a:rPr lang="en-US" altLang="en-US" dirty="0"/>
              <a:t>Public Speaking 21/11/2022 - </a:t>
            </a:r>
            <a:r>
              <a:rPr lang="en-US" altLang="en-US" dirty="0" err="1"/>
              <a:t>intré</a:t>
            </a:r>
            <a:endParaRPr lang="en-US" altLang="en-US" dirty="0"/>
          </a:p>
        </p:txBody>
      </p:sp>
      <p:sp>
        <p:nvSpPr>
          <p:cNvPr id="3" name="CasellaDiTesto 2">
            <a:extLst>
              <a:ext uri="{FF2B5EF4-FFF2-40B4-BE49-F238E27FC236}">
                <a16:creationId xmlns:a16="http://schemas.microsoft.com/office/drawing/2014/main" id="{6ED0F3BA-B47C-4EE2-EE70-5CC27A72D369}"/>
              </a:ext>
            </a:extLst>
          </p:cNvPr>
          <p:cNvSpPr txBox="1"/>
          <p:nvPr/>
        </p:nvSpPr>
        <p:spPr>
          <a:xfrm>
            <a:off x="634040" y="357119"/>
            <a:ext cx="7875917" cy="707886"/>
          </a:xfrm>
          <a:prstGeom prst="rect">
            <a:avLst/>
          </a:prstGeom>
          <a:noFill/>
        </p:spPr>
        <p:txBody>
          <a:bodyPr wrap="square">
            <a:spAutoFit/>
          </a:bodyPr>
          <a:lstStyle/>
          <a:p>
            <a:r>
              <a:rPr lang="it-IT" sz="4000" b="1" dirty="0" err="1"/>
              <a:t>I’m</a:t>
            </a:r>
            <a:r>
              <a:rPr lang="it-IT" sz="4000" b="1" dirty="0"/>
              <a:t> </a:t>
            </a:r>
            <a:r>
              <a:rPr lang="it-IT" sz="4000" b="1" dirty="0" err="1"/>
              <a:t>not</a:t>
            </a:r>
            <a:r>
              <a:rPr lang="it-IT" sz="4000" b="1" dirty="0"/>
              <a:t> a </a:t>
            </a:r>
            <a:r>
              <a:rPr lang="it-IT" sz="4000" b="1" dirty="0" err="1"/>
              <a:t>great</a:t>
            </a:r>
            <a:r>
              <a:rPr lang="it-IT" sz="4000" b="1" dirty="0"/>
              <a:t> </a:t>
            </a:r>
            <a:r>
              <a:rPr lang="it-IT" sz="4000" b="1" dirty="0" err="1"/>
              <a:t>programmer</a:t>
            </a:r>
            <a:endParaRPr lang="it-IT" sz="4000" dirty="0"/>
          </a:p>
        </p:txBody>
      </p:sp>
      <p:sp>
        <p:nvSpPr>
          <p:cNvPr id="4" name="CasellaDiTesto 3">
            <a:extLst>
              <a:ext uri="{FF2B5EF4-FFF2-40B4-BE49-F238E27FC236}">
                <a16:creationId xmlns:a16="http://schemas.microsoft.com/office/drawing/2014/main" id="{EC9FDD58-2EFB-5CBF-7744-E47EC18D6C6A}"/>
              </a:ext>
            </a:extLst>
          </p:cNvPr>
          <p:cNvSpPr txBox="1"/>
          <p:nvPr/>
        </p:nvSpPr>
        <p:spPr>
          <a:xfrm>
            <a:off x="634040" y="5082551"/>
            <a:ext cx="7875917" cy="584775"/>
          </a:xfrm>
          <a:prstGeom prst="rect">
            <a:avLst/>
          </a:prstGeom>
          <a:noFill/>
        </p:spPr>
        <p:txBody>
          <a:bodyPr wrap="square">
            <a:spAutoFit/>
          </a:bodyPr>
          <a:lstStyle/>
          <a:p>
            <a:r>
              <a:rPr lang="it-IT" sz="3200" b="1" dirty="0" err="1"/>
              <a:t>I’m</a:t>
            </a:r>
            <a:r>
              <a:rPr lang="it-IT" sz="3200" b="1" dirty="0"/>
              <a:t> just a good </a:t>
            </a:r>
            <a:r>
              <a:rPr lang="it-IT" sz="3200" b="1" dirty="0" err="1"/>
              <a:t>programmer</a:t>
            </a:r>
            <a:r>
              <a:rPr lang="it-IT" sz="3200" b="1" dirty="0"/>
              <a:t> with </a:t>
            </a:r>
            <a:r>
              <a:rPr lang="it-IT" sz="3200" b="1" dirty="0" err="1"/>
              <a:t>great</a:t>
            </a:r>
            <a:r>
              <a:rPr lang="it-IT" sz="3200" b="1" dirty="0"/>
              <a:t> </a:t>
            </a:r>
            <a:r>
              <a:rPr lang="it-IT" sz="3200" b="1" dirty="0" err="1"/>
              <a:t>habits</a:t>
            </a:r>
            <a:endParaRPr lang="it-IT" sz="3200" dirty="0"/>
          </a:p>
        </p:txBody>
      </p:sp>
      <p:pic>
        <p:nvPicPr>
          <p:cNvPr id="5" name="Immagine 4" descr="Immagine che contiene testo, tastiera&#10;&#10;Descrizione generata automaticamente">
            <a:extLst>
              <a:ext uri="{FF2B5EF4-FFF2-40B4-BE49-F238E27FC236}">
                <a16:creationId xmlns:a16="http://schemas.microsoft.com/office/drawing/2014/main" id="{DF8AE172-AEF3-08EA-42B7-F1D2CA700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769" y="1686442"/>
            <a:ext cx="6189454" cy="2785255"/>
          </a:xfrm>
          <a:prstGeom prst="rect">
            <a:avLst/>
          </a:prstGeom>
        </p:spPr>
      </p:pic>
    </p:spTree>
    <p:extLst>
      <p:ext uri="{BB962C8B-B14F-4D97-AF65-F5344CB8AC3E}">
        <p14:creationId xmlns:p14="http://schemas.microsoft.com/office/powerpoint/2010/main" val="1787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2491</TotalTime>
  <Words>53</Words>
  <Application>Microsoft Office PowerPoint</Application>
  <PresentationFormat>Presentazione su schermo (4:3)</PresentationFormat>
  <Paragraphs>10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Open Sans Light</vt:lpstr>
      <vt:lpstr>Calibri</vt:lpstr>
      <vt:lpstr>Open Sans</vt:lpstr>
      <vt:lpstr>Tema I3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3</cp:revision>
  <dcterms:created xsi:type="dcterms:W3CDTF">2022-09-30T05:43:12Z</dcterms:created>
  <dcterms:modified xsi:type="dcterms:W3CDTF">2022-11-21T15:45:21Z</dcterms:modified>
</cp:coreProperties>
</file>