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5" r:id="rId2"/>
    <p:sldId id="345" r:id="rId3"/>
    <p:sldId id="338" r:id="rId4"/>
    <p:sldId id="340" r:id="rId5"/>
    <p:sldId id="346" r:id="rId6"/>
    <p:sldId id="347" r:id="rId7"/>
    <p:sldId id="342" r:id="rId8"/>
    <p:sldId id="343" r:id="rId9"/>
    <p:sldId id="331" r:id="rId10"/>
    <p:sldId id="332" r:id="rId11"/>
    <p:sldId id="333" r:id="rId12"/>
    <p:sldId id="334" r:id="rId13"/>
    <p:sldId id="336" r:id="rId14"/>
    <p:sldId id="341" r:id="rId15"/>
    <p:sldId id="344" r:id="rId16"/>
    <p:sldId id="337" r:id="rId17"/>
    <p:sldId id="335" r:id="rId18"/>
    <p:sldId id="330" r:id="rId19"/>
    <p:sldId id="327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AE4C6-9CA5-4746-8843-D6F56C473090}" v="686" dt="2024-02-15T12:27:3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9" autoAdjust="0"/>
  </p:normalViewPr>
  <p:slideViewPr>
    <p:cSldViewPr snapToGrid="0">
      <p:cViewPr varScale="1">
        <p:scale>
          <a:sx n="67" d="100"/>
          <a:sy n="67" d="100"/>
        </p:scale>
        <p:origin x="12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rbis Alberto" userId="c43ce6ec-0a23-48ba-9f21-c9649b8c8391" providerId="ADAL" clId="{668AE4C6-9CA5-4746-8843-D6F56C473090}"/>
    <pc:docChg chg="undo custSel addSld delSld modSld sldOrd">
      <pc:chgData name="Acerbis Alberto" userId="c43ce6ec-0a23-48ba-9f21-c9649b8c8391" providerId="ADAL" clId="{668AE4C6-9CA5-4746-8843-D6F56C473090}" dt="2024-02-16T09:16:04.144" v="2392" actId="20577"/>
      <pc:docMkLst>
        <pc:docMk/>
      </pc:docMkLst>
      <pc:sldChg chg="ord">
        <pc:chgData name="Acerbis Alberto" userId="c43ce6ec-0a23-48ba-9f21-c9649b8c8391" providerId="ADAL" clId="{668AE4C6-9CA5-4746-8843-D6F56C473090}" dt="2024-02-09T18:52:32.320" v="2167"/>
        <pc:sldMkLst>
          <pc:docMk/>
          <pc:sldMk cId="182652970" sldId="261"/>
        </pc:sldMkLst>
      </pc:sldChg>
      <pc:sldChg chg="addSp delSp modSp mod">
        <pc:chgData name="Acerbis Alberto" userId="c43ce6ec-0a23-48ba-9f21-c9649b8c8391" providerId="ADAL" clId="{668AE4C6-9CA5-4746-8843-D6F56C473090}" dt="2024-02-16T09:16:04.144" v="2392" actId="20577"/>
        <pc:sldMkLst>
          <pc:docMk/>
          <pc:sldMk cId="2590559894" sldId="325"/>
        </pc:sldMkLst>
        <pc:spChg chg="mod">
          <ac:chgData name="Acerbis Alberto" userId="c43ce6ec-0a23-48ba-9f21-c9649b8c8391" providerId="ADAL" clId="{668AE4C6-9CA5-4746-8843-D6F56C473090}" dt="2024-02-07T14:30:17.023" v="12" actId="6549"/>
          <ac:spMkLst>
            <pc:docMk/>
            <pc:sldMk cId="2590559894" sldId="325"/>
            <ac:spMk id="4" creationId="{598F521C-D0E0-4576-B883-437293CDF361}"/>
          </ac:spMkLst>
        </pc:spChg>
        <pc:spChg chg="mod">
          <ac:chgData name="Acerbis Alberto" userId="c43ce6ec-0a23-48ba-9f21-c9649b8c8391" providerId="ADAL" clId="{668AE4C6-9CA5-4746-8843-D6F56C473090}" dt="2024-02-16T09:15:19.259" v="2373" actId="1038"/>
          <ac:spMkLst>
            <pc:docMk/>
            <pc:sldMk cId="2590559894" sldId="325"/>
            <ac:spMk id="5" creationId="{8D138129-9E7B-4CA1-88A1-8170AA4E9274}"/>
          </ac:spMkLst>
        </pc:spChg>
        <pc:spChg chg="add mod">
          <ac:chgData name="Acerbis Alberto" userId="c43ce6ec-0a23-48ba-9f21-c9649b8c8391" providerId="ADAL" clId="{668AE4C6-9CA5-4746-8843-D6F56C473090}" dt="2024-02-16T09:16:04.144" v="2392" actId="20577"/>
          <ac:spMkLst>
            <pc:docMk/>
            <pc:sldMk cId="2590559894" sldId="325"/>
            <ac:spMk id="7" creationId="{EBA68D4B-C34C-6887-285D-E0383115A150}"/>
          </ac:spMkLst>
        </pc:spChg>
        <pc:picChg chg="add del mod">
          <ac:chgData name="Acerbis Alberto" userId="c43ce6ec-0a23-48ba-9f21-c9649b8c8391" providerId="ADAL" clId="{668AE4C6-9CA5-4746-8843-D6F56C473090}" dt="2024-02-07T14:29:59.730" v="9" actId="478"/>
          <ac:picMkLst>
            <pc:docMk/>
            <pc:sldMk cId="2590559894" sldId="325"/>
            <ac:picMk id="2" creationId="{EE4CDCC6-04FD-B476-66A4-A17C6C23AD05}"/>
          </ac:picMkLst>
        </pc:picChg>
        <pc:picChg chg="add mod">
          <ac:chgData name="Acerbis Alberto" userId="c43ce6ec-0a23-48ba-9f21-c9649b8c8391" providerId="ADAL" clId="{668AE4C6-9CA5-4746-8843-D6F56C473090}" dt="2024-02-07T14:29:45.843" v="6" actId="1076"/>
          <ac:picMkLst>
            <pc:docMk/>
            <pc:sldMk cId="2590559894" sldId="325"/>
            <ac:picMk id="3" creationId="{FBD3DF6A-9028-B5F3-ED94-2A52D497DDD9}"/>
          </ac:picMkLst>
        </pc:picChg>
        <pc:picChg chg="add mod">
          <ac:chgData name="Acerbis Alberto" userId="c43ce6ec-0a23-48ba-9f21-c9649b8c8391" providerId="ADAL" clId="{668AE4C6-9CA5-4746-8843-D6F56C473090}" dt="2024-02-07T14:30:05.677" v="10" actId="1076"/>
          <ac:picMkLst>
            <pc:docMk/>
            <pc:sldMk cId="2590559894" sldId="325"/>
            <ac:picMk id="6" creationId="{769D3AD3-8D93-F3A8-25A2-25999F37F249}"/>
          </ac:picMkLst>
        </pc:picChg>
      </pc:sldChg>
      <pc:sldChg chg="addSp modSp del mod">
        <pc:chgData name="Acerbis Alberto" userId="c43ce6ec-0a23-48ba-9f21-c9649b8c8391" providerId="ADAL" clId="{668AE4C6-9CA5-4746-8843-D6F56C473090}" dt="2024-02-15T08:10:19.014" v="2244" actId="47"/>
        <pc:sldMkLst>
          <pc:docMk/>
          <pc:sldMk cId="777191069" sldId="326"/>
        </pc:sldMkLst>
        <pc:spChg chg="mod">
          <ac:chgData name="Acerbis Alberto" userId="c43ce6ec-0a23-48ba-9f21-c9649b8c8391" providerId="ADAL" clId="{668AE4C6-9CA5-4746-8843-D6F56C473090}" dt="2024-02-09T18:51:27.407" v="2163" actId="20577"/>
          <ac:spMkLst>
            <pc:docMk/>
            <pc:sldMk cId="777191069" sldId="326"/>
            <ac:spMk id="8" creationId="{56302D06-8D79-4F3C-B332-A350A00474AA}"/>
          </ac:spMkLst>
        </pc:spChg>
        <pc:picChg chg="add mod">
          <ac:chgData name="Acerbis Alberto" userId="c43ce6ec-0a23-48ba-9f21-c9649b8c8391" providerId="ADAL" clId="{668AE4C6-9CA5-4746-8843-D6F56C473090}" dt="2024-02-09T18:51:22.958" v="2148" actId="1076"/>
          <ac:picMkLst>
            <pc:docMk/>
            <pc:sldMk cId="777191069" sldId="326"/>
            <ac:picMk id="2" creationId="{6DD92B51-D46D-D484-46BE-AFAB0A9B91CE}"/>
          </ac:picMkLst>
        </pc:picChg>
      </pc:sldChg>
      <pc:sldChg chg="addSp modSp mod ord">
        <pc:chgData name="Acerbis Alberto" userId="c43ce6ec-0a23-48ba-9f21-c9649b8c8391" providerId="ADAL" clId="{668AE4C6-9CA5-4746-8843-D6F56C473090}" dt="2024-02-09T18:52:03.209" v="2165"/>
        <pc:sldMkLst>
          <pc:docMk/>
          <pc:sldMk cId="3169383228" sldId="327"/>
        </pc:sldMkLst>
        <pc:spChg chg="mod">
          <ac:chgData name="Acerbis Alberto" userId="c43ce6ec-0a23-48ba-9f21-c9649b8c8391" providerId="ADAL" clId="{668AE4C6-9CA5-4746-8843-D6F56C473090}" dt="2024-02-09T18:44:12.887" v="2092" actId="20577"/>
          <ac:spMkLst>
            <pc:docMk/>
            <pc:sldMk cId="3169383228" sldId="327"/>
            <ac:spMk id="3" creationId="{5F9AACDE-600D-4396-BAEB-D12630B6E677}"/>
          </ac:spMkLst>
        </pc:spChg>
        <pc:spChg chg="mod">
          <ac:chgData name="Acerbis Alberto" userId="c43ce6ec-0a23-48ba-9f21-c9649b8c8391" providerId="ADAL" clId="{668AE4C6-9CA5-4746-8843-D6F56C473090}" dt="2024-02-09T18:47:13.308" v="2116" actId="20577"/>
          <ac:spMkLst>
            <pc:docMk/>
            <pc:sldMk cId="3169383228" sldId="327"/>
            <ac:spMk id="4" creationId="{F7836598-7AAE-4583-B73B-1DC75D0957DE}"/>
          </ac:spMkLst>
        </pc:spChg>
        <pc:spChg chg="mod">
          <ac:chgData name="Acerbis Alberto" userId="c43ce6ec-0a23-48ba-9f21-c9649b8c8391" providerId="ADAL" clId="{668AE4C6-9CA5-4746-8843-D6F56C473090}" dt="2024-02-09T18:46:44.488" v="2107" actId="20577"/>
          <ac:spMkLst>
            <pc:docMk/>
            <pc:sldMk cId="3169383228" sldId="327"/>
            <ac:spMk id="5" creationId="{B2BA01DB-2A5E-494F-B807-08D45510E724}"/>
          </ac:spMkLst>
        </pc:spChg>
        <pc:spChg chg="add mod">
          <ac:chgData name="Acerbis Alberto" userId="c43ce6ec-0a23-48ba-9f21-c9649b8c8391" providerId="ADAL" clId="{668AE4C6-9CA5-4746-8843-D6F56C473090}" dt="2024-02-09T18:47:54.669" v="2121" actId="1076"/>
          <ac:spMkLst>
            <pc:docMk/>
            <pc:sldMk cId="3169383228" sldId="327"/>
            <ac:spMk id="7" creationId="{0EBFD7AF-9204-83BE-9FE6-8028540FB8E4}"/>
          </ac:spMkLst>
        </pc:spChg>
        <pc:spChg chg="add mod">
          <ac:chgData name="Acerbis Alberto" userId="c43ce6ec-0a23-48ba-9f21-c9649b8c8391" providerId="ADAL" clId="{668AE4C6-9CA5-4746-8843-D6F56C473090}" dt="2024-02-09T18:50:01.571" v="2142" actId="1076"/>
          <ac:spMkLst>
            <pc:docMk/>
            <pc:sldMk cId="3169383228" sldId="327"/>
            <ac:spMk id="11" creationId="{0502E1FC-1CE0-AE76-27A9-3F016B4F7894}"/>
          </ac:spMkLst>
        </pc:spChg>
        <pc:picChg chg="add mod">
          <ac:chgData name="Acerbis Alberto" userId="c43ce6ec-0a23-48ba-9f21-c9649b8c8391" providerId="ADAL" clId="{668AE4C6-9CA5-4746-8843-D6F56C473090}" dt="2024-02-09T18:49:38.625" v="2138" actId="1076"/>
          <ac:picMkLst>
            <pc:docMk/>
            <pc:sldMk cId="3169383228" sldId="327"/>
            <ac:picMk id="2" creationId="{A654C312-5D22-DF4A-099F-DA0B02EC39F8}"/>
          </ac:picMkLst>
        </pc:picChg>
        <pc:picChg chg="add mod">
          <ac:chgData name="Acerbis Alberto" userId="c43ce6ec-0a23-48ba-9f21-c9649b8c8391" providerId="ADAL" clId="{668AE4C6-9CA5-4746-8843-D6F56C473090}" dt="2024-02-09T18:47:54.669" v="2121" actId="1076"/>
          <ac:picMkLst>
            <pc:docMk/>
            <pc:sldMk cId="3169383228" sldId="327"/>
            <ac:picMk id="6" creationId="{14D5F19D-74E1-0918-EA7F-A9C715E56FD7}"/>
          </ac:picMkLst>
        </pc:picChg>
        <pc:picChg chg="add mod">
          <ac:chgData name="Acerbis Alberto" userId="c43ce6ec-0a23-48ba-9f21-c9649b8c8391" providerId="ADAL" clId="{668AE4C6-9CA5-4746-8843-D6F56C473090}" dt="2024-02-09T18:49:28.031" v="2136" actId="12789"/>
          <ac:picMkLst>
            <pc:docMk/>
            <pc:sldMk cId="3169383228" sldId="327"/>
            <ac:picMk id="8" creationId="{DC66D2AD-5E4B-63AA-4E02-847EC480C7ED}"/>
          </ac:picMkLst>
        </pc:picChg>
        <pc:picChg chg="add mod">
          <ac:chgData name="Acerbis Alberto" userId="c43ce6ec-0a23-48ba-9f21-c9649b8c8391" providerId="ADAL" clId="{668AE4C6-9CA5-4746-8843-D6F56C473090}" dt="2024-02-09T18:49:28.031" v="2136" actId="12789"/>
          <ac:picMkLst>
            <pc:docMk/>
            <pc:sldMk cId="3169383228" sldId="327"/>
            <ac:picMk id="9" creationId="{5293114A-11AD-7BD3-9528-6FF7F8D601B9}"/>
          </ac:picMkLst>
        </pc:picChg>
        <pc:picChg chg="add mod">
          <ac:chgData name="Acerbis Alberto" userId="c43ce6ec-0a23-48ba-9f21-c9649b8c8391" providerId="ADAL" clId="{668AE4C6-9CA5-4746-8843-D6F56C473090}" dt="2024-02-09T18:50:20.092" v="2146" actId="14100"/>
          <ac:picMkLst>
            <pc:docMk/>
            <pc:sldMk cId="3169383228" sldId="327"/>
            <ac:picMk id="10" creationId="{0C3EAED6-2019-EEA6-80F1-442B8057CAC5}"/>
          </ac:picMkLst>
        </pc:picChg>
      </pc:sldChg>
      <pc:sldChg chg="del">
        <pc:chgData name="Acerbis Alberto" userId="c43ce6ec-0a23-48ba-9f21-c9649b8c8391" providerId="ADAL" clId="{668AE4C6-9CA5-4746-8843-D6F56C473090}" dt="2024-02-10T18:18:55.494" v="2169" actId="47"/>
        <pc:sldMkLst>
          <pc:docMk/>
          <pc:sldMk cId="373368922" sldId="328"/>
        </pc:sldMkLst>
      </pc:sldChg>
      <pc:sldChg chg="addSp delSp modSp del mod modAnim">
        <pc:chgData name="Acerbis Alberto" userId="c43ce6ec-0a23-48ba-9f21-c9649b8c8391" providerId="ADAL" clId="{668AE4C6-9CA5-4746-8843-D6F56C473090}" dt="2024-02-09T13:27:06.042" v="1551" actId="47"/>
        <pc:sldMkLst>
          <pc:docMk/>
          <pc:sldMk cId="3133930346" sldId="329"/>
        </pc:sldMkLst>
        <pc:spChg chg="mod">
          <ac:chgData name="Acerbis Alberto" userId="c43ce6ec-0a23-48ba-9f21-c9649b8c8391" providerId="ADAL" clId="{668AE4C6-9CA5-4746-8843-D6F56C473090}" dt="2024-02-07T14:31:32.542" v="36" actId="20577"/>
          <ac:spMkLst>
            <pc:docMk/>
            <pc:sldMk cId="3133930346" sldId="329"/>
            <ac:spMk id="2" creationId="{31B0279D-89F8-416F-EFF1-04491A14857D}"/>
          </ac:spMkLst>
        </pc:spChg>
        <pc:spChg chg="del">
          <ac:chgData name="Acerbis Alberto" userId="c43ce6ec-0a23-48ba-9f21-c9649b8c8391" providerId="ADAL" clId="{668AE4C6-9CA5-4746-8843-D6F56C473090}" dt="2024-02-07T14:31:55.443" v="37" actId="478"/>
          <ac:spMkLst>
            <pc:docMk/>
            <pc:sldMk cId="3133930346" sldId="329"/>
            <ac:spMk id="3" creationId="{77934D92-80C0-269B-1210-F06BB0190172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4" creationId="{6D44C548-70DA-CF81-8A7A-DA98B73BA5ED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5" creationId="{24DE7C75-F215-5318-F9EB-33AE76A0DB3C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6" creationId="{28928C2D-9ED6-EC30-109C-F1ABD6F83B2D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7" creationId="{FD4DAB8C-5C3C-D330-EC6C-D62D9D23C800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8" creationId="{C7CBBC19-4222-E8CF-CB4E-2A474353F7A7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9" creationId="{179D8FDD-6DBA-5243-1C74-BC3759547D4F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10" creationId="{987CBC06-9586-3FEB-DEEF-AD42F963A43B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11" creationId="{28E6C6FA-329E-1A22-5194-C0AB077BBD40}"/>
          </ac:spMkLst>
        </pc:spChg>
        <pc:spChg chg="add mod">
          <ac:chgData name="Acerbis Alberto" userId="c43ce6ec-0a23-48ba-9f21-c9649b8c8391" providerId="ADAL" clId="{668AE4C6-9CA5-4746-8843-D6F56C473090}" dt="2024-02-07T14:32:01.364" v="39" actId="1076"/>
          <ac:spMkLst>
            <pc:docMk/>
            <pc:sldMk cId="3133930346" sldId="329"/>
            <ac:spMk id="12" creationId="{A8F47C8C-06D5-D234-BE57-C06747AC29B2}"/>
          </ac:spMkLst>
        </pc:spChg>
        <pc:picChg chg="add mod">
          <ac:chgData name="Acerbis Alberto" userId="c43ce6ec-0a23-48ba-9f21-c9649b8c8391" providerId="ADAL" clId="{668AE4C6-9CA5-4746-8843-D6F56C473090}" dt="2024-02-07T14:32:37.427" v="41" actId="1076"/>
          <ac:picMkLst>
            <pc:docMk/>
            <pc:sldMk cId="3133930346" sldId="329"/>
            <ac:picMk id="13" creationId="{CE1CB42D-E2B7-75C0-DDF4-102FDDC223A3}"/>
          </ac:picMkLst>
        </pc:picChg>
        <pc:picChg chg="add mod">
          <ac:chgData name="Acerbis Alberto" userId="c43ce6ec-0a23-48ba-9f21-c9649b8c8391" providerId="ADAL" clId="{668AE4C6-9CA5-4746-8843-D6F56C473090}" dt="2024-02-07T14:32:45.531" v="42" actId="1076"/>
          <ac:picMkLst>
            <pc:docMk/>
            <pc:sldMk cId="3133930346" sldId="329"/>
            <ac:picMk id="14" creationId="{A7E0234B-325E-491A-DF37-841AF7A3C99C}"/>
          </ac:picMkLst>
        </pc:picChg>
      </pc:sldChg>
      <pc:sldChg chg="modSp mod">
        <pc:chgData name="Acerbis Alberto" userId="c43ce6ec-0a23-48ba-9f21-c9649b8c8391" providerId="ADAL" clId="{668AE4C6-9CA5-4746-8843-D6F56C473090}" dt="2024-02-09T18:43:06.204" v="2076" actId="27636"/>
        <pc:sldMkLst>
          <pc:docMk/>
          <pc:sldMk cId="3158529281" sldId="330"/>
        </pc:sldMkLst>
        <pc:spChg chg="mod">
          <ac:chgData name="Acerbis Alberto" userId="c43ce6ec-0a23-48ba-9f21-c9649b8c8391" providerId="ADAL" clId="{668AE4C6-9CA5-4746-8843-D6F56C473090}" dt="2024-02-09T18:43:06.204" v="2076" actId="27636"/>
          <ac:spMkLst>
            <pc:docMk/>
            <pc:sldMk cId="3158529281" sldId="330"/>
            <ac:spMk id="4" creationId="{EC2E2914-4294-0C4B-C206-1C23D69245CA}"/>
          </ac:spMkLst>
        </pc:spChg>
      </pc:sldChg>
      <pc:sldChg chg="addSp delSp modSp add mod delAnim modAnim">
        <pc:chgData name="Acerbis Alberto" userId="c43ce6ec-0a23-48ba-9f21-c9649b8c8391" providerId="ADAL" clId="{668AE4C6-9CA5-4746-8843-D6F56C473090}" dt="2024-02-09T11:54:22.615" v="1363"/>
        <pc:sldMkLst>
          <pc:docMk/>
          <pc:sldMk cId="1692238638" sldId="331"/>
        </pc:sldMkLst>
        <pc:spChg chg="mod">
          <ac:chgData name="Acerbis Alberto" userId="c43ce6ec-0a23-48ba-9f21-c9649b8c8391" providerId="ADAL" clId="{668AE4C6-9CA5-4746-8843-D6F56C473090}" dt="2024-02-07T14:33:52.083" v="81" actId="20577"/>
          <ac:spMkLst>
            <pc:docMk/>
            <pc:sldMk cId="1692238638" sldId="331"/>
            <ac:spMk id="2" creationId="{D2D1ACEF-2C06-FF14-85C9-A06E31F46C3E}"/>
          </ac:spMkLst>
        </pc:spChg>
        <pc:spChg chg="del mod">
          <ac:chgData name="Acerbis Alberto" userId="c43ce6ec-0a23-48ba-9f21-c9649b8c8391" providerId="ADAL" clId="{668AE4C6-9CA5-4746-8843-D6F56C473090}" dt="2024-02-07T14:33:06.884" v="46" actId="478"/>
          <ac:spMkLst>
            <pc:docMk/>
            <pc:sldMk cId="1692238638" sldId="331"/>
            <ac:spMk id="4" creationId="{C08B54E1-E0A7-4C1A-0236-4534753F4C99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5" creationId="{32E93E2D-C318-1447-ADD6-21034A7253E1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6" creationId="{0DCC6706-3743-C637-C344-510207989B04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7" creationId="{7B33C489-C985-C799-7DF8-2A65725B7006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8" creationId="{D2E77B09-9E0B-40C2-C69A-BF531ADDA751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9" creationId="{80387894-771A-84D0-D71B-E9D8DCBE8315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10" creationId="{25B0BF92-474A-E34E-F6D8-B166EB2FC572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11" creationId="{EC9607EE-775F-5040-F498-6C52810E59DB}"/>
          </ac:spMkLst>
        </pc:spChg>
        <pc:spChg chg="del">
          <ac:chgData name="Acerbis Alberto" userId="c43ce6ec-0a23-48ba-9f21-c9649b8c8391" providerId="ADAL" clId="{668AE4C6-9CA5-4746-8843-D6F56C473090}" dt="2024-02-07T14:32:59.577" v="44" actId="478"/>
          <ac:spMkLst>
            <pc:docMk/>
            <pc:sldMk cId="1692238638" sldId="331"/>
            <ac:spMk id="12" creationId="{A0825D63-6A1B-E712-45E7-0160A2D0CA74}"/>
          </ac:spMkLst>
        </pc:spChg>
        <pc:spChg chg="add mod">
          <ac:chgData name="Acerbis Alberto" userId="c43ce6ec-0a23-48ba-9f21-c9649b8c8391" providerId="ADAL" clId="{668AE4C6-9CA5-4746-8843-D6F56C473090}" dt="2024-02-07T14:33:59.117" v="82" actId="14100"/>
          <ac:spMkLst>
            <pc:docMk/>
            <pc:sldMk cId="1692238638" sldId="331"/>
            <ac:spMk id="15" creationId="{8E5876F4-365E-1930-7EB7-7198B32E31CE}"/>
          </ac:spMkLst>
        </pc:spChg>
        <pc:spChg chg="add mod">
          <ac:chgData name="Acerbis Alberto" userId="c43ce6ec-0a23-48ba-9f21-c9649b8c8391" providerId="ADAL" clId="{668AE4C6-9CA5-4746-8843-D6F56C473090}" dt="2024-02-07T15:07:43.939" v="640" actId="14100"/>
          <ac:spMkLst>
            <pc:docMk/>
            <pc:sldMk cId="1692238638" sldId="331"/>
            <ac:spMk id="17" creationId="{338C75D6-78BD-A79E-CCBF-66093DE543D7}"/>
          </ac:spMkLst>
        </pc:spChg>
        <pc:spChg chg="add mod">
          <ac:chgData name="Acerbis Alberto" userId="c43ce6ec-0a23-48ba-9f21-c9649b8c8391" providerId="ADAL" clId="{668AE4C6-9CA5-4746-8843-D6F56C473090}" dt="2024-02-07T15:07:54.466" v="642" actId="14100"/>
          <ac:spMkLst>
            <pc:docMk/>
            <pc:sldMk cId="1692238638" sldId="331"/>
            <ac:spMk id="18" creationId="{D841B9EB-C141-77DD-D777-CD4498A5C1BB}"/>
          </ac:spMkLst>
        </pc:spChg>
        <pc:picChg chg="add del mod">
          <ac:chgData name="Acerbis Alberto" userId="c43ce6ec-0a23-48ba-9f21-c9649b8c8391" providerId="ADAL" clId="{668AE4C6-9CA5-4746-8843-D6F56C473090}" dt="2024-02-07T15:07:24.884" v="637" actId="478"/>
          <ac:picMkLst>
            <pc:docMk/>
            <pc:sldMk cId="1692238638" sldId="331"/>
            <ac:picMk id="3" creationId="{8CB48EC2-9BF1-99D0-5FE3-E6CFEACAFDEB}"/>
          </ac:picMkLst>
        </pc:picChg>
        <pc:picChg chg="add mod">
          <ac:chgData name="Acerbis Alberto" userId="c43ce6ec-0a23-48ba-9f21-c9649b8c8391" providerId="ADAL" clId="{668AE4C6-9CA5-4746-8843-D6F56C473090}" dt="2024-02-07T14:34:12.724" v="85" actId="1076"/>
          <ac:picMkLst>
            <pc:docMk/>
            <pc:sldMk cId="1692238638" sldId="331"/>
            <ac:picMk id="16" creationId="{D21E4312-E296-0841-3FA9-2B87E7EE632A}"/>
          </ac:picMkLst>
        </pc:picChg>
      </pc:sldChg>
      <pc:sldChg chg="addSp delSp modSp add mod delAnim modAnim">
        <pc:chgData name="Acerbis Alberto" userId="c43ce6ec-0a23-48ba-9f21-c9649b8c8391" providerId="ADAL" clId="{668AE4C6-9CA5-4746-8843-D6F56C473090}" dt="2024-02-07T15:21:56.163" v="879"/>
        <pc:sldMkLst>
          <pc:docMk/>
          <pc:sldMk cId="278568754" sldId="332"/>
        </pc:sldMkLst>
        <pc:spChg chg="mod">
          <ac:chgData name="Acerbis Alberto" userId="c43ce6ec-0a23-48ba-9f21-c9649b8c8391" providerId="ADAL" clId="{668AE4C6-9CA5-4746-8843-D6F56C473090}" dt="2024-02-07T14:35:07.681" v="112" actId="20577"/>
          <ac:spMkLst>
            <pc:docMk/>
            <pc:sldMk cId="278568754" sldId="332"/>
            <ac:spMk id="2" creationId="{ABDBDE0A-0546-ED19-3FB4-781002EB6E24}"/>
          </ac:spMkLst>
        </pc:spChg>
        <pc:spChg chg="add mod">
          <ac:chgData name="Acerbis Alberto" userId="c43ce6ec-0a23-48ba-9f21-c9649b8c8391" providerId="ADAL" clId="{668AE4C6-9CA5-4746-8843-D6F56C473090}" dt="2024-02-07T15:21:18.031" v="874" actId="14100"/>
          <ac:spMkLst>
            <pc:docMk/>
            <pc:sldMk cId="278568754" sldId="332"/>
            <ac:spMk id="6" creationId="{F2EE9F0B-CCFB-4517-4869-7410FDAA8D5F}"/>
          </ac:spMkLst>
        </pc:spChg>
        <pc:spChg chg="add mod">
          <ac:chgData name="Acerbis Alberto" userId="c43ce6ec-0a23-48ba-9f21-c9649b8c8391" providerId="ADAL" clId="{668AE4C6-9CA5-4746-8843-D6F56C473090}" dt="2024-02-07T15:21:13.025" v="873" actId="1076"/>
          <ac:spMkLst>
            <pc:docMk/>
            <pc:sldMk cId="278568754" sldId="332"/>
            <ac:spMk id="7" creationId="{C08DBF0D-6CED-9A96-1D53-593E503DF2CF}"/>
          </ac:spMkLst>
        </pc:spChg>
        <pc:picChg chg="add mod">
          <ac:chgData name="Acerbis Alberto" userId="c43ce6ec-0a23-48ba-9f21-c9649b8c8391" providerId="ADAL" clId="{668AE4C6-9CA5-4746-8843-D6F56C473090}" dt="2024-02-07T15:21:23.680" v="875" actId="1076"/>
          <ac:picMkLst>
            <pc:docMk/>
            <pc:sldMk cId="278568754" sldId="332"/>
            <ac:picMk id="3" creationId="{FC8DB65C-905C-88F3-45BB-5971C9502403}"/>
          </ac:picMkLst>
        </pc:picChg>
        <pc:picChg chg="add mod">
          <ac:chgData name="Acerbis Alberto" userId="c43ce6ec-0a23-48ba-9f21-c9649b8c8391" providerId="ADAL" clId="{668AE4C6-9CA5-4746-8843-D6F56C473090}" dt="2024-02-07T15:21:27.183" v="876" actId="1076"/>
          <ac:picMkLst>
            <pc:docMk/>
            <pc:sldMk cId="278568754" sldId="332"/>
            <ac:picMk id="4" creationId="{D2179D2A-0FFC-DF46-9CDC-FB8568727408}"/>
          </ac:picMkLst>
        </pc:picChg>
        <pc:picChg chg="add del mod">
          <ac:chgData name="Acerbis Alberto" userId="c43ce6ec-0a23-48ba-9f21-c9649b8c8391" providerId="ADAL" clId="{668AE4C6-9CA5-4746-8843-D6F56C473090}" dt="2024-02-07T15:21:01.578" v="872" actId="478"/>
          <ac:picMkLst>
            <pc:docMk/>
            <pc:sldMk cId="278568754" sldId="332"/>
            <ac:picMk id="5" creationId="{8BA6544D-67AD-FD4E-B8B5-FA4E033744D7}"/>
          </ac:picMkLst>
        </pc:picChg>
      </pc:sldChg>
      <pc:sldChg chg="addSp modSp add mod modAnim">
        <pc:chgData name="Acerbis Alberto" userId="c43ce6ec-0a23-48ba-9f21-c9649b8c8391" providerId="ADAL" clId="{668AE4C6-9CA5-4746-8843-D6F56C473090}" dt="2024-02-07T14:36:38.636" v="151" actId="1076"/>
        <pc:sldMkLst>
          <pc:docMk/>
          <pc:sldMk cId="351676807" sldId="333"/>
        </pc:sldMkLst>
        <pc:spChg chg="mod">
          <ac:chgData name="Acerbis Alberto" userId="c43ce6ec-0a23-48ba-9f21-c9649b8c8391" providerId="ADAL" clId="{668AE4C6-9CA5-4746-8843-D6F56C473090}" dt="2024-02-07T14:36:23.706" v="146" actId="20577"/>
          <ac:spMkLst>
            <pc:docMk/>
            <pc:sldMk cId="351676807" sldId="333"/>
            <ac:spMk id="2" creationId="{1B75E7B4-8B0C-BDE7-47FE-A93F1EECDD08}"/>
          </ac:spMkLst>
        </pc:spChg>
        <pc:picChg chg="add mod">
          <ac:chgData name="Acerbis Alberto" userId="c43ce6ec-0a23-48ba-9f21-c9649b8c8391" providerId="ADAL" clId="{668AE4C6-9CA5-4746-8843-D6F56C473090}" dt="2024-02-07T14:36:34.771" v="149" actId="1076"/>
          <ac:picMkLst>
            <pc:docMk/>
            <pc:sldMk cId="351676807" sldId="333"/>
            <ac:picMk id="3" creationId="{C14FB53D-6394-5CBA-84CC-EB2AA14F48F9}"/>
          </ac:picMkLst>
        </pc:picChg>
        <pc:picChg chg="add mod">
          <ac:chgData name="Acerbis Alberto" userId="c43ce6ec-0a23-48ba-9f21-c9649b8c8391" providerId="ADAL" clId="{668AE4C6-9CA5-4746-8843-D6F56C473090}" dt="2024-02-07T14:36:36.249" v="150" actId="1076"/>
          <ac:picMkLst>
            <pc:docMk/>
            <pc:sldMk cId="351676807" sldId="333"/>
            <ac:picMk id="4" creationId="{95ADD288-4A9F-26D0-3011-C01FBD38F622}"/>
          </ac:picMkLst>
        </pc:picChg>
        <pc:picChg chg="add mod">
          <ac:chgData name="Acerbis Alberto" userId="c43ce6ec-0a23-48ba-9f21-c9649b8c8391" providerId="ADAL" clId="{668AE4C6-9CA5-4746-8843-D6F56C473090}" dt="2024-02-07T14:36:38.636" v="151" actId="1076"/>
          <ac:picMkLst>
            <pc:docMk/>
            <pc:sldMk cId="351676807" sldId="333"/>
            <ac:picMk id="5" creationId="{CE1C1C6C-343E-EED2-C347-E9C1FE8F078E}"/>
          </ac:picMkLst>
        </pc:picChg>
      </pc:sldChg>
      <pc:sldChg chg="addSp modSp add mod setBg">
        <pc:chgData name="Acerbis Alberto" userId="c43ce6ec-0a23-48ba-9f21-c9649b8c8391" providerId="ADAL" clId="{668AE4C6-9CA5-4746-8843-D6F56C473090}" dt="2024-02-07T14:37:55.817" v="177" actId="1076"/>
        <pc:sldMkLst>
          <pc:docMk/>
          <pc:sldMk cId="2051954043" sldId="334"/>
        </pc:sldMkLst>
        <pc:spChg chg="mod">
          <ac:chgData name="Acerbis Alberto" userId="c43ce6ec-0a23-48ba-9f21-c9649b8c8391" providerId="ADAL" clId="{668AE4C6-9CA5-4746-8843-D6F56C473090}" dt="2024-02-07T14:37:51.186" v="176" actId="20577"/>
          <ac:spMkLst>
            <pc:docMk/>
            <pc:sldMk cId="2051954043" sldId="334"/>
            <ac:spMk id="2" creationId="{F706CC6A-C966-F58A-1161-D5D3E26EDAD2}"/>
          </ac:spMkLst>
        </pc:spChg>
        <pc:spChg chg="add">
          <ac:chgData name="Acerbis Alberto" userId="c43ce6ec-0a23-48ba-9f21-c9649b8c8391" providerId="ADAL" clId="{668AE4C6-9CA5-4746-8843-D6F56C473090}" dt="2024-02-07T14:37:36.346" v="153" actId="26606"/>
          <ac:spMkLst>
            <pc:docMk/>
            <pc:sldMk cId="2051954043" sldId="334"/>
            <ac:spMk id="19" creationId="{D12DDE76-C203-4047-9998-63900085B5E8}"/>
          </ac:spMkLst>
        </pc:spChg>
        <pc:picChg chg="add mod ord">
          <ac:chgData name="Acerbis Alberto" userId="c43ce6ec-0a23-48ba-9f21-c9649b8c8391" providerId="ADAL" clId="{668AE4C6-9CA5-4746-8843-D6F56C473090}" dt="2024-02-07T14:37:55.817" v="177" actId="1076"/>
          <ac:picMkLst>
            <pc:docMk/>
            <pc:sldMk cId="2051954043" sldId="334"/>
            <ac:picMk id="3" creationId="{B20763FA-AFB6-C195-A3BC-C7345F00E3C3}"/>
          </ac:picMkLst>
        </pc:picChg>
      </pc:sldChg>
      <pc:sldChg chg="addSp delSp modSp add mod delAnim modAnim">
        <pc:chgData name="Acerbis Alberto" userId="c43ce6ec-0a23-48ba-9f21-c9649b8c8391" providerId="ADAL" clId="{668AE4C6-9CA5-4746-8843-D6F56C473090}" dt="2024-02-07T15:25:24.109" v="884"/>
        <pc:sldMkLst>
          <pc:docMk/>
          <pc:sldMk cId="485276625" sldId="335"/>
        </pc:sldMkLst>
        <pc:spChg chg="mod">
          <ac:chgData name="Acerbis Alberto" userId="c43ce6ec-0a23-48ba-9f21-c9649b8c8391" providerId="ADAL" clId="{668AE4C6-9CA5-4746-8843-D6F56C473090}" dt="2024-02-07T14:38:43.185" v="194" actId="20577"/>
          <ac:spMkLst>
            <pc:docMk/>
            <pc:sldMk cId="485276625" sldId="335"/>
            <ac:spMk id="2" creationId="{D8621C61-A56A-9063-8DC3-3CE001DB19AE}"/>
          </ac:spMkLst>
        </pc:spChg>
        <pc:spChg chg="add mod">
          <ac:chgData name="Acerbis Alberto" userId="c43ce6ec-0a23-48ba-9f21-c9649b8c8391" providerId="ADAL" clId="{668AE4C6-9CA5-4746-8843-D6F56C473090}" dt="2024-02-07T15:05:56.661" v="501" actId="6549"/>
          <ac:spMkLst>
            <pc:docMk/>
            <pc:sldMk cId="485276625" sldId="335"/>
            <ac:spMk id="5" creationId="{92E4226E-F001-675E-0032-2D54DB2E7F57}"/>
          </ac:spMkLst>
        </pc:spChg>
        <pc:spChg chg="add mod">
          <ac:chgData name="Acerbis Alberto" userId="c43ce6ec-0a23-48ba-9f21-c9649b8c8391" providerId="ADAL" clId="{668AE4C6-9CA5-4746-8843-D6F56C473090}" dt="2024-02-07T15:06:07.379" v="516" actId="1038"/>
          <ac:spMkLst>
            <pc:docMk/>
            <pc:sldMk cId="485276625" sldId="335"/>
            <ac:spMk id="6" creationId="{AF19E1B5-65F5-0723-0F36-D59162873E8F}"/>
          </ac:spMkLst>
        </pc:spChg>
        <pc:picChg chg="add mod">
          <ac:chgData name="Acerbis Alberto" userId="c43ce6ec-0a23-48ba-9f21-c9649b8c8391" providerId="ADAL" clId="{668AE4C6-9CA5-4746-8843-D6F56C473090}" dt="2024-02-07T15:22:48.047" v="883" actId="1076"/>
          <ac:picMkLst>
            <pc:docMk/>
            <pc:sldMk cId="485276625" sldId="335"/>
            <ac:picMk id="3" creationId="{142218DF-0564-39E1-2F13-866EDF3D5BB8}"/>
          </ac:picMkLst>
        </pc:picChg>
        <pc:picChg chg="add del mod">
          <ac:chgData name="Acerbis Alberto" userId="c43ce6ec-0a23-48ba-9f21-c9649b8c8391" providerId="ADAL" clId="{668AE4C6-9CA5-4746-8843-D6F56C473090}" dt="2024-02-07T15:04:45.238" v="485" actId="478"/>
          <ac:picMkLst>
            <pc:docMk/>
            <pc:sldMk cId="485276625" sldId="335"/>
            <ac:picMk id="4" creationId="{79C49D98-1D70-CC0C-1E36-74E42928629D}"/>
          </ac:picMkLst>
        </pc:picChg>
      </pc:sldChg>
      <pc:sldChg chg="addSp delSp modSp add mod ord setBg">
        <pc:chgData name="Acerbis Alberto" userId="c43ce6ec-0a23-48ba-9f21-c9649b8c8391" providerId="ADAL" clId="{668AE4C6-9CA5-4746-8843-D6F56C473090}" dt="2024-02-07T14:49:55.897" v="266" actId="14100"/>
        <pc:sldMkLst>
          <pc:docMk/>
          <pc:sldMk cId="3027521684" sldId="336"/>
        </pc:sldMkLst>
        <pc:spChg chg="mod">
          <ac:chgData name="Acerbis Alberto" userId="c43ce6ec-0a23-48ba-9f21-c9649b8c8391" providerId="ADAL" clId="{668AE4C6-9CA5-4746-8843-D6F56C473090}" dt="2024-02-07T14:49:55.897" v="266" actId="14100"/>
          <ac:spMkLst>
            <pc:docMk/>
            <pc:sldMk cId="3027521684" sldId="336"/>
            <ac:spMk id="2" creationId="{D6020C6C-B58C-7BF0-CE41-3882129826FE}"/>
          </ac:spMkLst>
        </pc:spChg>
        <pc:spChg chg="add">
          <ac:chgData name="Acerbis Alberto" userId="c43ce6ec-0a23-48ba-9f21-c9649b8c8391" providerId="ADAL" clId="{668AE4C6-9CA5-4746-8843-D6F56C473090}" dt="2024-02-07T14:49:26.990" v="262" actId="26606"/>
          <ac:spMkLst>
            <pc:docMk/>
            <pc:sldMk cId="3027521684" sldId="336"/>
            <ac:spMk id="1028" creationId="{BCED4D40-4B67-4331-AC48-79B82B4A47D8}"/>
          </ac:spMkLst>
        </pc:spChg>
        <pc:spChg chg="add del">
          <ac:chgData name="Acerbis Alberto" userId="c43ce6ec-0a23-48ba-9f21-c9649b8c8391" providerId="ADAL" clId="{668AE4C6-9CA5-4746-8843-D6F56C473090}" dt="2024-02-07T14:48:49.056" v="259" actId="26606"/>
          <ac:spMkLst>
            <pc:docMk/>
            <pc:sldMk cId="3027521684" sldId="336"/>
            <ac:spMk id="1031" creationId="{A4AC5506-6312-4701-8D3C-40187889A947}"/>
          </ac:spMkLst>
        </pc:spChg>
        <pc:spChg chg="add">
          <ac:chgData name="Acerbis Alberto" userId="c43ce6ec-0a23-48ba-9f21-c9649b8c8391" providerId="ADAL" clId="{668AE4C6-9CA5-4746-8843-D6F56C473090}" dt="2024-02-07T14:49:26.990" v="262" actId="26606"/>
          <ac:spMkLst>
            <pc:docMk/>
            <pc:sldMk cId="3027521684" sldId="336"/>
            <ac:spMk id="1033" creationId="{670CEDEF-4F34-412E-84EE-329C1E936AF5}"/>
          </ac:spMkLst>
        </pc:spChg>
        <pc:picChg chg="add mod ord">
          <ac:chgData name="Acerbis Alberto" userId="c43ce6ec-0a23-48ba-9f21-c9649b8c8391" providerId="ADAL" clId="{668AE4C6-9CA5-4746-8843-D6F56C473090}" dt="2024-02-07T14:49:47.617" v="265" actId="1076"/>
          <ac:picMkLst>
            <pc:docMk/>
            <pc:sldMk cId="3027521684" sldId="336"/>
            <ac:picMk id="1026" creationId="{07A3AA0D-6384-E5A5-A13B-48755B0EC06D}"/>
          </ac:picMkLst>
        </pc:picChg>
      </pc:sldChg>
      <pc:sldChg chg="addSp delSp modSp add mod ord delAnim modAnim">
        <pc:chgData name="Acerbis Alberto" userId="c43ce6ec-0a23-48ba-9f21-c9649b8c8391" providerId="ADAL" clId="{668AE4C6-9CA5-4746-8843-D6F56C473090}" dt="2024-02-07T16:11:52.734" v="1114"/>
        <pc:sldMkLst>
          <pc:docMk/>
          <pc:sldMk cId="3554379814" sldId="337"/>
        </pc:sldMkLst>
        <pc:spChg chg="mod">
          <ac:chgData name="Acerbis Alberto" userId="c43ce6ec-0a23-48ba-9f21-c9649b8c8391" providerId="ADAL" clId="{668AE4C6-9CA5-4746-8843-D6F56C473090}" dt="2024-02-07T14:51:17.424" v="275" actId="20577"/>
          <ac:spMkLst>
            <pc:docMk/>
            <pc:sldMk cId="3554379814" sldId="337"/>
            <ac:spMk id="2" creationId="{6E8EA309-C360-3A96-8DBF-2419A97AAFF3}"/>
          </ac:spMkLst>
        </pc:spChg>
        <pc:spChg chg="add del mod">
          <ac:chgData name="Acerbis Alberto" userId="c43ce6ec-0a23-48ba-9f21-c9649b8c8391" providerId="ADAL" clId="{668AE4C6-9CA5-4746-8843-D6F56C473090}" dt="2024-02-07T15:22:36.192" v="881" actId="478"/>
          <ac:spMkLst>
            <pc:docMk/>
            <pc:sldMk cId="3554379814" sldId="337"/>
            <ac:spMk id="3" creationId="{46B73A7A-8BF2-7C15-4071-4732E76BFC25}"/>
          </ac:spMkLst>
        </pc:spChg>
        <pc:spChg chg="add del mod">
          <ac:chgData name="Acerbis Alberto" userId="c43ce6ec-0a23-48ba-9f21-c9649b8c8391" providerId="ADAL" clId="{668AE4C6-9CA5-4746-8843-D6F56C473090}" dt="2024-02-07T15:22:39.376" v="882" actId="478"/>
          <ac:spMkLst>
            <pc:docMk/>
            <pc:sldMk cId="3554379814" sldId="337"/>
            <ac:spMk id="5" creationId="{39BAED96-21C7-D6A2-70EF-7B350977F290}"/>
          </ac:spMkLst>
        </pc:spChg>
        <pc:spChg chg="add mod">
          <ac:chgData name="Acerbis Alberto" userId="c43ce6ec-0a23-48ba-9f21-c9649b8c8391" providerId="ADAL" clId="{668AE4C6-9CA5-4746-8843-D6F56C473090}" dt="2024-02-07T16:11:03.743" v="1105" actId="20577"/>
          <ac:spMkLst>
            <pc:docMk/>
            <pc:sldMk cId="3554379814" sldId="337"/>
            <ac:spMk id="10" creationId="{4A4E0A7E-B90F-0460-9D79-7D27ED7B1AFA}"/>
          </ac:spMkLst>
        </pc:spChg>
        <pc:spChg chg="add mod">
          <ac:chgData name="Acerbis Alberto" userId="c43ce6ec-0a23-48ba-9f21-c9649b8c8391" providerId="ADAL" clId="{668AE4C6-9CA5-4746-8843-D6F56C473090}" dt="2024-02-07T15:47:32.802" v="893" actId="1076"/>
          <ac:spMkLst>
            <pc:docMk/>
            <pc:sldMk cId="3554379814" sldId="337"/>
            <ac:spMk id="11" creationId="{D9617AFC-B045-7770-345B-3227043312F1}"/>
          </ac:spMkLst>
        </pc:spChg>
        <pc:picChg chg="add del mod">
          <ac:chgData name="Acerbis Alberto" userId="c43ce6ec-0a23-48ba-9f21-c9649b8c8391" providerId="ADAL" clId="{668AE4C6-9CA5-4746-8843-D6F56C473090}" dt="2024-02-07T15:22:32.024" v="880" actId="478"/>
          <ac:picMkLst>
            <pc:docMk/>
            <pc:sldMk cId="3554379814" sldId="337"/>
            <ac:picMk id="4" creationId="{90C36678-D442-4065-1483-2696EF3A2452}"/>
          </ac:picMkLst>
        </pc:picChg>
        <pc:picChg chg="add del mod">
          <ac:chgData name="Acerbis Alberto" userId="c43ce6ec-0a23-48ba-9f21-c9649b8c8391" providerId="ADAL" clId="{668AE4C6-9CA5-4746-8843-D6F56C473090}" dt="2024-02-07T15:47:10.202" v="888" actId="478"/>
          <ac:picMkLst>
            <pc:docMk/>
            <pc:sldMk cId="3554379814" sldId="337"/>
            <ac:picMk id="7" creationId="{724A5B33-6F10-E70C-6AAD-D7F07596630E}"/>
          </ac:picMkLst>
        </pc:picChg>
        <pc:picChg chg="add mod">
          <ac:chgData name="Acerbis Alberto" userId="c43ce6ec-0a23-48ba-9f21-c9649b8c8391" providerId="ADAL" clId="{668AE4C6-9CA5-4746-8843-D6F56C473090}" dt="2024-02-07T16:11:26.813" v="1107" actId="14100"/>
          <ac:picMkLst>
            <pc:docMk/>
            <pc:sldMk cId="3554379814" sldId="337"/>
            <ac:picMk id="9" creationId="{32173392-9772-FE6D-D2C0-6A5BB203507C}"/>
          </ac:picMkLst>
        </pc:picChg>
        <pc:picChg chg="add mod">
          <ac:chgData name="Acerbis Alberto" userId="c43ce6ec-0a23-48ba-9f21-c9649b8c8391" providerId="ADAL" clId="{668AE4C6-9CA5-4746-8843-D6F56C473090}" dt="2024-02-07T15:01:00.541" v="291" actId="14100"/>
          <ac:picMkLst>
            <pc:docMk/>
            <pc:sldMk cId="3554379814" sldId="337"/>
            <ac:picMk id="2050" creationId="{1DD95DF2-D375-7C98-278C-0AF0AA983447}"/>
          </ac:picMkLst>
        </pc:picChg>
        <pc:picChg chg="add del mod">
          <ac:chgData name="Acerbis Alberto" userId="c43ce6ec-0a23-48ba-9f21-c9649b8c8391" providerId="ADAL" clId="{668AE4C6-9CA5-4746-8843-D6F56C473090}" dt="2024-02-07T15:02:13.435" v="304" actId="478"/>
          <ac:picMkLst>
            <pc:docMk/>
            <pc:sldMk cId="3554379814" sldId="337"/>
            <ac:picMk id="2052" creationId="{63D6F549-0BD6-21C7-CFE2-6C70A7AA49AC}"/>
          </ac:picMkLst>
        </pc:picChg>
      </pc:sldChg>
      <pc:sldChg chg="addSp modSp add mod ord modAnim">
        <pc:chgData name="Acerbis Alberto" userId="c43ce6ec-0a23-48ba-9f21-c9649b8c8391" providerId="ADAL" clId="{668AE4C6-9CA5-4746-8843-D6F56C473090}" dt="2024-02-09T11:49:28.347" v="1358"/>
        <pc:sldMkLst>
          <pc:docMk/>
          <pc:sldMk cId="868224300" sldId="338"/>
        </pc:sldMkLst>
        <pc:spChg chg="mod">
          <ac:chgData name="Acerbis Alberto" userId="c43ce6ec-0a23-48ba-9f21-c9649b8c8391" providerId="ADAL" clId="{668AE4C6-9CA5-4746-8843-D6F56C473090}" dt="2024-02-07T16:16:18.432" v="1159" actId="20577"/>
          <ac:spMkLst>
            <pc:docMk/>
            <pc:sldMk cId="868224300" sldId="338"/>
            <ac:spMk id="2" creationId="{5C03CE27-D67D-EBC4-9DCB-4B505F35A5BF}"/>
          </ac:spMkLst>
        </pc:spChg>
        <pc:spChg chg="add mod">
          <ac:chgData name="Acerbis Alberto" userId="c43ce6ec-0a23-48ba-9f21-c9649b8c8391" providerId="ADAL" clId="{668AE4C6-9CA5-4746-8843-D6F56C473090}" dt="2024-02-07T16:19:00.052" v="1354" actId="20577"/>
          <ac:spMkLst>
            <pc:docMk/>
            <pc:sldMk cId="868224300" sldId="338"/>
            <ac:spMk id="3" creationId="{A55267C6-6BB1-50C5-C1AD-502976D5CCDA}"/>
          </ac:spMkLst>
        </pc:spChg>
        <pc:spChg chg="add mod">
          <ac:chgData name="Acerbis Alberto" userId="c43ce6ec-0a23-48ba-9f21-c9649b8c8391" providerId="ADAL" clId="{668AE4C6-9CA5-4746-8843-D6F56C473090}" dt="2024-02-07T16:18:44.109" v="1352" actId="14100"/>
          <ac:spMkLst>
            <pc:docMk/>
            <pc:sldMk cId="868224300" sldId="338"/>
            <ac:spMk id="4" creationId="{AE39C028-FE71-4EB5-9D80-0F32F04DC5DE}"/>
          </ac:spMkLst>
        </pc:spChg>
      </pc:sldChg>
      <pc:sldChg chg="add del">
        <pc:chgData name="Acerbis Alberto" userId="c43ce6ec-0a23-48ba-9f21-c9649b8c8391" providerId="ADAL" clId="{668AE4C6-9CA5-4746-8843-D6F56C473090}" dt="2024-02-15T08:10:07.106" v="2243" actId="47"/>
        <pc:sldMkLst>
          <pc:docMk/>
          <pc:sldMk cId="710512615" sldId="339"/>
        </pc:sldMkLst>
      </pc:sldChg>
      <pc:sldChg chg="modSp add mod">
        <pc:chgData name="Acerbis Alberto" userId="c43ce6ec-0a23-48ba-9f21-c9649b8c8391" providerId="ADAL" clId="{668AE4C6-9CA5-4746-8843-D6F56C473090}" dt="2024-02-09T15:54:27.934" v="1621" actId="207"/>
        <pc:sldMkLst>
          <pc:docMk/>
          <pc:sldMk cId="2818911843" sldId="340"/>
        </pc:sldMkLst>
        <pc:spChg chg="mod">
          <ac:chgData name="Acerbis Alberto" userId="c43ce6ec-0a23-48ba-9f21-c9649b8c8391" providerId="ADAL" clId="{668AE4C6-9CA5-4746-8843-D6F56C473090}" dt="2024-02-09T15:54:27.934" v="1621" actId="207"/>
          <ac:spMkLst>
            <pc:docMk/>
            <pc:sldMk cId="2818911843" sldId="340"/>
            <ac:spMk id="3" creationId="{7F287B1E-C507-AD98-F473-C34D054960A2}"/>
          </ac:spMkLst>
        </pc:spChg>
      </pc:sldChg>
      <pc:sldChg chg="addSp modSp add mod modAnim">
        <pc:chgData name="Acerbis Alberto" userId="c43ce6ec-0a23-48ba-9f21-c9649b8c8391" providerId="ADAL" clId="{668AE4C6-9CA5-4746-8843-D6F56C473090}" dt="2024-02-09T16:17:03.215" v="1893" actId="20577"/>
        <pc:sldMkLst>
          <pc:docMk/>
          <pc:sldMk cId="822857668" sldId="341"/>
        </pc:sldMkLst>
        <pc:spChg chg="mod">
          <ac:chgData name="Acerbis Alberto" userId="c43ce6ec-0a23-48ba-9f21-c9649b8c8391" providerId="ADAL" clId="{668AE4C6-9CA5-4746-8843-D6F56C473090}" dt="2024-02-09T16:07:59.104" v="1633" actId="20577"/>
          <ac:spMkLst>
            <pc:docMk/>
            <pc:sldMk cId="822857668" sldId="341"/>
            <ac:spMk id="2" creationId="{B499535E-6A9D-2AF0-EADB-FDF6D3BA2A28}"/>
          </ac:spMkLst>
        </pc:spChg>
        <pc:spChg chg="add mod">
          <ac:chgData name="Acerbis Alberto" userId="c43ce6ec-0a23-48ba-9f21-c9649b8c8391" providerId="ADAL" clId="{668AE4C6-9CA5-4746-8843-D6F56C473090}" dt="2024-02-09T16:13:08.661" v="1799" actId="1076"/>
          <ac:spMkLst>
            <pc:docMk/>
            <pc:sldMk cId="822857668" sldId="341"/>
            <ac:spMk id="3" creationId="{18C384B7-56C4-982A-82BA-249EDC8ED5B7}"/>
          </ac:spMkLst>
        </pc:spChg>
        <pc:spChg chg="add mod">
          <ac:chgData name="Acerbis Alberto" userId="c43ce6ec-0a23-48ba-9f21-c9649b8c8391" providerId="ADAL" clId="{668AE4C6-9CA5-4746-8843-D6F56C473090}" dt="2024-02-09T16:13:08.661" v="1799" actId="1076"/>
          <ac:spMkLst>
            <pc:docMk/>
            <pc:sldMk cId="822857668" sldId="341"/>
            <ac:spMk id="4" creationId="{D9FE9499-FFD3-DB84-BF7A-478FD7760A5C}"/>
          </ac:spMkLst>
        </pc:spChg>
        <pc:spChg chg="add mod">
          <ac:chgData name="Acerbis Alberto" userId="c43ce6ec-0a23-48ba-9f21-c9649b8c8391" providerId="ADAL" clId="{668AE4C6-9CA5-4746-8843-D6F56C473090}" dt="2024-02-09T16:13:08.661" v="1799" actId="1076"/>
          <ac:spMkLst>
            <pc:docMk/>
            <pc:sldMk cId="822857668" sldId="341"/>
            <ac:spMk id="5" creationId="{71FA8C19-C079-7622-A508-1FFD03296698}"/>
          </ac:spMkLst>
        </pc:spChg>
        <pc:spChg chg="add mod">
          <ac:chgData name="Acerbis Alberto" userId="c43ce6ec-0a23-48ba-9f21-c9649b8c8391" providerId="ADAL" clId="{668AE4C6-9CA5-4746-8843-D6F56C473090}" dt="2024-02-09T16:12:09.340" v="1742" actId="1076"/>
          <ac:spMkLst>
            <pc:docMk/>
            <pc:sldMk cId="822857668" sldId="341"/>
            <ac:spMk id="9" creationId="{B0A62AA7-93C3-5F1C-68EC-FABBA4A65567}"/>
          </ac:spMkLst>
        </pc:spChg>
        <pc:spChg chg="add mod">
          <ac:chgData name="Acerbis Alberto" userId="c43ce6ec-0a23-48ba-9f21-c9649b8c8391" providerId="ADAL" clId="{668AE4C6-9CA5-4746-8843-D6F56C473090}" dt="2024-02-09T16:13:08.661" v="1799" actId="1076"/>
          <ac:spMkLst>
            <pc:docMk/>
            <pc:sldMk cId="822857668" sldId="341"/>
            <ac:spMk id="10" creationId="{5A4B8C5B-C8D7-ED9B-04F9-FA16398896CE}"/>
          </ac:spMkLst>
        </pc:spChg>
        <pc:spChg chg="add mod">
          <ac:chgData name="Acerbis Alberto" userId="c43ce6ec-0a23-48ba-9f21-c9649b8c8391" providerId="ADAL" clId="{668AE4C6-9CA5-4746-8843-D6F56C473090}" dt="2024-02-09T16:17:03.215" v="1893" actId="20577"/>
          <ac:spMkLst>
            <pc:docMk/>
            <pc:sldMk cId="822857668" sldId="341"/>
            <ac:spMk id="11" creationId="{4AACF79E-477C-EC48-AAF1-1C3989FE4A7A}"/>
          </ac:spMkLst>
        </pc:spChg>
        <pc:cxnChg chg="add mod">
          <ac:chgData name="Acerbis Alberto" userId="c43ce6ec-0a23-48ba-9f21-c9649b8c8391" providerId="ADAL" clId="{668AE4C6-9CA5-4746-8843-D6F56C473090}" dt="2024-02-09T16:13:08.661" v="1799" actId="1076"/>
          <ac:cxnSpMkLst>
            <pc:docMk/>
            <pc:sldMk cId="822857668" sldId="341"/>
            <ac:cxnSpMk id="7" creationId="{09FF91D4-E93C-378B-69CA-C36950812CE2}"/>
          </ac:cxnSpMkLst>
        </pc:cxnChg>
        <pc:cxnChg chg="add mod">
          <ac:chgData name="Acerbis Alberto" userId="c43ce6ec-0a23-48ba-9f21-c9649b8c8391" providerId="ADAL" clId="{668AE4C6-9CA5-4746-8843-D6F56C473090}" dt="2024-02-09T16:13:08.661" v="1799" actId="1076"/>
          <ac:cxnSpMkLst>
            <pc:docMk/>
            <pc:sldMk cId="822857668" sldId="341"/>
            <ac:cxnSpMk id="8" creationId="{A84B7CE2-18DE-BED2-E102-C2917A28C7BD}"/>
          </ac:cxnSpMkLst>
        </pc:cxnChg>
      </pc:sldChg>
      <pc:sldChg chg="addSp delSp modSp add mod ord setBg delAnim">
        <pc:chgData name="Acerbis Alberto" userId="c43ce6ec-0a23-48ba-9f21-c9649b8c8391" providerId="ADAL" clId="{668AE4C6-9CA5-4746-8843-D6F56C473090}" dt="2024-02-09T13:23:37.010" v="1480"/>
        <pc:sldMkLst>
          <pc:docMk/>
          <pc:sldMk cId="2879437401" sldId="342"/>
        </pc:sldMkLst>
        <pc:spChg chg="mod">
          <ac:chgData name="Acerbis Alberto" userId="c43ce6ec-0a23-48ba-9f21-c9649b8c8391" providerId="ADAL" clId="{668AE4C6-9CA5-4746-8843-D6F56C473090}" dt="2024-02-09T13:23:02.039" v="1473" actId="14100"/>
          <ac:spMkLst>
            <pc:docMk/>
            <pc:sldMk cId="2879437401" sldId="342"/>
            <ac:spMk id="2" creationId="{21755F66-C90B-6C9B-3ED6-4CBB34CDE567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4" creationId="{E6A4F786-5F86-2C81-147F-995397A3CC6D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5" creationId="{5DA23CAF-7354-72B6-5692-728B82A3B8FC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6" creationId="{01B4F036-14C1-A4E2-F6D8-FFCE3CAEBFD2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7" creationId="{204917BA-0F6D-FA32-E959-9B16B9A137F4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8" creationId="{6AEB6A93-2C18-1BFF-7745-9AE32AD28676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9" creationId="{ABED07F6-28E7-FC85-5130-5AC66E19D47F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10" creationId="{E4DD149E-3C1C-B354-923F-9ADE96BCA086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11" creationId="{7F89B908-58BB-8E03-3580-0AB91201325A}"/>
          </ac:spMkLst>
        </pc:spChg>
        <pc:spChg chg="del">
          <ac:chgData name="Acerbis Alberto" userId="c43ce6ec-0a23-48ba-9f21-c9649b8c8391" providerId="ADAL" clId="{668AE4C6-9CA5-4746-8843-D6F56C473090}" dt="2024-02-09T13:21:27.717" v="1366" actId="478"/>
          <ac:spMkLst>
            <pc:docMk/>
            <pc:sldMk cId="2879437401" sldId="342"/>
            <ac:spMk id="12" creationId="{27A0C2C3-000D-E501-8CDE-CD944C600CD7}"/>
          </ac:spMkLst>
        </pc:spChg>
        <pc:spChg chg="add mod">
          <ac:chgData name="Acerbis Alberto" userId="c43ce6ec-0a23-48ba-9f21-c9649b8c8391" providerId="ADAL" clId="{668AE4C6-9CA5-4746-8843-D6F56C473090}" dt="2024-02-09T13:23:22.907" v="1478" actId="1076"/>
          <ac:spMkLst>
            <pc:docMk/>
            <pc:sldMk cId="2879437401" sldId="342"/>
            <ac:spMk id="16" creationId="{4827E64E-3CC3-DB7B-7C45-9A6D898D0D9A}"/>
          </ac:spMkLst>
        </pc:spChg>
        <pc:spChg chg="add">
          <ac:chgData name="Acerbis Alberto" userId="c43ce6ec-0a23-48ba-9f21-c9649b8c8391" providerId="ADAL" clId="{668AE4C6-9CA5-4746-8843-D6F56C473090}" dt="2024-02-09T13:22:01.220" v="1368" actId="26606"/>
          <ac:spMkLst>
            <pc:docMk/>
            <pc:sldMk cId="2879437401" sldId="342"/>
            <ac:spMk id="20" creationId="{A8384FB5-9ADC-4DDC-881B-597D56F5B15D}"/>
          </ac:spMkLst>
        </pc:spChg>
        <pc:spChg chg="add">
          <ac:chgData name="Acerbis Alberto" userId="c43ce6ec-0a23-48ba-9f21-c9649b8c8391" providerId="ADAL" clId="{668AE4C6-9CA5-4746-8843-D6F56C473090}" dt="2024-02-09T13:22:01.220" v="1368" actId="26606"/>
          <ac:spMkLst>
            <pc:docMk/>
            <pc:sldMk cId="2879437401" sldId="342"/>
            <ac:spMk id="22" creationId="{91E5A9A7-95C6-4F4F-B00E-C82E07FE62EF}"/>
          </ac:spMkLst>
        </pc:spChg>
        <pc:spChg chg="add">
          <ac:chgData name="Acerbis Alberto" userId="c43ce6ec-0a23-48ba-9f21-c9649b8c8391" providerId="ADAL" clId="{668AE4C6-9CA5-4746-8843-D6F56C473090}" dt="2024-02-09T13:22:01.220" v="1368" actId="26606"/>
          <ac:spMkLst>
            <pc:docMk/>
            <pc:sldMk cId="2879437401" sldId="342"/>
            <ac:spMk id="24" creationId="{D07DD2DE-F619-49DD-B5E7-03A290FF4ED1}"/>
          </ac:spMkLst>
        </pc:spChg>
        <pc:spChg chg="add">
          <ac:chgData name="Acerbis Alberto" userId="c43ce6ec-0a23-48ba-9f21-c9649b8c8391" providerId="ADAL" clId="{668AE4C6-9CA5-4746-8843-D6F56C473090}" dt="2024-02-09T13:22:01.220" v="1368" actId="26606"/>
          <ac:spMkLst>
            <pc:docMk/>
            <pc:sldMk cId="2879437401" sldId="342"/>
            <ac:spMk id="26" creationId="{85149191-5F60-4A28-AAFF-039F96B0F3EC}"/>
          </ac:spMkLst>
        </pc:spChg>
        <pc:spChg chg="add">
          <ac:chgData name="Acerbis Alberto" userId="c43ce6ec-0a23-48ba-9f21-c9649b8c8391" providerId="ADAL" clId="{668AE4C6-9CA5-4746-8843-D6F56C473090}" dt="2024-02-09T13:22:01.220" v="1368" actId="26606"/>
          <ac:spMkLst>
            <pc:docMk/>
            <pc:sldMk cId="2879437401" sldId="342"/>
            <ac:spMk id="28" creationId="{F8260ED5-17F7-4158-B241-D51DD4CF1B7E}"/>
          </ac:spMkLst>
        </pc:spChg>
        <pc:picChg chg="add mod ord">
          <ac:chgData name="Acerbis Alberto" userId="c43ce6ec-0a23-48ba-9f21-c9649b8c8391" providerId="ADAL" clId="{668AE4C6-9CA5-4746-8843-D6F56C473090}" dt="2024-02-09T13:22:01.220" v="1368" actId="26606"/>
          <ac:picMkLst>
            <pc:docMk/>
            <pc:sldMk cId="2879437401" sldId="342"/>
            <ac:picMk id="15" creationId="{353D5676-A659-DE9D-476E-073011A2E7D2}"/>
          </ac:picMkLst>
        </pc:picChg>
      </pc:sldChg>
      <pc:sldChg chg="addSp delSp modSp add mod delAnim modAnim">
        <pc:chgData name="Acerbis Alberto" userId="c43ce6ec-0a23-48ba-9f21-c9649b8c8391" providerId="ADAL" clId="{668AE4C6-9CA5-4746-8843-D6F56C473090}" dt="2024-02-09T13:28:06.026" v="1619" actId="20577"/>
        <pc:sldMkLst>
          <pc:docMk/>
          <pc:sldMk cId="3799497404" sldId="343"/>
        </pc:sldMkLst>
        <pc:spChg chg="add mod">
          <ac:chgData name="Acerbis Alberto" userId="c43ce6ec-0a23-48ba-9f21-c9649b8c8391" providerId="ADAL" clId="{668AE4C6-9CA5-4746-8843-D6F56C473090}" dt="2024-02-09T13:28:06.026" v="1619" actId="20577"/>
          <ac:spMkLst>
            <pc:docMk/>
            <pc:sldMk cId="3799497404" sldId="343"/>
            <ac:spMk id="3" creationId="{6BA588DC-8294-0A7B-7A68-DB93B9C245CD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4" creationId="{E2D3BAFA-433B-97EC-5ADF-C4C093C0BF19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5" creationId="{1E70ABC7-6B41-4A7C-219B-AC4F431D43C2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6" creationId="{4AB3F6A1-E26B-3C38-4B2F-EBF262F5606E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7" creationId="{B43400A7-9E20-8F98-E940-250A34AA792D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8" creationId="{33E3FE21-C6D5-8C63-9AED-439C702B0862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9" creationId="{16F5E146-F876-073D-6515-7A9C24A050F6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10" creationId="{EEAA6479-6A65-2C0C-C70B-484BD7083B43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11" creationId="{69F563D6-B1A5-2676-EB27-BB015874675F}"/>
          </ac:spMkLst>
        </pc:spChg>
        <pc:spChg chg="del">
          <ac:chgData name="Acerbis Alberto" userId="c43ce6ec-0a23-48ba-9f21-c9649b8c8391" providerId="ADAL" clId="{668AE4C6-9CA5-4746-8843-D6F56C473090}" dt="2024-02-09T13:23:58.027" v="1482" actId="478"/>
          <ac:spMkLst>
            <pc:docMk/>
            <pc:sldMk cId="3799497404" sldId="343"/>
            <ac:spMk id="12" creationId="{92AA2AC0-107B-6D62-24BA-2E1182E6D3A4}"/>
          </ac:spMkLst>
        </pc:spChg>
        <pc:spChg chg="add mod">
          <ac:chgData name="Acerbis Alberto" userId="c43ce6ec-0a23-48ba-9f21-c9649b8c8391" providerId="ADAL" clId="{668AE4C6-9CA5-4746-8843-D6F56C473090}" dt="2024-02-09T13:27:29.986" v="1574" actId="255"/>
          <ac:spMkLst>
            <pc:docMk/>
            <pc:sldMk cId="3799497404" sldId="343"/>
            <ac:spMk id="15" creationId="{29EDDDAC-D0DF-3769-BB98-9435B2C8301C}"/>
          </ac:spMkLst>
        </pc:spChg>
        <pc:spChg chg="add mod">
          <ac:chgData name="Acerbis Alberto" userId="c43ce6ec-0a23-48ba-9f21-c9649b8c8391" providerId="ADAL" clId="{668AE4C6-9CA5-4746-8843-D6F56C473090}" dt="2024-02-09T13:27:50.901" v="1601" actId="20577"/>
          <ac:spMkLst>
            <pc:docMk/>
            <pc:sldMk cId="3799497404" sldId="343"/>
            <ac:spMk id="16" creationId="{D89FE6A5-F610-E9D1-CE70-A7581F6FD10B}"/>
          </ac:spMkLst>
        </pc:spChg>
      </pc:sldChg>
      <pc:sldChg chg="addSp delSp modSp add mod delAnim modAnim">
        <pc:chgData name="Acerbis Alberto" userId="c43ce6ec-0a23-48ba-9f21-c9649b8c8391" providerId="ADAL" clId="{668AE4C6-9CA5-4746-8843-D6F56C473090}" dt="2024-02-15T09:12:57.826" v="2246" actId="478"/>
        <pc:sldMkLst>
          <pc:docMk/>
          <pc:sldMk cId="1159113695" sldId="344"/>
        </pc:sldMkLst>
        <pc:spChg chg="mod">
          <ac:chgData name="Acerbis Alberto" userId="c43ce6ec-0a23-48ba-9f21-c9649b8c8391" providerId="ADAL" clId="{668AE4C6-9CA5-4746-8843-D6F56C473090}" dt="2024-02-09T16:16:34.734" v="1853" actId="20577"/>
          <ac:spMkLst>
            <pc:docMk/>
            <pc:sldMk cId="1159113695" sldId="344"/>
            <ac:spMk id="2" creationId="{2A6A2495-F740-3327-993D-93492487156E}"/>
          </ac:spMkLst>
        </pc:spChg>
        <pc:spChg chg="add mod">
          <ac:chgData name="Acerbis Alberto" userId="c43ce6ec-0a23-48ba-9f21-c9649b8c8391" providerId="ADAL" clId="{668AE4C6-9CA5-4746-8843-D6F56C473090}" dt="2024-02-09T17:11:34.903" v="1952" actId="14100"/>
          <ac:spMkLst>
            <pc:docMk/>
            <pc:sldMk cId="1159113695" sldId="344"/>
            <ac:spMk id="3" creationId="{6023AA46-8F90-B154-C17F-4E17650F3398}"/>
          </ac:spMkLst>
        </pc:spChg>
        <pc:spChg chg="add mod">
          <ac:chgData name="Acerbis Alberto" userId="c43ce6ec-0a23-48ba-9f21-c9649b8c8391" providerId="ADAL" clId="{668AE4C6-9CA5-4746-8843-D6F56C473090}" dt="2024-02-09T17:11:34.903" v="1952" actId="14100"/>
          <ac:spMkLst>
            <pc:docMk/>
            <pc:sldMk cId="1159113695" sldId="344"/>
            <ac:spMk id="4" creationId="{BFF67214-D285-3BCA-3D55-3C29A4DCAF7B}"/>
          </ac:spMkLst>
        </pc:spChg>
        <pc:spChg chg="add mod">
          <ac:chgData name="Acerbis Alberto" userId="c43ce6ec-0a23-48ba-9f21-c9649b8c8391" providerId="ADAL" clId="{668AE4C6-9CA5-4746-8843-D6F56C473090}" dt="2024-02-09T17:11:34.903" v="1952" actId="14100"/>
          <ac:spMkLst>
            <pc:docMk/>
            <pc:sldMk cId="1159113695" sldId="344"/>
            <ac:spMk id="5" creationId="{1960B42B-57C3-25AC-D64B-D201A3B16D9D}"/>
          </ac:spMkLst>
        </pc:spChg>
        <pc:spChg chg="add mod">
          <ac:chgData name="Acerbis Alberto" userId="c43ce6ec-0a23-48ba-9f21-c9649b8c8391" providerId="ADAL" clId="{668AE4C6-9CA5-4746-8843-D6F56C473090}" dt="2024-02-09T17:14:41.561" v="1996" actId="1035"/>
          <ac:spMkLst>
            <pc:docMk/>
            <pc:sldMk cId="1159113695" sldId="344"/>
            <ac:spMk id="8" creationId="{12FDB5A6-C0CF-8D12-8577-93A4E9FF1622}"/>
          </ac:spMkLst>
        </pc:spChg>
        <pc:spChg chg="add mod">
          <ac:chgData name="Acerbis Alberto" userId="c43ce6ec-0a23-48ba-9f21-c9649b8c8391" providerId="ADAL" clId="{668AE4C6-9CA5-4746-8843-D6F56C473090}" dt="2024-02-09T17:16:00.695" v="2042" actId="14100"/>
          <ac:spMkLst>
            <pc:docMk/>
            <pc:sldMk cId="1159113695" sldId="344"/>
            <ac:spMk id="9" creationId="{1A7B9E15-55B9-A18C-7F5E-9115EEBAECF6}"/>
          </ac:spMkLst>
        </pc:spChg>
        <pc:spChg chg="add mod">
          <ac:chgData name="Acerbis Alberto" userId="c43ce6ec-0a23-48ba-9f21-c9649b8c8391" providerId="ADAL" clId="{668AE4C6-9CA5-4746-8843-D6F56C473090}" dt="2024-02-09T17:12:46.899" v="1965" actId="14100"/>
          <ac:spMkLst>
            <pc:docMk/>
            <pc:sldMk cId="1159113695" sldId="344"/>
            <ac:spMk id="16" creationId="{DF108167-DA5A-1AAD-06D9-57C1A07A9164}"/>
          </ac:spMkLst>
        </pc:spChg>
        <pc:spChg chg="add mod">
          <ac:chgData name="Acerbis Alberto" userId="c43ce6ec-0a23-48ba-9f21-c9649b8c8391" providerId="ADAL" clId="{668AE4C6-9CA5-4746-8843-D6F56C473090}" dt="2024-02-09T17:13:29.356" v="1977" actId="20577"/>
          <ac:spMkLst>
            <pc:docMk/>
            <pc:sldMk cId="1159113695" sldId="344"/>
            <ac:spMk id="18" creationId="{08E99358-FCCE-109A-25E7-BDA22A9EA770}"/>
          </ac:spMkLst>
        </pc:spChg>
        <pc:spChg chg="add mod">
          <ac:chgData name="Acerbis Alberto" userId="c43ce6ec-0a23-48ba-9f21-c9649b8c8391" providerId="ADAL" clId="{668AE4C6-9CA5-4746-8843-D6F56C473090}" dt="2024-02-09T17:13:50.430" v="1993" actId="20577"/>
          <ac:spMkLst>
            <pc:docMk/>
            <pc:sldMk cId="1159113695" sldId="344"/>
            <ac:spMk id="22" creationId="{0A6BFF80-5A6B-A3BB-7C76-4BA896E3326F}"/>
          </ac:spMkLst>
        </pc:spChg>
        <pc:spChg chg="add del mod">
          <ac:chgData name="Acerbis Alberto" userId="c43ce6ec-0a23-48ba-9f21-c9649b8c8391" providerId="ADAL" clId="{668AE4C6-9CA5-4746-8843-D6F56C473090}" dt="2024-02-09T17:15:43.974" v="2011" actId="478"/>
          <ac:spMkLst>
            <pc:docMk/>
            <pc:sldMk cId="1159113695" sldId="344"/>
            <ac:spMk id="23" creationId="{D80109E7-F948-C52E-84A9-4C308EF0E789}"/>
          </ac:spMkLst>
        </pc:spChg>
        <pc:cxnChg chg="add mod">
          <ac:chgData name="Acerbis Alberto" userId="c43ce6ec-0a23-48ba-9f21-c9649b8c8391" providerId="ADAL" clId="{668AE4C6-9CA5-4746-8843-D6F56C473090}" dt="2024-02-09T17:14:47.400" v="2007" actId="1035"/>
          <ac:cxnSpMkLst>
            <pc:docMk/>
            <pc:sldMk cId="1159113695" sldId="344"/>
            <ac:cxnSpMk id="6" creationId="{8FCE1101-8DA9-3C42-7F36-303148F540B0}"/>
          </ac:cxnSpMkLst>
        </pc:cxnChg>
        <pc:cxnChg chg="add mod">
          <ac:chgData name="Acerbis Alberto" userId="c43ce6ec-0a23-48ba-9f21-c9649b8c8391" providerId="ADAL" clId="{668AE4C6-9CA5-4746-8843-D6F56C473090}" dt="2024-02-09T17:14:47.400" v="2007" actId="1035"/>
          <ac:cxnSpMkLst>
            <pc:docMk/>
            <pc:sldMk cId="1159113695" sldId="344"/>
            <ac:cxnSpMk id="7" creationId="{EB8D9721-238C-B6B4-649E-2B3DFB9BDDC2}"/>
          </ac:cxnSpMkLst>
        </pc:cxnChg>
        <pc:cxnChg chg="add">
          <ac:chgData name="Acerbis Alberto" userId="c43ce6ec-0a23-48ba-9f21-c9649b8c8391" providerId="ADAL" clId="{668AE4C6-9CA5-4746-8843-D6F56C473090}" dt="2024-02-15T08:07:32.801" v="2224" actId="11529"/>
          <ac:cxnSpMkLst>
            <pc:docMk/>
            <pc:sldMk cId="1159113695" sldId="344"/>
            <ac:cxnSpMk id="11" creationId="{8B68CC05-4764-A9E9-6681-EE261120F5C2}"/>
          </ac:cxnSpMkLst>
        </pc:cxnChg>
        <pc:cxnChg chg="add del mod">
          <ac:chgData name="Acerbis Alberto" userId="c43ce6ec-0a23-48ba-9f21-c9649b8c8391" providerId="ADAL" clId="{668AE4C6-9CA5-4746-8843-D6F56C473090}" dt="2024-02-15T08:07:37.748" v="2226" actId="478"/>
          <ac:cxnSpMkLst>
            <pc:docMk/>
            <pc:sldMk cId="1159113695" sldId="344"/>
            <ac:cxnSpMk id="15" creationId="{7ED07182-3627-10F5-93A8-98E7DD1B49CE}"/>
          </ac:cxnSpMkLst>
        </pc:cxnChg>
        <pc:cxnChg chg="add del mod">
          <ac:chgData name="Acerbis Alberto" userId="c43ce6ec-0a23-48ba-9f21-c9649b8c8391" providerId="ADAL" clId="{668AE4C6-9CA5-4746-8843-D6F56C473090}" dt="2024-02-15T08:07:50.194" v="2228" actId="478"/>
          <ac:cxnSpMkLst>
            <pc:docMk/>
            <pc:sldMk cId="1159113695" sldId="344"/>
            <ac:cxnSpMk id="17" creationId="{F7990569-5F1A-01E7-37BE-8D655B9020E9}"/>
          </ac:cxnSpMkLst>
        </pc:cxnChg>
        <pc:cxnChg chg="add del">
          <ac:chgData name="Acerbis Alberto" userId="c43ce6ec-0a23-48ba-9f21-c9649b8c8391" providerId="ADAL" clId="{668AE4C6-9CA5-4746-8843-D6F56C473090}" dt="2024-02-15T08:07:36.829" v="2225" actId="478"/>
          <ac:cxnSpMkLst>
            <pc:docMk/>
            <pc:sldMk cId="1159113695" sldId="344"/>
            <ac:cxnSpMk id="20" creationId="{5637326F-AB7F-5521-5960-AB098DFE59F2}"/>
          </ac:cxnSpMkLst>
        </pc:cxnChg>
        <pc:cxnChg chg="add del">
          <ac:chgData name="Acerbis Alberto" userId="c43ce6ec-0a23-48ba-9f21-c9649b8c8391" providerId="ADAL" clId="{668AE4C6-9CA5-4746-8843-D6F56C473090}" dt="2024-02-15T08:08:01.415" v="2230" actId="478"/>
          <ac:cxnSpMkLst>
            <pc:docMk/>
            <pc:sldMk cId="1159113695" sldId="344"/>
            <ac:cxnSpMk id="21" creationId="{A6F5DCF1-C658-E70A-4F1D-E4FE69969B98}"/>
          </ac:cxnSpMkLst>
        </pc:cxnChg>
        <pc:cxnChg chg="add mod">
          <ac:chgData name="Acerbis Alberto" userId="c43ce6ec-0a23-48ba-9f21-c9649b8c8391" providerId="ADAL" clId="{668AE4C6-9CA5-4746-8843-D6F56C473090}" dt="2024-02-15T09:12:33.119" v="2245" actId="14100"/>
          <ac:cxnSpMkLst>
            <pc:docMk/>
            <pc:sldMk cId="1159113695" sldId="344"/>
            <ac:cxnSpMk id="24" creationId="{C7D286A6-BF83-DAC2-484D-80FBC663290B}"/>
          </ac:cxnSpMkLst>
        </pc:cxnChg>
        <pc:cxnChg chg="add">
          <ac:chgData name="Acerbis Alberto" userId="c43ce6ec-0a23-48ba-9f21-c9649b8c8391" providerId="ADAL" clId="{668AE4C6-9CA5-4746-8843-D6F56C473090}" dt="2024-02-15T08:08:35.850" v="2237" actId="11529"/>
          <ac:cxnSpMkLst>
            <pc:docMk/>
            <pc:sldMk cId="1159113695" sldId="344"/>
            <ac:cxnSpMk id="30" creationId="{6B9FE5F0-9FE4-FB2F-9E29-95636D308990}"/>
          </ac:cxnSpMkLst>
        </pc:cxnChg>
        <pc:cxnChg chg="add del mod">
          <ac:chgData name="Acerbis Alberto" userId="c43ce6ec-0a23-48ba-9f21-c9649b8c8391" providerId="ADAL" clId="{668AE4C6-9CA5-4746-8843-D6F56C473090}" dt="2024-02-15T09:12:57.826" v="2246" actId="478"/>
          <ac:cxnSpMkLst>
            <pc:docMk/>
            <pc:sldMk cId="1159113695" sldId="344"/>
            <ac:cxnSpMk id="32" creationId="{7AB54DF2-7782-ED60-8179-2C69FCDE30F1}"/>
          </ac:cxnSpMkLst>
        </pc:cxnChg>
        <pc:cxnChg chg="add">
          <ac:chgData name="Acerbis Alberto" userId="c43ce6ec-0a23-48ba-9f21-c9649b8c8391" providerId="ADAL" clId="{668AE4C6-9CA5-4746-8843-D6F56C473090}" dt="2024-02-15T08:09:22.789" v="2241" actId="11529"/>
          <ac:cxnSpMkLst>
            <pc:docMk/>
            <pc:sldMk cId="1159113695" sldId="344"/>
            <ac:cxnSpMk id="36" creationId="{F192895A-B74A-224D-E8CA-F46B8BC0DE6E}"/>
          </ac:cxnSpMkLst>
        </pc:cxnChg>
      </pc:sldChg>
      <pc:sldChg chg="add">
        <pc:chgData name="Acerbis Alberto" userId="c43ce6ec-0a23-48ba-9f21-c9649b8c8391" providerId="ADAL" clId="{668AE4C6-9CA5-4746-8843-D6F56C473090}" dt="2024-02-10T18:18:50.881" v="2168"/>
        <pc:sldMkLst>
          <pc:docMk/>
          <pc:sldMk cId="3598300279" sldId="345"/>
        </pc:sldMkLst>
      </pc:sldChg>
      <pc:sldChg chg="addSp delSp modSp add mod setBg">
        <pc:chgData name="Acerbis Alberto" userId="c43ce6ec-0a23-48ba-9f21-c9649b8c8391" providerId="ADAL" clId="{668AE4C6-9CA5-4746-8843-D6F56C473090}" dt="2024-02-15T07:33:57.947" v="2187" actId="22"/>
        <pc:sldMkLst>
          <pc:docMk/>
          <pc:sldMk cId="3760339078" sldId="346"/>
        </pc:sldMkLst>
        <pc:spChg chg="mod">
          <ac:chgData name="Acerbis Alberto" userId="c43ce6ec-0a23-48ba-9f21-c9649b8c8391" providerId="ADAL" clId="{668AE4C6-9CA5-4746-8843-D6F56C473090}" dt="2024-02-15T07:31:33.935" v="2174" actId="26606"/>
          <ac:spMkLst>
            <pc:docMk/>
            <pc:sldMk cId="3760339078" sldId="346"/>
            <ac:spMk id="2" creationId="{2867D79E-7E51-D44F-D5A2-1D20493E53FB}"/>
          </ac:spMkLst>
        </pc:spChg>
        <pc:spChg chg="del">
          <ac:chgData name="Acerbis Alberto" userId="c43ce6ec-0a23-48ba-9f21-c9649b8c8391" providerId="ADAL" clId="{668AE4C6-9CA5-4746-8843-D6F56C473090}" dt="2024-02-15T07:31:05.962" v="2171" actId="478"/>
          <ac:spMkLst>
            <pc:docMk/>
            <pc:sldMk cId="3760339078" sldId="346"/>
            <ac:spMk id="3" creationId="{8665FB52-B975-3C04-7F6E-FDF3F480EB6A}"/>
          </ac:spMkLst>
        </pc:spChg>
        <pc:spChg chg="del">
          <ac:chgData name="Acerbis Alberto" userId="c43ce6ec-0a23-48ba-9f21-c9649b8c8391" providerId="ADAL" clId="{668AE4C6-9CA5-4746-8843-D6F56C473090}" dt="2024-02-15T07:31:26.779" v="2172" actId="478"/>
          <ac:spMkLst>
            <pc:docMk/>
            <pc:sldMk cId="3760339078" sldId="346"/>
            <ac:spMk id="4" creationId="{EB587C57-5D12-B2F2-2B71-B148C2D9B6D5}"/>
          </ac:spMkLst>
        </pc:spChg>
        <pc:spChg chg="add del mod">
          <ac:chgData name="Acerbis Alberto" userId="c43ce6ec-0a23-48ba-9f21-c9649b8c8391" providerId="ADAL" clId="{668AE4C6-9CA5-4746-8843-D6F56C473090}" dt="2024-02-15T07:32:06.016" v="2182" actId="478"/>
          <ac:spMkLst>
            <pc:docMk/>
            <pc:sldMk cId="3760339078" sldId="346"/>
            <ac:spMk id="7" creationId="{03636A38-0E20-D129-4ABF-EFF146CCDF68}"/>
          </ac:spMkLst>
        </pc:spChg>
        <pc:spChg chg="add">
          <ac:chgData name="Acerbis Alberto" userId="c43ce6ec-0a23-48ba-9f21-c9649b8c8391" providerId="ADAL" clId="{668AE4C6-9CA5-4746-8843-D6F56C473090}" dt="2024-02-15T07:31:33.935" v="2174" actId="26606"/>
          <ac:spMkLst>
            <pc:docMk/>
            <pc:sldMk cId="3760339078" sldId="346"/>
            <ac:spMk id="19" creationId="{D4771268-CB57-404A-9271-370EB28F6090}"/>
          </ac:spMkLst>
        </pc:spChg>
        <pc:picChg chg="add mod ord">
          <ac:chgData name="Acerbis Alberto" userId="c43ce6ec-0a23-48ba-9f21-c9649b8c8391" providerId="ADAL" clId="{668AE4C6-9CA5-4746-8843-D6F56C473090}" dt="2024-02-15T07:31:40.736" v="2177" actId="14100"/>
          <ac:picMkLst>
            <pc:docMk/>
            <pc:sldMk cId="3760339078" sldId="346"/>
            <ac:picMk id="6" creationId="{5FF42278-C9D0-0714-331C-B29B1F2CF89B}"/>
          </ac:picMkLst>
        </pc:picChg>
        <pc:picChg chg="add mod">
          <ac:chgData name="Acerbis Alberto" userId="c43ce6ec-0a23-48ba-9f21-c9649b8c8391" providerId="ADAL" clId="{668AE4C6-9CA5-4746-8843-D6F56C473090}" dt="2024-02-15T07:32:34.139" v="2185"/>
          <ac:picMkLst>
            <pc:docMk/>
            <pc:sldMk cId="3760339078" sldId="346"/>
            <ac:picMk id="9" creationId="{BF23395F-1476-A783-E7FA-C76CD2030127}"/>
          </ac:picMkLst>
        </pc:picChg>
        <pc:picChg chg="add del">
          <ac:chgData name="Acerbis Alberto" userId="c43ce6ec-0a23-48ba-9f21-c9649b8c8391" providerId="ADAL" clId="{668AE4C6-9CA5-4746-8843-D6F56C473090}" dt="2024-02-15T07:33:57.947" v="2187" actId="22"/>
          <ac:picMkLst>
            <pc:docMk/>
            <pc:sldMk cId="3760339078" sldId="346"/>
            <ac:picMk id="11" creationId="{07B49C70-17FA-DFF1-3DDF-82B3B8B3B304}"/>
          </ac:picMkLst>
        </pc:picChg>
      </pc:sldChg>
      <pc:sldChg chg="addSp delSp modSp add mod setBg delDesignElem">
        <pc:chgData name="Acerbis Alberto" userId="c43ce6ec-0a23-48ba-9f21-c9649b8c8391" providerId="ADAL" clId="{668AE4C6-9CA5-4746-8843-D6F56C473090}" dt="2024-02-15T07:35:00.932" v="2223"/>
        <pc:sldMkLst>
          <pc:docMk/>
          <pc:sldMk cId="3494983273" sldId="347"/>
        </pc:sldMkLst>
        <pc:spChg chg="add">
          <ac:chgData name="Acerbis Alberto" userId="c43ce6ec-0a23-48ba-9f21-c9649b8c8391" providerId="ADAL" clId="{668AE4C6-9CA5-4746-8843-D6F56C473090}" dt="2024-02-15T07:34:41.726" v="2195" actId="26606"/>
          <ac:spMkLst>
            <pc:docMk/>
            <pc:sldMk cId="3494983273" sldId="347"/>
            <ac:spMk id="16" creationId="{D4771268-CB57-404A-9271-370EB28F6090}"/>
          </ac:spMkLst>
        </pc:spChg>
        <pc:spChg chg="del">
          <ac:chgData name="Acerbis Alberto" userId="c43ce6ec-0a23-48ba-9f21-c9649b8c8391" providerId="ADAL" clId="{668AE4C6-9CA5-4746-8843-D6F56C473090}" dt="2024-02-15T07:34:04.277" v="2189"/>
          <ac:spMkLst>
            <pc:docMk/>
            <pc:sldMk cId="3494983273" sldId="347"/>
            <ac:spMk id="19" creationId="{955C6F1D-3304-34F3-D571-59B43F631D9D}"/>
          </ac:spMkLst>
        </pc:spChg>
        <pc:picChg chg="add del">
          <ac:chgData name="Acerbis Alberto" userId="c43ce6ec-0a23-48ba-9f21-c9649b8c8391" providerId="ADAL" clId="{668AE4C6-9CA5-4746-8843-D6F56C473090}" dt="2024-02-15T07:34:37.428" v="2193" actId="478"/>
          <ac:picMkLst>
            <pc:docMk/>
            <pc:sldMk cId="3494983273" sldId="347"/>
            <ac:picMk id="4" creationId="{1D43E37D-241C-A6DD-9038-4D98E74D3B1C}"/>
          </ac:picMkLst>
        </pc:picChg>
        <pc:picChg chg="del">
          <ac:chgData name="Acerbis Alberto" userId="c43ce6ec-0a23-48ba-9f21-c9649b8c8391" providerId="ADAL" clId="{668AE4C6-9CA5-4746-8843-D6F56C473090}" dt="2024-02-15T07:34:06.767" v="2190" actId="478"/>
          <ac:picMkLst>
            <pc:docMk/>
            <pc:sldMk cId="3494983273" sldId="347"/>
            <ac:picMk id="6" creationId="{83D7F644-F02E-F65E-B72D-81E060934E9C}"/>
          </ac:picMkLst>
        </pc:picChg>
        <pc:picChg chg="add mod ord">
          <ac:chgData name="Acerbis Alberto" userId="c43ce6ec-0a23-48ba-9f21-c9649b8c8391" providerId="ADAL" clId="{668AE4C6-9CA5-4746-8843-D6F56C473090}" dt="2024-02-15T07:34:53.241" v="2222" actId="1038"/>
          <ac:picMkLst>
            <pc:docMk/>
            <pc:sldMk cId="3494983273" sldId="347"/>
            <ac:picMk id="7" creationId="{8992824E-A302-3C61-4D46-CAACC0DAF241}"/>
          </ac:picMkLst>
        </pc:picChg>
        <pc:picChg chg="add mod">
          <ac:chgData name="Acerbis Alberto" userId="c43ce6ec-0a23-48ba-9f21-c9649b8c8391" providerId="ADAL" clId="{668AE4C6-9CA5-4746-8843-D6F56C473090}" dt="2024-02-15T07:35:00.932" v="2223"/>
          <ac:picMkLst>
            <pc:docMk/>
            <pc:sldMk cId="3494983273" sldId="347"/>
            <ac:picMk id="8" creationId="{F48427C0-F426-B01A-CE19-9F694051E2DF}"/>
          </ac:picMkLst>
        </pc:picChg>
        <pc:picChg chg="del">
          <ac:chgData name="Acerbis Alberto" userId="c43ce6ec-0a23-48ba-9f21-c9649b8c8391" providerId="ADAL" clId="{668AE4C6-9CA5-4746-8843-D6F56C473090}" dt="2024-02-15T07:34:35.363" v="2192" actId="478"/>
          <ac:picMkLst>
            <pc:docMk/>
            <pc:sldMk cId="3494983273" sldId="347"/>
            <ac:picMk id="9" creationId="{4D1C96C2-130A-4189-AC93-A567162AF9D1}"/>
          </ac:picMkLst>
        </pc:picChg>
      </pc:sldChg>
      <pc:sldChg chg="addSp delSp modSp add del mod delAnim modAnim">
        <pc:chgData name="Acerbis Alberto" userId="c43ce6ec-0a23-48ba-9f21-c9649b8c8391" providerId="ADAL" clId="{668AE4C6-9CA5-4746-8843-D6F56C473090}" dt="2024-02-16T08:56:36.965" v="2352" actId="47"/>
        <pc:sldMkLst>
          <pc:docMk/>
          <pc:sldMk cId="523613594" sldId="348"/>
        </pc:sldMkLst>
        <pc:spChg chg="del">
          <ac:chgData name="Acerbis Alberto" userId="c43ce6ec-0a23-48ba-9f21-c9649b8c8391" providerId="ADAL" clId="{668AE4C6-9CA5-4746-8843-D6F56C473090}" dt="2024-02-15T12:25:09.879" v="2248" actId="478"/>
          <ac:spMkLst>
            <pc:docMk/>
            <pc:sldMk cId="523613594" sldId="348"/>
            <ac:spMk id="3" creationId="{8C3CAD7B-CCB5-AA81-A48D-CC0E6308931A}"/>
          </ac:spMkLst>
        </pc:spChg>
        <pc:spChg chg="add del mod">
          <ac:chgData name="Acerbis Alberto" userId="c43ce6ec-0a23-48ba-9f21-c9649b8c8391" providerId="ADAL" clId="{668AE4C6-9CA5-4746-8843-D6F56C473090}" dt="2024-02-15T12:27:00.752" v="2324" actId="478"/>
          <ac:spMkLst>
            <pc:docMk/>
            <pc:sldMk cId="523613594" sldId="348"/>
            <ac:spMk id="4" creationId="{2A3153E2-D6EE-8A3D-6F48-D92DF75054E2}"/>
          </ac:spMkLst>
        </pc:spChg>
        <pc:spChg chg="add mod">
          <ac:chgData name="Acerbis Alberto" userId="c43ce6ec-0a23-48ba-9f21-c9649b8c8391" providerId="ADAL" clId="{668AE4C6-9CA5-4746-8843-D6F56C473090}" dt="2024-02-15T12:26:52.939" v="2320" actId="1076"/>
          <ac:spMkLst>
            <pc:docMk/>
            <pc:sldMk cId="523613594" sldId="348"/>
            <ac:spMk id="5" creationId="{CD7E70CC-FC85-668A-2F68-A9E9418D1ED3}"/>
          </ac:spMkLst>
        </pc:spChg>
        <pc:spChg chg="add mod">
          <ac:chgData name="Acerbis Alberto" userId="c43ce6ec-0a23-48ba-9f21-c9649b8c8391" providerId="ADAL" clId="{668AE4C6-9CA5-4746-8843-D6F56C473090}" dt="2024-02-15T12:26:54.936" v="2322" actId="1076"/>
          <ac:spMkLst>
            <pc:docMk/>
            <pc:sldMk cId="523613594" sldId="348"/>
            <ac:spMk id="6" creationId="{6FF0D088-D6F1-5567-1AE1-6F7AC3788694}"/>
          </ac:spMkLst>
        </pc:spChg>
        <pc:spChg chg="add mod">
          <ac:chgData name="Acerbis Alberto" userId="c43ce6ec-0a23-48ba-9f21-c9649b8c8391" providerId="ADAL" clId="{668AE4C6-9CA5-4746-8843-D6F56C473090}" dt="2024-02-15T12:27:42.848" v="2351" actId="1076"/>
          <ac:spMkLst>
            <pc:docMk/>
            <pc:sldMk cId="523613594" sldId="348"/>
            <ac:spMk id="7" creationId="{F12FEC8E-8157-B49A-D0DD-6C112F3849FA}"/>
          </ac:spMkLst>
        </pc:spChg>
        <pc:spChg chg="add mod">
          <ac:chgData name="Acerbis Alberto" userId="c43ce6ec-0a23-48ba-9f21-c9649b8c8391" providerId="ADAL" clId="{668AE4C6-9CA5-4746-8843-D6F56C473090}" dt="2024-02-15T12:27:25.159" v="2347" actId="1076"/>
          <ac:spMkLst>
            <pc:docMk/>
            <pc:sldMk cId="523613594" sldId="348"/>
            <ac:spMk id="8" creationId="{BBBD5709-C9B3-7ECE-9DA8-64B2A8B6D99A}"/>
          </ac:spMkLst>
        </pc:spChg>
        <pc:spChg chg="del">
          <ac:chgData name="Acerbis Alberto" userId="c43ce6ec-0a23-48ba-9f21-c9649b8c8391" providerId="ADAL" clId="{668AE4C6-9CA5-4746-8843-D6F56C473090}" dt="2024-02-15T12:25:10.818" v="2249" actId="478"/>
          <ac:spMkLst>
            <pc:docMk/>
            <pc:sldMk cId="523613594" sldId="348"/>
            <ac:spMk id="15" creationId="{EF547036-235C-5FB6-A164-53C2AD962A73}"/>
          </ac:spMkLst>
        </pc:spChg>
        <pc:spChg chg="del mod">
          <ac:chgData name="Acerbis Alberto" userId="c43ce6ec-0a23-48ba-9f21-c9649b8c8391" providerId="ADAL" clId="{668AE4C6-9CA5-4746-8843-D6F56C473090}" dt="2024-02-15T12:25:14.637" v="2251" actId="478"/>
          <ac:spMkLst>
            <pc:docMk/>
            <pc:sldMk cId="523613594" sldId="348"/>
            <ac:spMk id="16" creationId="{6E66F276-9910-D7A6-74FE-D80B86445F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0B8DC-4CAA-E951-9CE2-214DD79855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B304F1-13A4-C193-60D9-A2A2D5C50D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7DFE6-83BE-4225-A6F8-9DBA7A87C5D0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A8D4F5-F03E-58F0-3E0A-9FEDD39E9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CA7C52-9A22-B2D9-B29D-38E897B639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ADEED-C091-4A47-9FEA-AC0CCE1553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311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99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‹N›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gilereloaded.it/corsi/corso-ddd-cqrs-pattern/" TargetMode="External"/><Relationship Id="rId13" Type="http://schemas.openxmlformats.org/officeDocument/2006/relationships/hyperlink" Target="https://albertoacerbis.com/" TargetMode="External"/><Relationship Id="rId3" Type="http://schemas.openxmlformats.org/officeDocument/2006/relationships/hyperlink" Target="https://twitter.com/aacerbis" TargetMode="External"/><Relationship Id="rId7" Type="http://schemas.openxmlformats.org/officeDocument/2006/relationships/hyperlink" Target="mailto:alberto.acerbis@intre.it" TargetMode="External"/><Relationship Id="rId12" Type="http://schemas.openxmlformats.org/officeDocument/2006/relationships/image" Target="../media/image30.png"/><Relationship Id="rId2" Type="http://schemas.openxmlformats.org/officeDocument/2006/relationships/hyperlink" Target="https://github.com/Ace68/CloudGen-2024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hyperlink" Target="https://agilereloaded.it/corsi/corso-ddd-teoria-pratica/" TargetMode="External"/><Relationship Id="rId5" Type="http://schemas.openxmlformats.org/officeDocument/2006/relationships/image" Target="../media/image28.jpg"/><Relationship Id="rId10" Type="http://schemas.openxmlformats.org/officeDocument/2006/relationships/image" Target="../media/image4.png"/><Relationship Id="rId4" Type="http://schemas.openxmlformats.org/officeDocument/2006/relationships/hyperlink" Target="https://www.linkedin.com/in/aacerbis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store.com/event-sourc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store.com/event-sourc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tackoverflow.com/questions/15254684/joliver-eventstore-eventual-consistency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tackoverflow.com/questions/15254684/joliver-eventstore-eventual-consistency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ventstore.com/event-driven-architectur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eventstore.com/blog/what-is-event-sourc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000" dirty="0" err="1"/>
              <a:t>Eventual</a:t>
            </a:r>
            <a:r>
              <a:rPr lang="it-IT" sz="4000" dirty="0"/>
              <a:t> </a:t>
            </a:r>
            <a:r>
              <a:rPr lang="it-IT" sz="4000" dirty="0" err="1"/>
              <a:t>Consistency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02" y="5441066"/>
            <a:ext cx="2182208" cy="381033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solidFill>
                  <a:srgbClr val="0070C0"/>
                </a:solidFill>
              </a:rPr>
              <a:t>Alberto Acerbis</a:t>
            </a:r>
          </a:p>
          <a:p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D3DF6A-9028-B5F3-ED94-2A52D497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0" y="6011691"/>
            <a:ext cx="1425063" cy="4343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69D3AD3-8D93-F3A8-25A2-25999F37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730" y="6011691"/>
            <a:ext cx="1120237" cy="381033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EBA68D4B-C34C-6887-285D-E0383115A150}"/>
              </a:ext>
            </a:extLst>
          </p:cNvPr>
          <p:cNvSpPr txBox="1">
            <a:spLocks/>
          </p:cNvSpPr>
          <p:nvPr/>
        </p:nvSpPr>
        <p:spPr>
          <a:xfrm>
            <a:off x="975038" y="4341211"/>
            <a:ext cx="6448277" cy="5203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Eventualmente oppure Prima o Poi?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C16FF-AD22-ACBB-09B3-EDA0ED5C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DE0A-0546-ED19-3FB4-781002EB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solidFill>
                  <a:schemeClr val="bg1"/>
                </a:solidFill>
              </a:rPr>
              <a:t>State-</a:t>
            </a:r>
            <a:r>
              <a:rPr lang="it-IT" sz="3200" dirty="0" err="1">
                <a:solidFill>
                  <a:schemeClr val="bg1"/>
                </a:solidFill>
              </a:rPr>
              <a:t>Oriented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Persistence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82953B1-392B-A48C-E811-C9A1EF23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3ECB3DD-07C3-0FC7-B8CD-353BF6DD5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C8DB65C-905C-88F3-45BB-5971C9502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28" y="961812"/>
            <a:ext cx="2565162" cy="251172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2179D2A-0FFC-DF46-9CDC-FB8568727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557" y="984078"/>
            <a:ext cx="3340056" cy="2467188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2EE9F0B-CCFB-4517-4869-7410FDAA8D5F}"/>
              </a:ext>
            </a:extLst>
          </p:cNvPr>
          <p:cNvSpPr/>
          <p:nvPr/>
        </p:nvSpPr>
        <p:spPr>
          <a:xfrm>
            <a:off x="1192806" y="4238717"/>
            <a:ext cx="9951444" cy="16574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2"/>
                </a:solidFill>
              </a:rPr>
              <a:t>Change</a:t>
            </a:r>
            <a:r>
              <a:rPr lang="it-IT" dirty="0">
                <a:solidFill>
                  <a:schemeClr val="tx2"/>
                </a:solidFill>
              </a:rPr>
              <a:t> history of </a:t>
            </a:r>
            <a:r>
              <a:rPr lang="it-IT" dirty="0" err="1">
                <a:solidFill>
                  <a:schemeClr val="tx2"/>
                </a:solidFill>
              </a:rPr>
              <a:t>entities</a:t>
            </a:r>
            <a:r>
              <a:rPr lang="it-IT" dirty="0">
                <a:solidFill>
                  <a:schemeClr val="tx2"/>
                </a:solidFill>
              </a:rPr>
              <a:t> can </a:t>
            </a:r>
            <a:r>
              <a:rPr lang="it-IT" dirty="0" err="1">
                <a:solidFill>
                  <a:schemeClr val="tx2"/>
                </a:solidFill>
              </a:rPr>
              <a:t>allow</a:t>
            </a:r>
            <a:r>
              <a:rPr lang="it-IT" dirty="0">
                <a:solidFill>
                  <a:schemeClr val="tx2"/>
                </a:solidFill>
              </a:rPr>
              <a:t> access to </a:t>
            </a:r>
            <a:r>
              <a:rPr lang="it-IT" dirty="0" err="1">
                <a:solidFill>
                  <a:schemeClr val="tx2"/>
                </a:solidFill>
              </a:rPr>
              <a:t>previous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states</a:t>
            </a:r>
            <a:r>
              <a:rPr lang="it-IT" dirty="0">
                <a:solidFill>
                  <a:schemeClr val="tx2"/>
                </a:solidFill>
              </a:rPr>
              <a:t>, </a:t>
            </a:r>
            <a:r>
              <a:rPr lang="it-IT" dirty="0" err="1">
                <a:solidFill>
                  <a:schemeClr val="tx2"/>
                </a:solidFill>
              </a:rPr>
              <a:t>but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ignore</a:t>
            </a:r>
            <a:r>
              <a:rPr lang="it-IT" dirty="0">
                <a:solidFill>
                  <a:schemeClr val="tx2"/>
                </a:solidFill>
              </a:rPr>
              <a:t> the </a:t>
            </a:r>
          </a:p>
          <a:p>
            <a:pPr algn="ctr"/>
            <a:r>
              <a:rPr lang="it-IT" dirty="0" err="1">
                <a:solidFill>
                  <a:schemeClr val="tx2"/>
                </a:solidFill>
              </a:rPr>
              <a:t>meaning</a:t>
            </a:r>
            <a:r>
              <a:rPr lang="it-IT" dirty="0">
                <a:solidFill>
                  <a:schemeClr val="tx2"/>
                </a:solidFill>
              </a:rPr>
              <a:t> of </a:t>
            </a:r>
            <a:r>
              <a:rPr lang="it-IT" dirty="0" err="1">
                <a:solidFill>
                  <a:schemeClr val="tx2"/>
                </a:solidFill>
              </a:rPr>
              <a:t>those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changes</a:t>
            </a:r>
            <a:r>
              <a:rPr lang="it-IT" dirty="0">
                <a:solidFill>
                  <a:schemeClr val="tx2"/>
                </a:solidFill>
              </a:rPr>
              <a:t>, so </a:t>
            </a:r>
            <a:r>
              <a:rPr lang="it-IT" dirty="0" err="1">
                <a:solidFill>
                  <a:schemeClr val="tx2"/>
                </a:solidFill>
              </a:rPr>
              <a:t>that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any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manipulation</a:t>
            </a:r>
            <a:r>
              <a:rPr lang="it-IT" dirty="0">
                <a:solidFill>
                  <a:schemeClr val="tx2"/>
                </a:solidFill>
              </a:rPr>
              <a:t> of the information </a:t>
            </a:r>
            <a:r>
              <a:rPr lang="it-IT" dirty="0" err="1">
                <a:solidFill>
                  <a:schemeClr val="tx2"/>
                </a:solidFill>
              </a:rPr>
              <a:t>is</a:t>
            </a:r>
            <a:endParaRPr lang="it-IT" dirty="0">
              <a:solidFill>
                <a:schemeClr val="tx2"/>
              </a:solidFill>
            </a:endParaRPr>
          </a:p>
          <a:p>
            <a:pPr algn="ctr"/>
            <a:r>
              <a:rPr lang="it-IT" dirty="0" err="1">
                <a:solidFill>
                  <a:schemeClr val="tx2"/>
                </a:solidFill>
              </a:rPr>
              <a:t>procedural</a:t>
            </a:r>
            <a:r>
              <a:rPr lang="it-IT" dirty="0">
                <a:solidFill>
                  <a:schemeClr val="tx2"/>
                </a:solidFill>
              </a:rPr>
              <a:t>, and </a:t>
            </a:r>
            <a:r>
              <a:rPr lang="it-IT" dirty="0" err="1">
                <a:solidFill>
                  <a:schemeClr val="tx2"/>
                </a:solidFill>
              </a:rPr>
              <a:t>often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pushed</a:t>
            </a:r>
            <a:r>
              <a:rPr lang="it-IT" dirty="0">
                <a:solidFill>
                  <a:schemeClr val="tx2"/>
                </a:solidFill>
              </a:rPr>
              <a:t> out of the domain </a:t>
            </a:r>
            <a:r>
              <a:rPr lang="it-IT" dirty="0" err="1">
                <a:solidFill>
                  <a:schemeClr val="tx2"/>
                </a:solidFill>
              </a:rPr>
              <a:t>layer</a:t>
            </a:r>
            <a:endParaRPr lang="it-IT" sz="2000" dirty="0">
              <a:solidFill>
                <a:schemeClr val="tx2"/>
              </a:solidFill>
            </a:endParaRPr>
          </a:p>
          <a:p>
            <a:pPr algn="ctr"/>
            <a:endParaRPr lang="it-IT" dirty="0">
              <a:solidFill>
                <a:schemeClr val="tx2"/>
              </a:solidFill>
            </a:endParaRPr>
          </a:p>
          <a:p>
            <a:pPr algn="r"/>
            <a:r>
              <a:rPr lang="it-IT" dirty="0">
                <a:solidFill>
                  <a:schemeClr val="tx2"/>
                </a:solidFill>
              </a:rPr>
              <a:t>Eric Evans, Domain-</a:t>
            </a:r>
            <a:r>
              <a:rPr lang="it-IT" dirty="0" err="1">
                <a:solidFill>
                  <a:schemeClr val="tx2"/>
                </a:solidFill>
              </a:rPr>
              <a:t>Driven</a:t>
            </a:r>
            <a:r>
              <a:rPr lang="it-IT" dirty="0">
                <a:solidFill>
                  <a:schemeClr val="tx2"/>
                </a:solidFill>
              </a:rPr>
              <a:t> Design Reference</a:t>
            </a:r>
          </a:p>
        </p:txBody>
      </p:sp>
      <p:sp>
        <p:nvSpPr>
          <p:cNvPr id="7" name="Elaborazione 6">
            <a:extLst>
              <a:ext uri="{FF2B5EF4-FFF2-40B4-BE49-F238E27FC236}">
                <a16:creationId xmlns:a16="http://schemas.microsoft.com/office/drawing/2014/main" id="{C08DBF0D-6CED-9A96-1D53-593E503DF2CF}"/>
              </a:ext>
            </a:extLst>
          </p:cNvPr>
          <p:cNvSpPr/>
          <p:nvPr/>
        </p:nvSpPr>
        <p:spPr>
          <a:xfrm>
            <a:off x="1465916" y="4238717"/>
            <a:ext cx="285494" cy="16574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6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AB08-DFAB-76BD-4032-E4DF26A1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E7B4-8B0C-BDE7-47FE-A93F1EEC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solidFill>
                  <a:schemeClr val="bg1"/>
                </a:solidFill>
              </a:rPr>
              <a:t>Event-</a:t>
            </a:r>
            <a:r>
              <a:rPr lang="it-IT" sz="3200" dirty="0" err="1">
                <a:solidFill>
                  <a:schemeClr val="bg1"/>
                </a:solidFill>
              </a:rPr>
              <a:t>Oriented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Persistence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A815433-9F74-7F1F-FF88-213743F4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5616B39-9F5B-2D9F-90E6-D132D744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14FB53D-6394-5CBA-84CC-EB2AA14F4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48" y="1269413"/>
            <a:ext cx="3003145" cy="26079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5ADD288-4A9F-26D0-3011-C01FBD38F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936" y="1040130"/>
            <a:ext cx="2783616" cy="26606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E1C1C6C-343E-EED2-C347-E9C1FE8F0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043" y="3977899"/>
            <a:ext cx="4171035" cy="18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51289-FAE8-3A4F-6685-211F9E5E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6CC6A-C966-F58A-1161-D5D3E26E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picture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movie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0763FA-AFB6-C195-A3BC-C7345F00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2260237"/>
            <a:ext cx="7347537" cy="36186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38D09F7-30F7-522D-3FB2-0CA8A698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66D5E63-43D7-44A9-FD73-E2158672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5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06C51-DDF1-1F3A-457B-6628344F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20C6C-B58C-7BF0-CE41-38821298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17" y="320465"/>
            <a:ext cx="10909640" cy="1154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Query Responsibility Segregation (CQRS)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QRS &amp; Event Sourcing Code Walk-Through - CodeOpinion">
            <a:extLst>
              <a:ext uri="{FF2B5EF4-FFF2-40B4-BE49-F238E27FC236}">
                <a16:creationId xmlns:a16="http://schemas.microsoft.com/office/drawing/2014/main" id="{07A3AA0D-6384-E5A5-A13B-48755B0E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710" y="2245849"/>
            <a:ext cx="11433454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8C6DBE1-4EA3-4084-BF9E-71C1DFA1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B4000D8-D181-3762-6FF9-A4F2F309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21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1B65F-45E8-7B00-17C2-4FDE4603E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535E-6A9D-2AF0-EADB-FDF6D3BA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solidFill>
                  <a:schemeClr val="bg1"/>
                </a:solidFill>
              </a:rPr>
              <a:t>Write Model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2AECF31-09C1-6454-BFA1-EC899FA1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866A3A8-48E3-43D5-FB9A-508D5F7E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C384B7-56C4-982A-82BA-249EDC8ED5B7}"/>
              </a:ext>
            </a:extLst>
          </p:cNvPr>
          <p:cNvSpPr/>
          <p:nvPr/>
        </p:nvSpPr>
        <p:spPr>
          <a:xfrm>
            <a:off x="3668230" y="2817628"/>
            <a:ext cx="1722476" cy="903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Order</a:t>
            </a:r>
          </a:p>
          <a:p>
            <a:pPr algn="ctr"/>
            <a:r>
              <a:rPr lang="it-IT" i="1" dirty="0" err="1"/>
              <a:t>Placed</a:t>
            </a:r>
            <a:endParaRPr lang="it-IT" i="1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9FE9499-FFD3-DB84-BF7A-478FD7760A5C}"/>
              </a:ext>
            </a:extLst>
          </p:cNvPr>
          <p:cNvSpPr/>
          <p:nvPr/>
        </p:nvSpPr>
        <p:spPr>
          <a:xfrm>
            <a:off x="5872714" y="2817627"/>
            <a:ext cx="1722476" cy="903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Order</a:t>
            </a:r>
          </a:p>
          <a:p>
            <a:pPr algn="ctr"/>
            <a:r>
              <a:rPr lang="it-IT" i="1" dirty="0" err="1"/>
              <a:t>Approved</a:t>
            </a:r>
            <a:endParaRPr lang="it-IT" i="1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1FA8C19-C079-7622-A508-1FFD03296698}"/>
              </a:ext>
            </a:extLst>
          </p:cNvPr>
          <p:cNvSpPr/>
          <p:nvPr/>
        </p:nvSpPr>
        <p:spPr>
          <a:xfrm>
            <a:off x="8077198" y="2817627"/>
            <a:ext cx="1722476" cy="903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Order</a:t>
            </a:r>
          </a:p>
          <a:p>
            <a:pPr algn="ctr"/>
            <a:r>
              <a:rPr lang="it-IT" i="1" dirty="0" err="1"/>
              <a:t>Shipped</a:t>
            </a:r>
            <a:endParaRPr lang="it-IT" i="1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9FF91D4-E93C-378B-69CA-C36950812CE2}"/>
              </a:ext>
            </a:extLst>
          </p:cNvPr>
          <p:cNvCxnSpPr/>
          <p:nvPr/>
        </p:nvCxnSpPr>
        <p:spPr>
          <a:xfrm>
            <a:off x="5135523" y="3269510"/>
            <a:ext cx="10951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84B7CE2-18DE-BED2-E102-C2917A28C7BD}"/>
              </a:ext>
            </a:extLst>
          </p:cNvPr>
          <p:cNvCxnSpPr/>
          <p:nvPr/>
        </p:nvCxnSpPr>
        <p:spPr>
          <a:xfrm>
            <a:off x="7293933" y="3269510"/>
            <a:ext cx="10951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A62AA7-93C3-5F1C-68EC-FABBA4A65567}"/>
              </a:ext>
            </a:extLst>
          </p:cNvPr>
          <p:cNvSpPr txBox="1"/>
          <p:nvPr/>
        </p:nvSpPr>
        <p:spPr>
          <a:xfrm>
            <a:off x="467833" y="1351047"/>
            <a:ext cx="675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write</a:t>
            </a:r>
            <a:r>
              <a:rPr lang="it-IT" sz="2000" dirty="0"/>
              <a:t> model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responsible</a:t>
            </a:r>
            <a:r>
              <a:rPr lang="it-IT" sz="2000" dirty="0"/>
              <a:t> for </a:t>
            </a:r>
            <a:r>
              <a:rPr lang="it-IT" sz="2000" dirty="0" err="1"/>
              <a:t>handling</a:t>
            </a:r>
            <a:r>
              <a:rPr lang="it-IT" sz="2000" dirty="0"/>
              <a:t> the business </a:t>
            </a:r>
            <a:r>
              <a:rPr lang="it-IT" sz="2000" dirty="0" err="1"/>
              <a:t>logic</a:t>
            </a:r>
            <a:r>
              <a:rPr lang="it-IT" sz="2000" dirty="0"/>
              <a:t>!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A4B8C5B-C8D7-ED9B-04F9-FA16398896CE}"/>
              </a:ext>
            </a:extLst>
          </p:cNvPr>
          <p:cNvSpPr/>
          <p:nvPr/>
        </p:nvSpPr>
        <p:spPr>
          <a:xfrm>
            <a:off x="689554" y="2884789"/>
            <a:ext cx="1825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ACF79E-477C-EC48-AAF1-1C3989FE4A7A}"/>
              </a:ext>
            </a:extLst>
          </p:cNvPr>
          <p:cNvSpPr txBox="1"/>
          <p:nvPr/>
        </p:nvSpPr>
        <p:spPr>
          <a:xfrm>
            <a:off x="467832" y="5106844"/>
            <a:ext cx="6751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Write Model </a:t>
            </a:r>
            <a:r>
              <a:rPr lang="it-IT" sz="2000" dirty="0" err="1"/>
              <a:t>is</a:t>
            </a:r>
            <a:r>
              <a:rPr lang="it-IT" sz="2000" dirty="0"/>
              <a:t> Strong </a:t>
            </a:r>
            <a:r>
              <a:rPr lang="it-IT" sz="2000" dirty="0" err="1"/>
              <a:t>Consistency</a:t>
            </a:r>
            <a:r>
              <a:rPr lang="it-IT" sz="20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8228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877F-53DB-2738-0B4B-1F9C8EC7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2495-F740-3327-993D-93492487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solidFill>
                  <a:schemeClr val="bg1"/>
                </a:solidFill>
              </a:rPr>
              <a:t>Read Model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95D45D-DFF4-D14A-8A60-B0AC493F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B72EF4A-068C-B3F6-7968-8443AA1AF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023AA46-8F90-B154-C17F-4E17650F3398}"/>
              </a:ext>
            </a:extLst>
          </p:cNvPr>
          <p:cNvSpPr/>
          <p:nvPr/>
        </p:nvSpPr>
        <p:spPr>
          <a:xfrm>
            <a:off x="3668230" y="2541179"/>
            <a:ext cx="1566532" cy="626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Order</a:t>
            </a:r>
          </a:p>
          <a:p>
            <a:pPr algn="ctr"/>
            <a:r>
              <a:rPr lang="it-IT" i="1" dirty="0" err="1"/>
              <a:t>Placed</a:t>
            </a:r>
            <a:endParaRPr lang="it-IT" i="1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FF67214-D285-3BCA-3D55-3C29A4DCAF7B}"/>
              </a:ext>
            </a:extLst>
          </p:cNvPr>
          <p:cNvSpPr/>
          <p:nvPr/>
        </p:nvSpPr>
        <p:spPr>
          <a:xfrm>
            <a:off x="5872714" y="2541178"/>
            <a:ext cx="1566532" cy="626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Order</a:t>
            </a:r>
          </a:p>
          <a:p>
            <a:pPr algn="ctr"/>
            <a:r>
              <a:rPr lang="it-IT" i="1" dirty="0" err="1"/>
              <a:t>Approved</a:t>
            </a:r>
            <a:endParaRPr lang="it-IT" i="1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960B42B-57C3-25AC-D64B-D201A3B16D9D}"/>
              </a:ext>
            </a:extLst>
          </p:cNvPr>
          <p:cNvSpPr/>
          <p:nvPr/>
        </p:nvSpPr>
        <p:spPr>
          <a:xfrm>
            <a:off x="8077198" y="2541178"/>
            <a:ext cx="1566532" cy="626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/>
              <a:t>Order</a:t>
            </a:r>
          </a:p>
          <a:p>
            <a:pPr algn="ctr"/>
            <a:r>
              <a:rPr lang="it-IT" i="1" dirty="0" err="1"/>
              <a:t>Shipped</a:t>
            </a:r>
            <a:endParaRPr lang="it-IT" i="1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FCE1101-8DA9-3C42-7F36-303148F540B0}"/>
              </a:ext>
            </a:extLst>
          </p:cNvPr>
          <p:cNvCxnSpPr>
            <a:cxnSpLocks/>
          </p:cNvCxnSpPr>
          <p:nvPr/>
        </p:nvCxnSpPr>
        <p:spPr>
          <a:xfrm>
            <a:off x="5135523" y="2876097"/>
            <a:ext cx="99600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B8D9721-238C-B6B4-649E-2B3DFB9BDDC2}"/>
              </a:ext>
            </a:extLst>
          </p:cNvPr>
          <p:cNvCxnSpPr>
            <a:cxnSpLocks/>
          </p:cNvCxnSpPr>
          <p:nvPr/>
        </p:nvCxnSpPr>
        <p:spPr>
          <a:xfrm>
            <a:off x="7293933" y="2876097"/>
            <a:ext cx="99600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12FDB5A6-C0CF-8D12-8577-93A4E9FF1622}"/>
              </a:ext>
            </a:extLst>
          </p:cNvPr>
          <p:cNvSpPr/>
          <p:nvPr/>
        </p:nvSpPr>
        <p:spPr>
          <a:xfrm>
            <a:off x="1750378" y="2648505"/>
            <a:ext cx="165987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7B9E15-55B9-A18C-7F5E-9115EEBAECF6}"/>
              </a:ext>
            </a:extLst>
          </p:cNvPr>
          <p:cNvSpPr txBox="1"/>
          <p:nvPr/>
        </p:nvSpPr>
        <p:spPr>
          <a:xfrm>
            <a:off x="467833" y="1351047"/>
            <a:ext cx="940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 </a:t>
            </a:r>
            <a:r>
              <a:rPr lang="it-IT" sz="2000" dirty="0" err="1"/>
              <a:t>read</a:t>
            </a:r>
            <a:r>
              <a:rPr lang="it-IT" sz="2000" dirty="0"/>
              <a:t> model </a:t>
            </a:r>
            <a:r>
              <a:rPr lang="it-IT" sz="2000" dirty="0" err="1"/>
              <a:t>contains</a:t>
            </a:r>
            <a:r>
              <a:rPr lang="it-IT" sz="2000" dirty="0"/>
              <a:t> </a:t>
            </a:r>
            <a:r>
              <a:rPr lang="it-IT" sz="2000" dirty="0" err="1"/>
              <a:t>specific</a:t>
            </a:r>
            <a:r>
              <a:rPr lang="it-IT" sz="2000" dirty="0"/>
              <a:t> information.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specialized</a:t>
            </a:r>
            <a:r>
              <a:rPr lang="it-IT" sz="2000" dirty="0"/>
              <a:t> for queries</a:t>
            </a:r>
          </a:p>
        </p:txBody>
      </p:sp>
      <p:sp>
        <p:nvSpPr>
          <p:cNvPr id="16" name="Disco magnetico 15">
            <a:extLst>
              <a:ext uri="{FF2B5EF4-FFF2-40B4-BE49-F238E27FC236}">
                <a16:creationId xmlns:a16="http://schemas.microsoft.com/office/drawing/2014/main" id="{DF108167-DA5A-1AAD-06D9-57C1A07A9164}"/>
              </a:ext>
            </a:extLst>
          </p:cNvPr>
          <p:cNvSpPr/>
          <p:nvPr/>
        </p:nvSpPr>
        <p:spPr>
          <a:xfrm>
            <a:off x="3147237" y="3957717"/>
            <a:ext cx="1786270" cy="176259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Orders</a:t>
            </a:r>
            <a:endParaRPr lang="it-IT" dirty="0"/>
          </a:p>
        </p:txBody>
      </p:sp>
      <p:sp>
        <p:nvSpPr>
          <p:cNvPr id="18" name="Disco magnetico 17">
            <a:extLst>
              <a:ext uri="{FF2B5EF4-FFF2-40B4-BE49-F238E27FC236}">
                <a16:creationId xmlns:a16="http://schemas.microsoft.com/office/drawing/2014/main" id="{08E99358-FCCE-109A-25E7-BDA22A9EA770}"/>
              </a:ext>
            </a:extLst>
          </p:cNvPr>
          <p:cNvSpPr/>
          <p:nvPr/>
        </p:nvSpPr>
        <p:spPr>
          <a:xfrm>
            <a:off x="6131527" y="3992084"/>
            <a:ext cx="1786270" cy="176259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Payments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A6BFF80-5A6B-A3BB-7C76-4BA896E3326F}"/>
              </a:ext>
            </a:extLst>
          </p:cNvPr>
          <p:cNvSpPr/>
          <p:nvPr/>
        </p:nvSpPr>
        <p:spPr>
          <a:xfrm>
            <a:off x="657418" y="4084828"/>
            <a:ext cx="165987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Model(s)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8B68CC05-4764-A9E9-6681-EE261120F5C2}"/>
              </a:ext>
            </a:extLst>
          </p:cNvPr>
          <p:cNvCxnSpPr/>
          <p:nvPr/>
        </p:nvCxnSpPr>
        <p:spPr>
          <a:xfrm rot="5400000">
            <a:off x="4149468" y="3463225"/>
            <a:ext cx="813169" cy="244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7D286A6-BF83-DAC2-484D-80FBC663290B}"/>
              </a:ext>
            </a:extLst>
          </p:cNvPr>
          <p:cNvCxnSpPr>
            <a:cxnSpLocks/>
          </p:cNvCxnSpPr>
          <p:nvPr/>
        </p:nvCxnSpPr>
        <p:spPr>
          <a:xfrm rot="5400000">
            <a:off x="6652916" y="3340885"/>
            <a:ext cx="814205" cy="467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6B9FE5F0-9FE4-FB2F-9E29-95636D308990}"/>
              </a:ext>
            </a:extLst>
          </p:cNvPr>
          <p:cNvCxnSpPr/>
          <p:nvPr/>
        </p:nvCxnSpPr>
        <p:spPr>
          <a:xfrm rot="10800000" flipV="1">
            <a:off x="4844900" y="3178914"/>
            <a:ext cx="1119969" cy="905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F192895A-B74A-224D-E8CA-F46B8BC0DE6E}"/>
              </a:ext>
            </a:extLst>
          </p:cNvPr>
          <p:cNvCxnSpPr/>
          <p:nvPr/>
        </p:nvCxnSpPr>
        <p:spPr>
          <a:xfrm rot="10800000" flipV="1">
            <a:off x="4556053" y="3211017"/>
            <a:ext cx="3733885" cy="74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  <p:bldP spid="16" grpId="0" animBg="1"/>
      <p:bldP spid="18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00A0C-9AF9-F577-B544-3A764B7BF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A309-C360-3A96-8DBF-2419A97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solidFill>
                  <a:schemeClr val="bg1"/>
                </a:solidFill>
              </a:rPr>
              <a:t>Command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66182CC-0966-5FBB-B560-586B8C2B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89E533F-6D54-B0B4-15B7-2DC11C1C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2173392-9772-FE6D-D2C0-6A5BB2035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58" y="1033871"/>
            <a:ext cx="6179140" cy="3035208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A4E0A7E-B90F-0460-9D79-7D27ED7B1AFA}"/>
              </a:ext>
            </a:extLst>
          </p:cNvPr>
          <p:cNvSpPr/>
          <p:nvPr/>
        </p:nvSpPr>
        <p:spPr>
          <a:xfrm>
            <a:off x="581758" y="4365590"/>
            <a:ext cx="11028484" cy="15401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A </a:t>
            </a:r>
            <a:r>
              <a:rPr lang="it-IT" sz="2000" dirty="0" err="1">
                <a:solidFill>
                  <a:schemeClr val="tx2"/>
                </a:solidFill>
              </a:rPr>
              <a:t>command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is</a:t>
            </a:r>
            <a:r>
              <a:rPr lang="it-IT" sz="2000" dirty="0">
                <a:solidFill>
                  <a:schemeClr val="tx2"/>
                </a:solidFill>
              </a:rPr>
              <a:t> a </a:t>
            </a:r>
            <a:r>
              <a:rPr lang="it-IT" sz="2000" dirty="0" err="1">
                <a:solidFill>
                  <a:schemeClr val="tx2"/>
                </a:solidFill>
              </a:rPr>
              <a:t>simple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object</a:t>
            </a:r>
            <a:r>
              <a:rPr lang="it-IT" sz="2000" dirty="0">
                <a:solidFill>
                  <a:schemeClr val="tx2"/>
                </a:solidFill>
              </a:rPr>
              <a:t> with a name of an </a:t>
            </a:r>
            <a:r>
              <a:rPr lang="it-IT" sz="2000" dirty="0" err="1">
                <a:solidFill>
                  <a:schemeClr val="tx2"/>
                </a:solidFill>
              </a:rPr>
              <a:t>operation</a:t>
            </a:r>
            <a:r>
              <a:rPr lang="it-IT" sz="2000" dirty="0">
                <a:solidFill>
                  <a:schemeClr val="tx2"/>
                </a:solidFill>
              </a:rPr>
              <a:t> and the data </a:t>
            </a:r>
            <a:r>
              <a:rPr lang="it-IT" sz="2000" dirty="0" err="1">
                <a:solidFill>
                  <a:schemeClr val="tx2"/>
                </a:solidFill>
              </a:rPr>
              <a:t>required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</a:rPr>
              <a:t>to </a:t>
            </a:r>
            <a:r>
              <a:rPr lang="it-IT" sz="2000" dirty="0" err="1">
                <a:solidFill>
                  <a:schemeClr val="tx2"/>
                </a:solidFill>
              </a:rPr>
              <a:t>perform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that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operation</a:t>
            </a:r>
            <a:r>
              <a:rPr lang="it-IT" sz="2000" dirty="0">
                <a:solidFill>
                  <a:schemeClr val="tx2"/>
                </a:solidFill>
              </a:rPr>
              <a:t> (DTO).</a:t>
            </a:r>
          </a:p>
          <a:p>
            <a:pPr algn="ctr"/>
            <a:endParaRPr lang="it-IT" dirty="0">
              <a:solidFill>
                <a:schemeClr val="tx2"/>
              </a:solidFill>
            </a:endParaRPr>
          </a:p>
          <a:p>
            <a:pPr algn="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11" name="Elaborazione 10">
            <a:extLst>
              <a:ext uri="{FF2B5EF4-FFF2-40B4-BE49-F238E27FC236}">
                <a16:creationId xmlns:a16="http://schemas.microsoft.com/office/drawing/2014/main" id="{D9617AFC-B045-7770-345B-3227043312F1}"/>
              </a:ext>
            </a:extLst>
          </p:cNvPr>
          <p:cNvSpPr/>
          <p:nvPr/>
        </p:nvSpPr>
        <p:spPr>
          <a:xfrm>
            <a:off x="969168" y="4365590"/>
            <a:ext cx="321628" cy="15401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EF87-F024-33D2-42C7-3CE0F98D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1C61-A56A-9063-8DC3-3CE001DB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solidFill>
                  <a:schemeClr val="bg1"/>
                </a:solidFill>
              </a:rPr>
              <a:t>Domain Event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B726A8C-336B-F75F-BE37-12D791D4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7CAAC05-F028-1D73-B5DB-C697B915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42218DF-0564-39E1-2F13-866EDF3D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15" y="1082484"/>
            <a:ext cx="6288577" cy="3112845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2E4226E-F001-675E-0032-2D54DB2E7F57}"/>
              </a:ext>
            </a:extLst>
          </p:cNvPr>
          <p:cNvSpPr/>
          <p:nvPr/>
        </p:nvSpPr>
        <p:spPr>
          <a:xfrm>
            <a:off x="821788" y="4481603"/>
            <a:ext cx="11028484" cy="15401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A domain event </a:t>
            </a:r>
            <a:r>
              <a:rPr lang="it-IT" sz="2000" dirty="0" err="1">
                <a:solidFill>
                  <a:schemeClr val="tx2"/>
                </a:solidFill>
              </a:rPr>
              <a:t>is</a:t>
            </a:r>
            <a:r>
              <a:rPr lang="it-IT" sz="2000" dirty="0">
                <a:solidFill>
                  <a:schemeClr val="tx2"/>
                </a:solidFill>
              </a:rPr>
              <a:t> a </a:t>
            </a:r>
            <a:r>
              <a:rPr lang="it-IT" sz="2000" dirty="0" err="1">
                <a:solidFill>
                  <a:schemeClr val="tx2"/>
                </a:solidFill>
              </a:rPr>
              <a:t>fully-fledged</a:t>
            </a:r>
            <a:r>
              <a:rPr lang="it-IT" sz="2000" dirty="0">
                <a:solidFill>
                  <a:schemeClr val="tx2"/>
                </a:solidFill>
              </a:rPr>
              <a:t> part of the domain model, a </a:t>
            </a:r>
            <a:r>
              <a:rPr lang="it-IT" sz="2000" dirty="0" err="1">
                <a:solidFill>
                  <a:schemeClr val="tx2"/>
                </a:solidFill>
              </a:rPr>
              <a:t>representation</a:t>
            </a:r>
            <a:r>
              <a:rPr lang="it-IT" sz="2000" dirty="0">
                <a:solidFill>
                  <a:schemeClr val="tx2"/>
                </a:solidFill>
              </a:rPr>
              <a:t> of </a:t>
            </a:r>
          </a:p>
          <a:p>
            <a:pPr algn="ctr"/>
            <a:r>
              <a:rPr lang="it-IT" sz="2000" dirty="0" err="1">
                <a:solidFill>
                  <a:schemeClr val="tx2"/>
                </a:solidFill>
              </a:rPr>
              <a:t>something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that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happened</a:t>
            </a:r>
            <a:r>
              <a:rPr lang="it-IT" sz="2000" dirty="0">
                <a:solidFill>
                  <a:schemeClr val="tx2"/>
                </a:solidFill>
              </a:rPr>
              <a:t> in the domain</a:t>
            </a:r>
          </a:p>
          <a:p>
            <a:pPr algn="ctr"/>
            <a:endParaRPr lang="it-IT" dirty="0">
              <a:solidFill>
                <a:schemeClr val="tx2"/>
              </a:solidFill>
            </a:endParaRPr>
          </a:p>
          <a:p>
            <a:pPr algn="r"/>
            <a:r>
              <a:rPr lang="it-IT" dirty="0">
                <a:solidFill>
                  <a:schemeClr val="tx2"/>
                </a:solidFill>
              </a:rPr>
              <a:t>Eric Evans, Domain-</a:t>
            </a:r>
            <a:r>
              <a:rPr lang="it-IT" dirty="0" err="1">
                <a:solidFill>
                  <a:schemeClr val="tx2"/>
                </a:solidFill>
              </a:rPr>
              <a:t>Driven</a:t>
            </a:r>
            <a:r>
              <a:rPr lang="it-IT" dirty="0">
                <a:solidFill>
                  <a:schemeClr val="tx2"/>
                </a:solidFill>
              </a:rPr>
              <a:t> Design Reference</a:t>
            </a:r>
          </a:p>
        </p:txBody>
      </p:sp>
      <p:sp>
        <p:nvSpPr>
          <p:cNvPr id="6" name="Elaborazione 5">
            <a:extLst>
              <a:ext uri="{FF2B5EF4-FFF2-40B4-BE49-F238E27FC236}">
                <a16:creationId xmlns:a16="http://schemas.microsoft.com/office/drawing/2014/main" id="{AF19E1B5-65F5-0723-0F36-D59162873E8F}"/>
              </a:ext>
            </a:extLst>
          </p:cNvPr>
          <p:cNvSpPr/>
          <p:nvPr/>
        </p:nvSpPr>
        <p:spPr>
          <a:xfrm>
            <a:off x="1209198" y="4481603"/>
            <a:ext cx="321628" cy="15401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2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2914-4294-0C4B-C206-1C23D6924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651" y="3429000"/>
            <a:ext cx="11876568" cy="1425354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Show me the Code!</a:t>
            </a:r>
          </a:p>
        </p:txBody>
      </p:sp>
    </p:spTree>
    <p:extLst>
      <p:ext uri="{BB962C8B-B14F-4D97-AF65-F5344CB8AC3E}">
        <p14:creationId xmlns:p14="http://schemas.microsoft.com/office/powerpoint/2010/main" val="315852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Ace68</a:t>
            </a:r>
            <a:endParaRPr lang="en-US" dirty="0">
              <a:hlinkClick r:id="rId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@aacerbis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4"/>
              </a:rPr>
              <a:t>Alberto Acerbis</a:t>
            </a:r>
          </a:p>
        </p:txBody>
      </p:sp>
      <p:pic>
        <p:nvPicPr>
          <p:cNvPr id="2" name="Immagine 1" descr="Immagine che contiene Viso umano, sorriso, vestiti, persona&#10;&#10;Descrizione generata automaticamente">
            <a:extLst>
              <a:ext uri="{FF2B5EF4-FFF2-40B4-BE49-F238E27FC236}">
                <a16:creationId xmlns:a16="http://schemas.microsoft.com/office/drawing/2014/main" id="{A654C312-5D22-DF4A-099F-DA0B02EC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00" y="1350143"/>
            <a:ext cx="2201863" cy="22018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4D5F19D-74E1-0918-EA7F-A9C715E56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231" y="5887627"/>
            <a:ext cx="392173" cy="33496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BFD7AF-9204-83BE-9FE6-8028540FB8E4}"/>
              </a:ext>
            </a:extLst>
          </p:cNvPr>
          <p:cNvSpPr txBox="1"/>
          <p:nvPr/>
        </p:nvSpPr>
        <p:spPr>
          <a:xfrm>
            <a:off x="5492292" y="5838370"/>
            <a:ext cx="324028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hlinkClick r:id="rId7"/>
              </a:rPr>
              <a:t>alberto.acerbis@intre.it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Immagine 7">
            <a:hlinkClick r:id="rId8"/>
            <a:extLst>
              <a:ext uri="{FF2B5EF4-FFF2-40B4-BE49-F238E27FC236}">
                <a16:creationId xmlns:a16="http://schemas.microsoft.com/office/drawing/2014/main" id="{DC66D2AD-5E4B-63AA-4E02-847EC480C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869" y="6083052"/>
            <a:ext cx="1425063" cy="4343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293114A-11AD-7BD3-9528-6FF7F8D60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1721" y="6109725"/>
            <a:ext cx="1120237" cy="381033"/>
          </a:xfrm>
          <a:prstGeom prst="rect">
            <a:avLst/>
          </a:prstGeom>
        </p:spPr>
      </p:pic>
      <p:pic>
        <p:nvPicPr>
          <p:cNvPr id="10" name="Immagine 9">
            <a:hlinkClick r:id="rId11"/>
            <a:extLst>
              <a:ext uri="{FF2B5EF4-FFF2-40B4-BE49-F238E27FC236}">
                <a16:creationId xmlns:a16="http://schemas.microsoft.com/office/drawing/2014/main" id="{0C3EAED6-2019-EEA6-80F1-442B8057CA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7159" y="1511624"/>
            <a:ext cx="3901808" cy="1614347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0502E1FC-1CE0-AE76-27A9-3F016B4F7894}"/>
              </a:ext>
            </a:extLst>
          </p:cNvPr>
          <p:cNvSpPr txBox="1">
            <a:spLocks/>
          </p:cNvSpPr>
          <p:nvPr/>
        </p:nvSpPr>
        <p:spPr>
          <a:xfrm>
            <a:off x="223441" y="4020604"/>
            <a:ext cx="3179572" cy="4343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hlinkClick r:id="rId13"/>
              </a:rPr>
              <a:t>Alberto Acerbis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B9C-34B7-47EF-8CC3-FB61479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partners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5C77284-D02D-4B63-B7A5-F093D4FE4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5" y="4674998"/>
            <a:ext cx="1476199" cy="1600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B2F5DEB-FB81-466B-93E4-34AE0BD2D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5" y="4399429"/>
            <a:ext cx="4289789" cy="192271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4F87E9-B967-4F5E-ADD8-F7C4AF463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70" y="4599369"/>
            <a:ext cx="3186528" cy="1522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2D9F0-CFCA-EFA5-7293-2CF42037A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1083099"/>
            <a:ext cx="3625790" cy="949802"/>
          </a:xfrm>
          <a:prstGeom prst="rect">
            <a:avLst/>
          </a:prstGeom>
        </p:spPr>
      </p:pic>
      <p:pic>
        <p:nvPicPr>
          <p:cNvPr id="4" name="Picture 3" descr="A red and black logo">
            <a:extLst>
              <a:ext uri="{FF2B5EF4-FFF2-40B4-BE49-F238E27FC236}">
                <a16:creationId xmlns:a16="http://schemas.microsoft.com/office/drawing/2014/main" id="{D55F415F-B5BF-4B7F-17D9-7FFCEE03A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30" y="877228"/>
            <a:ext cx="3735936" cy="12665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6B45A4-BD2C-9635-131B-2384B1BB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0" y="2635201"/>
            <a:ext cx="3479785" cy="8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C4E843-2867-161D-25FA-F61E13B4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654" y="2257919"/>
            <a:ext cx="2808689" cy="149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AAB083-7114-665C-4868-F54F33338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056" y="2562152"/>
            <a:ext cx="3945698" cy="103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menti grafici, Carattere, logo, simbolo&#10;&#10;Descrizione generata automaticamente">
            <a:extLst>
              <a:ext uri="{FF2B5EF4-FFF2-40B4-BE49-F238E27FC236}">
                <a16:creationId xmlns:a16="http://schemas.microsoft.com/office/drawing/2014/main" id="{031A28EE-39D5-BFFB-704F-674E0B5F5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56" y="1044224"/>
            <a:ext cx="3742952" cy="1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#CodeGen2024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BD3EB-59C9-2381-FDB4-EC61ED10A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CE27-D67D-EBC4-9DCB-4B505F35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solidFill>
                  <a:schemeClr val="bg1"/>
                </a:solidFill>
              </a:rPr>
              <a:t>Dealing</a:t>
            </a:r>
            <a:r>
              <a:rPr lang="it-IT" sz="3200" dirty="0">
                <a:solidFill>
                  <a:schemeClr val="bg1"/>
                </a:solidFill>
              </a:rPr>
              <a:t> with </a:t>
            </a:r>
            <a:r>
              <a:rPr lang="it-IT" sz="3200" dirty="0" err="1">
                <a:solidFill>
                  <a:schemeClr val="bg1"/>
                </a:solidFill>
              </a:rPr>
              <a:t>Eventual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Consistency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4B3274D-4341-F586-E09A-B9E43B0A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3640E60-41FD-9063-23CB-A4BF9696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55267C6-6BB1-50C5-C1AD-502976D5CCDA}"/>
              </a:ext>
            </a:extLst>
          </p:cNvPr>
          <p:cNvSpPr/>
          <p:nvPr/>
        </p:nvSpPr>
        <p:spPr>
          <a:xfrm>
            <a:off x="798928" y="1738402"/>
            <a:ext cx="11028484" cy="3565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2"/>
                </a:solidFill>
              </a:rPr>
              <a:t>Eventual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Consistency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is</a:t>
            </a:r>
            <a:r>
              <a:rPr lang="it-IT" sz="2000" dirty="0">
                <a:solidFill>
                  <a:schemeClr val="tx2"/>
                </a:solidFill>
              </a:rPr>
              <a:t> the idea </a:t>
            </a:r>
            <a:r>
              <a:rPr lang="it-IT" sz="2000" dirty="0" err="1">
                <a:solidFill>
                  <a:schemeClr val="tx2"/>
                </a:solidFill>
              </a:rPr>
              <a:t>that</a:t>
            </a:r>
            <a:r>
              <a:rPr lang="it-IT" sz="2000" dirty="0">
                <a:solidFill>
                  <a:schemeClr val="tx2"/>
                </a:solidFill>
              </a:rPr>
              <a:t>, in a </a:t>
            </a:r>
            <a:r>
              <a:rPr lang="it-IT" sz="2000" dirty="0" err="1">
                <a:solidFill>
                  <a:schemeClr val="tx2"/>
                </a:solidFill>
              </a:rPr>
              <a:t>distributed</a:t>
            </a:r>
            <a:r>
              <a:rPr lang="it-IT" sz="2000" dirty="0">
                <a:solidFill>
                  <a:schemeClr val="tx2"/>
                </a:solidFill>
              </a:rPr>
              <a:t> system, </a:t>
            </a:r>
          </a:p>
          <a:p>
            <a:pPr algn="ctr"/>
            <a:r>
              <a:rPr lang="it-IT" sz="2000" dirty="0" err="1">
                <a:solidFill>
                  <a:schemeClr val="tx2"/>
                </a:solidFill>
              </a:rPr>
              <a:t>all</a:t>
            </a:r>
            <a:r>
              <a:rPr lang="it-IT" sz="2000" dirty="0">
                <a:solidFill>
                  <a:schemeClr val="tx2"/>
                </a:solidFill>
              </a:rPr>
              <a:t> the </a:t>
            </a:r>
            <a:r>
              <a:rPr lang="it-IT" sz="2000" dirty="0" err="1">
                <a:solidFill>
                  <a:schemeClr val="tx2"/>
                </a:solidFill>
              </a:rPr>
              <a:t>different</a:t>
            </a:r>
            <a:r>
              <a:rPr lang="it-IT" sz="2000" dirty="0">
                <a:solidFill>
                  <a:schemeClr val="tx2"/>
                </a:solidFill>
              </a:rPr>
              <a:t> parts of the system </a:t>
            </a:r>
            <a:r>
              <a:rPr lang="it-IT" sz="2000" dirty="0" err="1">
                <a:solidFill>
                  <a:schemeClr val="tx2"/>
                </a:solidFill>
              </a:rPr>
              <a:t>will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eventually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return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all</a:t>
            </a:r>
            <a:r>
              <a:rPr lang="it-IT" sz="2000" dirty="0">
                <a:solidFill>
                  <a:schemeClr val="tx2"/>
                </a:solidFill>
              </a:rPr>
              <a:t> the </a:t>
            </a:r>
            <a:r>
              <a:rPr lang="it-IT" sz="2000" dirty="0" err="1">
                <a:solidFill>
                  <a:schemeClr val="tx2"/>
                </a:solidFill>
              </a:rPr>
              <a:t>same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values</a:t>
            </a:r>
            <a:r>
              <a:rPr lang="it-IT" sz="2000" dirty="0">
                <a:solidFill>
                  <a:schemeClr val="tx2"/>
                </a:solidFill>
              </a:rPr>
              <a:t>. </a:t>
            </a:r>
          </a:p>
          <a:p>
            <a:pPr algn="ctr"/>
            <a:r>
              <a:rPr lang="it-IT" sz="2000" dirty="0" err="1">
                <a:solidFill>
                  <a:schemeClr val="tx2"/>
                </a:solidFill>
              </a:rPr>
              <a:t>It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is</a:t>
            </a:r>
            <a:r>
              <a:rPr lang="it-IT" sz="2000" dirty="0">
                <a:solidFill>
                  <a:schemeClr val="tx2"/>
                </a:solidFill>
              </a:rPr>
              <a:t> a </a:t>
            </a:r>
            <a:r>
              <a:rPr lang="it-IT" sz="2000" dirty="0" err="1">
                <a:solidFill>
                  <a:schemeClr val="tx2"/>
                </a:solidFill>
              </a:rPr>
              <a:t>form</a:t>
            </a:r>
            <a:r>
              <a:rPr lang="it-IT" sz="2000" dirty="0">
                <a:solidFill>
                  <a:schemeClr val="tx2"/>
                </a:solidFill>
              </a:rPr>
              <a:t> of </a:t>
            </a:r>
            <a:r>
              <a:rPr lang="it-IT" sz="2000" dirty="0" err="1">
                <a:solidFill>
                  <a:schemeClr val="tx2"/>
                </a:solidFill>
              </a:rPr>
              <a:t>weak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consistency</a:t>
            </a:r>
            <a:r>
              <a:rPr lang="it-IT" sz="2000" dirty="0">
                <a:solidFill>
                  <a:schemeClr val="tx2"/>
                </a:solidFill>
              </a:rPr>
              <a:t>.</a:t>
            </a:r>
          </a:p>
          <a:p>
            <a:pPr algn="ctr"/>
            <a:endParaRPr lang="it-IT" dirty="0">
              <a:solidFill>
                <a:schemeClr val="tx2"/>
              </a:solidFill>
            </a:endParaRPr>
          </a:p>
          <a:p>
            <a:pPr algn="r"/>
            <a:r>
              <a:rPr lang="en-US" dirty="0">
                <a:hlinkClick r:id="rId4"/>
              </a:rPr>
              <a:t>Beginner's Guide to Event Sourcing | Event Store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Elaborazione 3">
            <a:extLst>
              <a:ext uri="{FF2B5EF4-FFF2-40B4-BE49-F238E27FC236}">
                <a16:creationId xmlns:a16="http://schemas.microsoft.com/office/drawing/2014/main" id="{AE39C028-FE71-4EB5-9D80-0F32F04DC5DE}"/>
              </a:ext>
            </a:extLst>
          </p:cNvPr>
          <p:cNvSpPr/>
          <p:nvPr/>
        </p:nvSpPr>
        <p:spPr>
          <a:xfrm>
            <a:off x="1369218" y="1738402"/>
            <a:ext cx="482442" cy="35651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2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33D8-4045-EBC3-1DFF-2C9ADEAAE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3DA4-68E5-489D-D887-F8AE8169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solidFill>
                  <a:schemeClr val="bg1"/>
                </a:solidFill>
              </a:rPr>
              <a:t>Dealing</a:t>
            </a:r>
            <a:r>
              <a:rPr lang="it-IT" sz="3200" dirty="0">
                <a:solidFill>
                  <a:schemeClr val="bg1"/>
                </a:solidFill>
              </a:rPr>
              <a:t> with </a:t>
            </a:r>
            <a:r>
              <a:rPr lang="it-IT" sz="3200" dirty="0" err="1">
                <a:solidFill>
                  <a:schemeClr val="bg1"/>
                </a:solidFill>
              </a:rPr>
              <a:t>Eventual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Consistency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F79264-D3EC-B584-BB26-595A79BF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E0C210D-0714-B02B-01FD-977550CD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F287B1E-C507-AD98-F473-C34D054960A2}"/>
              </a:ext>
            </a:extLst>
          </p:cNvPr>
          <p:cNvSpPr/>
          <p:nvPr/>
        </p:nvSpPr>
        <p:spPr>
          <a:xfrm>
            <a:off x="798928" y="1738402"/>
            <a:ext cx="11028484" cy="35651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Eventual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Consistency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is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the idea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that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in a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distributed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system, </a:t>
            </a:r>
          </a:p>
          <a:p>
            <a:pPr algn="ctr"/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all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parts of the system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will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eventually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return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all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the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same</a:t>
            </a:r>
            <a:r>
              <a:rPr lang="it-IT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values</a:t>
            </a:r>
            <a:r>
              <a:rPr lang="it-IT" sz="2000" dirty="0">
                <a:solidFill>
                  <a:schemeClr val="tx2"/>
                </a:solidFill>
              </a:rPr>
              <a:t>. </a:t>
            </a:r>
          </a:p>
          <a:p>
            <a:pPr algn="ctr"/>
            <a:r>
              <a:rPr lang="it-IT" sz="2000" b="1" dirty="0" err="1">
                <a:solidFill>
                  <a:schemeClr val="tx2"/>
                </a:solidFill>
              </a:rPr>
              <a:t>It</a:t>
            </a:r>
            <a:r>
              <a:rPr lang="it-IT" sz="2000" b="1" dirty="0">
                <a:solidFill>
                  <a:schemeClr val="tx2"/>
                </a:solidFill>
              </a:rPr>
              <a:t> </a:t>
            </a:r>
            <a:r>
              <a:rPr lang="it-IT" sz="2000" b="1" dirty="0" err="1">
                <a:solidFill>
                  <a:schemeClr val="tx2"/>
                </a:solidFill>
              </a:rPr>
              <a:t>is</a:t>
            </a:r>
            <a:r>
              <a:rPr lang="it-IT" sz="2000" b="1" dirty="0">
                <a:solidFill>
                  <a:schemeClr val="tx2"/>
                </a:solidFill>
              </a:rPr>
              <a:t> a </a:t>
            </a:r>
            <a:r>
              <a:rPr lang="it-IT" sz="2000" b="1" dirty="0" err="1">
                <a:solidFill>
                  <a:schemeClr val="tx2"/>
                </a:solidFill>
              </a:rPr>
              <a:t>form</a:t>
            </a:r>
            <a:r>
              <a:rPr lang="it-IT" sz="2000" b="1" dirty="0">
                <a:solidFill>
                  <a:schemeClr val="tx2"/>
                </a:solidFill>
              </a:rPr>
              <a:t> of </a:t>
            </a:r>
            <a:r>
              <a:rPr lang="it-IT" sz="2000" b="1" dirty="0" err="1">
                <a:solidFill>
                  <a:schemeClr val="tx2"/>
                </a:solidFill>
              </a:rPr>
              <a:t>weak</a:t>
            </a:r>
            <a:r>
              <a:rPr lang="it-IT" sz="2000" b="1" dirty="0">
                <a:solidFill>
                  <a:schemeClr val="tx2"/>
                </a:solidFill>
              </a:rPr>
              <a:t> </a:t>
            </a:r>
            <a:r>
              <a:rPr lang="it-IT" sz="2000" b="1" dirty="0" err="1">
                <a:solidFill>
                  <a:schemeClr val="tx2"/>
                </a:solidFill>
              </a:rPr>
              <a:t>consistency</a:t>
            </a:r>
            <a:r>
              <a:rPr lang="it-IT" sz="2000" dirty="0">
                <a:solidFill>
                  <a:schemeClr val="tx2"/>
                </a:solidFill>
              </a:rPr>
              <a:t>.</a:t>
            </a:r>
          </a:p>
          <a:p>
            <a:pPr algn="ctr"/>
            <a:endParaRPr lang="it-IT" dirty="0">
              <a:solidFill>
                <a:schemeClr val="tx2"/>
              </a:solidFill>
            </a:endParaRPr>
          </a:p>
          <a:p>
            <a:pPr algn="r"/>
            <a:r>
              <a:rPr lang="en-US" dirty="0">
                <a:hlinkClick r:id="rId4"/>
              </a:rPr>
              <a:t>Beginner's Guide to Event Sourcing | Event Store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Elaborazione 3">
            <a:extLst>
              <a:ext uri="{FF2B5EF4-FFF2-40B4-BE49-F238E27FC236}">
                <a16:creationId xmlns:a16="http://schemas.microsoft.com/office/drawing/2014/main" id="{26313FCB-BA97-14FF-89D3-E8D1DBE54263}"/>
              </a:ext>
            </a:extLst>
          </p:cNvPr>
          <p:cNvSpPr/>
          <p:nvPr/>
        </p:nvSpPr>
        <p:spPr>
          <a:xfrm>
            <a:off x="1369218" y="1738402"/>
            <a:ext cx="482442" cy="35651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9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7EE79-80BB-12D8-7706-564A9588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7D79E-7E51-D44F-D5A2-1D20493E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Dealing with Eventual Consistency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F42278-C9D0-0714-331C-B29B1F2C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035481"/>
            <a:ext cx="7354768" cy="51667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2F66BB7-F0A6-BE66-9DAE-3C7BE5EB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503B309-740C-9FDB-8434-7E3B034C9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pic>
        <p:nvPicPr>
          <p:cNvPr id="9" name="Immagine 8">
            <a:hlinkClick r:id="rId5"/>
            <a:extLst>
              <a:ext uri="{FF2B5EF4-FFF2-40B4-BE49-F238E27FC236}">
                <a16:creationId xmlns:a16="http://schemas.microsoft.com/office/drawing/2014/main" id="{BF23395F-1476-A783-E7FA-C76CD2030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22" y="5398764"/>
            <a:ext cx="1242168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3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7710DE-3807-B699-BC1B-E45E7826B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9A6E5-2972-BC54-6891-78C666A2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Dealing with Eventual Consistency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92824E-A302-3C61-4D46-CAACC0DA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74" y="995662"/>
            <a:ext cx="5204767" cy="550283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9932715-C00C-4BE8-E8FA-69E46FBFA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F3DB507-0BC3-494B-D61E-CDFF825EB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pic>
        <p:nvPicPr>
          <p:cNvPr id="8" name="Immagine 7">
            <a:hlinkClick r:id="rId5"/>
            <a:extLst>
              <a:ext uri="{FF2B5EF4-FFF2-40B4-BE49-F238E27FC236}">
                <a16:creationId xmlns:a16="http://schemas.microsoft.com/office/drawing/2014/main" id="{F48427C0-F426-B01A-CE19-9F694051E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22" y="5398764"/>
            <a:ext cx="1242168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8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9D670-59D3-55EA-E4EC-FA9F34AC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55F66-C90B-6C9B-3ED6-4CBB34CD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845422"/>
            <a:ext cx="2880828" cy="3301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 don’t need to use an event database inside a distributed system with event-driven architecture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53D5676-A659-DE9D-476E-073011A2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81E1A54-BBD6-7541-4A39-F5A92D6E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D75E91E-9463-AB18-179C-CFFDD201E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27E64E-3CC3-DB7B-7C45-9A6D898D0D9A}"/>
              </a:ext>
            </a:extLst>
          </p:cNvPr>
          <p:cNvSpPr txBox="1"/>
          <p:nvPr/>
        </p:nvSpPr>
        <p:spPr>
          <a:xfrm>
            <a:off x="660041" y="4912265"/>
            <a:ext cx="306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A Beginner's Guide to Event-Driven Architecture (eventstore.com)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943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D5D9A-8756-8CE7-68F2-4739E84D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E8C6-40BA-A962-C9BE-B28F77A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solidFill>
                  <a:schemeClr val="bg1"/>
                </a:solidFill>
              </a:rPr>
              <a:t>Dealing</a:t>
            </a:r>
            <a:r>
              <a:rPr lang="it-IT" sz="3200" dirty="0">
                <a:solidFill>
                  <a:schemeClr val="bg1"/>
                </a:solidFill>
              </a:rPr>
              <a:t> with Distributed Systems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A3BDF57-9C79-1D58-7305-07244BAD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A781FA5-4F3C-A8C1-F571-8E8C1900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sp>
        <p:nvSpPr>
          <p:cNvPr id="3" name="Fusione 2">
            <a:extLst>
              <a:ext uri="{FF2B5EF4-FFF2-40B4-BE49-F238E27FC236}">
                <a16:creationId xmlns:a16="http://schemas.microsoft.com/office/drawing/2014/main" id="{6BA588DC-8294-0A7B-7A68-DB93B9C245CD}"/>
              </a:ext>
            </a:extLst>
          </p:cNvPr>
          <p:cNvSpPr/>
          <p:nvPr/>
        </p:nvSpPr>
        <p:spPr>
          <a:xfrm>
            <a:off x="3838353" y="1339702"/>
            <a:ext cx="4231759" cy="2732568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/>
              <a:t>Persistence</a:t>
            </a:r>
            <a:endParaRPr lang="it-IT" sz="2000" b="1" dirty="0"/>
          </a:p>
          <a:p>
            <a:pPr algn="ctr"/>
            <a:r>
              <a:rPr lang="it-IT" sz="2000" dirty="0"/>
              <a:t>- </a:t>
            </a:r>
            <a:r>
              <a:rPr lang="it-IT" sz="2000" dirty="0" err="1"/>
              <a:t>Atomic</a:t>
            </a:r>
            <a:endParaRPr lang="it-IT" sz="2000" dirty="0"/>
          </a:p>
          <a:p>
            <a:pPr algn="ctr"/>
            <a:r>
              <a:rPr lang="it-IT" sz="2000" dirty="0"/>
              <a:t>- </a:t>
            </a:r>
            <a:r>
              <a:rPr lang="it-IT" sz="2000" dirty="0" err="1"/>
              <a:t>Eventually</a:t>
            </a:r>
            <a:endParaRPr lang="it-IT" sz="2000" b="1" dirty="0"/>
          </a:p>
        </p:txBody>
      </p:sp>
      <p:sp>
        <p:nvSpPr>
          <p:cNvPr id="15" name="Triangolo isoscele 14">
            <a:extLst>
              <a:ext uri="{FF2B5EF4-FFF2-40B4-BE49-F238E27FC236}">
                <a16:creationId xmlns:a16="http://schemas.microsoft.com/office/drawing/2014/main" id="{29EDDDAC-D0DF-3769-BB98-9435B2C8301C}"/>
              </a:ext>
            </a:extLst>
          </p:cNvPr>
          <p:cNvSpPr/>
          <p:nvPr/>
        </p:nvSpPr>
        <p:spPr>
          <a:xfrm>
            <a:off x="1005948" y="2485361"/>
            <a:ext cx="4231759" cy="32881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/>
              <a:t>Communication</a:t>
            </a:r>
            <a:endParaRPr lang="it-IT" sz="2000" b="1" dirty="0"/>
          </a:p>
          <a:p>
            <a:pPr algn="ctr"/>
            <a:r>
              <a:rPr lang="it-IT" sz="1600" dirty="0"/>
              <a:t>- </a:t>
            </a:r>
            <a:r>
              <a:rPr lang="it-IT" sz="1600" dirty="0" err="1"/>
              <a:t>Sync</a:t>
            </a:r>
            <a:endParaRPr lang="it-IT" sz="1600" dirty="0"/>
          </a:p>
          <a:p>
            <a:pPr algn="ctr"/>
            <a:r>
              <a:rPr lang="it-IT" sz="1600" dirty="0"/>
              <a:t>- </a:t>
            </a:r>
            <a:r>
              <a:rPr lang="it-IT" sz="1600" dirty="0" err="1"/>
              <a:t>Async</a:t>
            </a:r>
            <a:endParaRPr lang="it-IT" sz="1600" dirty="0"/>
          </a:p>
        </p:txBody>
      </p: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D89FE6A5-F610-E9D1-CE70-A7581F6FD10B}"/>
              </a:ext>
            </a:extLst>
          </p:cNvPr>
          <p:cNvSpPr/>
          <p:nvPr/>
        </p:nvSpPr>
        <p:spPr>
          <a:xfrm>
            <a:off x="6954293" y="2485361"/>
            <a:ext cx="4231759" cy="32881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/>
              <a:t>Coordination</a:t>
            </a:r>
            <a:endParaRPr lang="it-IT" sz="2000" b="1" dirty="0"/>
          </a:p>
          <a:p>
            <a:pPr algn="ctr"/>
            <a:r>
              <a:rPr lang="it-IT" sz="2000" dirty="0"/>
              <a:t>- Orchestrator</a:t>
            </a:r>
          </a:p>
          <a:p>
            <a:pPr algn="ctr"/>
            <a:r>
              <a:rPr lang="it-IT" sz="2000" dirty="0"/>
              <a:t>- </a:t>
            </a:r>
            <a:r>
              <a:rPr lang="it-IT" sz="2000" dirty="0" err="1"/>
              <a:t>Choreoghraphy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7994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5A1A-E978-5346-D914-BB1CFE73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ACEF-2C06-FF14-85C9-A06E31F4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solidFill>
                  <a:schemeClr val="bg1"/>
                </a:solidFill>
              </a:rPr>
              <a:t>What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is</a:t>
            </a:r>
            <a:r>
              <a:rPr lang="it-IT" sz="3200" dirty="0">
                <a:solidFill>
                  <a:schemeClr val="bg1"/>
                </a:solidFill>
              </a:rPr>
              <a:t> Event Sourcing?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A1628A1-C563-1F3C-4DBC-2865B404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6202207"/>
            <a:ext cx="1425063" cy="4343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02554D0-C011-BB96-36D4-F43D6497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20" y="6307983"/>
            <a:ext cx="1120237" cy="381033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E5876F4-365E-1930-7EB7-7198B32E31CE}"/>
              </a:ext>
            </a:extLst>
          </p:cNvPr>
          <p:cNvSpPr/>
          <p:nvPr/>
        </p:nvSpPr>
        <p:spPr>
          <a:xfrm>
            <a:off x="629728" y="1603392"/>
            <a:ext cx="9812292" cy="1362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Event Sourcing </a:t>
            </a:r>
            <a:r>
              <a:rPr lang="it-IT" dirty="0" err="1"/>
              <a:t>is</a:t>
            </a:r>
            <a:r>
              <a:rPr lang="it-IT" dirty="0"/>
              <a:t> an alternative way to </a:t>
            </a:r>
            <a:r>
              <a:rPr lang="it-IT" dirty="0" err="1"/>
              <a:t>persist</a:t>
            </a:r>
            <a:r>
              <a:rPr lang="it-IT" dirty="0"/>
              <a:t> data … Event Sourcing stores </a:t>
            </a:r>
            <a:r>
              <a:rPr lang="it-IT" dirty="0" err="1"/>
              <a:t>each</a:t>
            </a:r>
            <a:r>
              <a:rPr lang="it-IT" dirty="0"/>
              <a:t> state </a:t>
            </a:r>
            <a:r>
              <a:rPr lang="it-IT" dirty="0" err="1"/>
              <a:t>mutations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separate record </a:t>
            </a:r>
            <a:r>
              <a:rPr lang="it-IT" dirty="0" err="1"/>
              <a:t>called</a:t>
            </a:r>
            <a:r>
              <a:rPr lang="it-IT" dirty="0"/>
              <a:t> an event</a:t>
            </a:r>
          </a:p>
          <a:p>
            <a:pPr algn="ctr"/>
            <a:endParaRPr lang="it-IT" dirty="0"/>
          </a:p>
          <a:p>
            <a:pPr algn="ctr"/>
            <a:r>
              <a:rPr lang="it-IT" sz="1100" dirty="0">
                <a:hlinkClick r:id="rId4"/>
              </a:rPr>
              <a:t>https://www.eventstore.com/blog/what-is-event-sourcing</a:t>
            </a:r>
            <a:endParaRPr lang="it-IT" sz="1100" dirty="0"/>
          </a:p>
          <a:p>
            <a:pPr algn="just"/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21E4312-E296-0841-3FA9-2B87E7EE6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826" y="4007044"/>
            <a:ext cx="998307" cy="1394581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38C75D6-78BD-A79E-CCBF-66093DE543D7}"/>
              </a:ext>
            </a:extLst>
          </p:cNvPr>
          <p:cNvSpPr/>
          <p:nvPr/>
        </p:nvSpPr>
        <p:spPr>
          <a:xfrm>
            <a:off x="2466536" y="4018107"/>
            <a:ext cx="9249214" cy="13835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Model information </a:t>
            </a:r>
            <a:r>
              <a:rPr lang="it-IT" sz="2000" dirty="0" err="1">
                <a:solidFill>
                  <a:schemeClr val="tx2"/>
                </a:solidFill>
              </a:rPr>
              <a:t>about</a:t>
            </a:r>
            <a:r>
              <a:rPr lang="it-IT" sz="2000" dirty="0">
                <a:solidFill>
                  <a:schemeClr val="tx2"/>
                </a:solidFill>
              </a:rPr>
              <a:t> activity in the domain </a:t>
            </a:r>
            <a:r>
              <a:rPr lang="it-IT" sz="2000" dirty="0" err="1">
                <a:solidFill>
                  <a:schemeClr val="tx2"/>
                </a:solidFill>
              </a:rPr>
              <a:t>as</a:t>
            </a:r>
            <a:r>
              <a:rPr lang="it-IT" sz="2000" dirty="0">
                <a:solidFill>
                  <a:schemeClr val="tx2"/>
                </a:solidFill>
              </a:rPr>
              <a:t> a </a:t>
            </a:r>
            <a:r>
              <a:rPr lang="it-IT" sz="2000" dirty="0" err="1">
                <a:solidFill>
                  <a:schemeClr val="tx2"/>
                </a:solidFill>
              </a:rPr>
              <a:t>series</a:t>
            </a:r>
            <a:r>
              <a:rPr lang="it-IT" sz="2000" dirty="0">
                <a:solidFill>
                  <a:schemeClr val="tx2"/>
                </a:solidFill>
              </a:rPr>
              <a:t> of discrete events.</a:t>
            </a:r>
          </a:p>
          <a:p>
            <a:pPr algn="ctr"/>
            <a:r>
              <a:rPr lang="it-IT" sz="2000" dirty="0" err="1">
                <a:solidFill>
                  <a:schemeClr val="tx2"/>
                </a:solidFill>
              </a:rPr>
              <a:t>Represent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 err="1">
                <a:solidFill>
                  <a:schemeClr val="tx2"/>
                </a:solidFill>
              </a:rPr>
              <a:t>each</a:t>
            </a:r>
            <a:r>
              <a:rPr lang="it-IT" sz="2000" dirty="0">
                <a:solidFill>
                  <a:schemeClr val="tx2"/>
                </a:solidFill>
              </a:rPr>
              <a:t> event </a:t>
            </a:r>
            <a:r>
              <a:rPr lang="it-IT" sz="2000" dirty="0" err="1">
                <a:solidFill>
                  <a:schemeClr val="tx2"/>
                </a:solidFill>
              </a:rPr>
              <a:t>as</a:t>
            </a:r>
            <a:r>
              <a:rPr lang="it-IT" sz="2000" dirty="0">
                <a:solidFill>
                  <a:schemeClr val="tx2"/>
                </a:solidFill>
              </a:rPr>
              <a:t> domain </a:t>
            </a:r>
            <a:r>
              <a:rPr lang="it-IT" sz="2000" dirty="0" err="1">
                <a:solidFill>
                  <a:schemeClr val="tx2"/>
                </a:solidFill>
              </a:rPr>
              <a:t>object</a:t>
            </a:r>
            <a:r>
              <a:rPr lang="it-IT" sz="2000" dirty="0">
                <a:solidFill>
                  <a:schemeClr val="tx2"/>
                </a:solidFill>
              </a:rPr>
              <a:t>.</a:t>
            </a:r>
          </a:p>
          <a:p>
            <a:pPr algn="ctr"/>
            <a:endParaRPr lang="it-IT" dirty="0">
              <a:solidFill>
                <a:schemeClr val="tx2"/>
              </a:solidFill>
            </a:endParaRPr>
          </a:p>
          <a:p>
            <a:pPr algn="r"/>
            <a:r>
              <a:rPr lang="it-IT" dirty="0">
                <a:solidFill>
                  <a:schemeClr val="tx2"/>
                </a:solidFill>
              </a:rPr>
              <a:t>Eric Evans, Domain-</a:t>
            </a:r>
            <a:r>
              <a:rPr lang="it-IT" dirty="0" err="1">
                <a:solidFill>
                  <a:schemeClr val="tx2"/>
                </a:solidFill>
              </a:rPr>
              <a:t>Driven</a:t>
            </a:r>
            <a:r>
              <a:rPr lang="it-IT" dirty="0">
                <a:solidFill>
                  <a:schemeClr val="tx2"/>
                </a:solidFill>
              </a:rPr>
              <a:t> Design Reference</a:t>
            </a:r>
          </a:p>
        </p:txBody>
      </p:sp>
      <p:sp>
        <p:nvSpPr>
          <p:cNvPr id="18" name="Elaborazione 17">
            <a:extLst>
              <a:ext uri="{FF2B5EF4-FFF2-40B4-BE49-F238E27FC236}">
                <a16:creationId xmlns:a16="http://schemas.microsoft.com/office/drawing/2014/main" id="{D841B9EB-C141-77DD-D777-CD4498A5C1BB}"/>
              </a:ext>
            </a:extLst>
          </p:cNvPr>
          <p:cNvSpPr/>
          <p:nvPr/>
        </p:nvSpPr>
        <p:spPr>
          <a:xfrm>
            <a:off x="2705356" y="4018107"/>
            <a:ext cx="312164" cy="13945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23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415</Words>
  <Application>Microsoft Office PowerPoint</Application>
  <PresentationFormat>Widescreen</PresentationFormat>
  <Paragraphs>85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MS Gothic</vt:lpstr>
      <vt:lpstr>Arial</vt:lpstr>
      <vt:lpstr>Calibri</vt:lpstr>
      <vt:lpstr>Myanmar Text</vt:lpstr>
      <vt:lpstr>Roboto Light</vt:lpstr>
      <vt:lpstr>Codegen Theme</vt:lpstr>
      <vt:lpstr>Eventual Consistency</vt:lpstr>
      <vt:lpstr>Thanks to our partners</vt:lpstr>
      <vt:lpstr>Dealing with Eventual Consistency</vt:lpstr>
      <vt:lpstr>Dealing with Eventual Consistency</vt:lpstr>
      <vt:lpstr>Dealing with Eventual Consistency</vt:lpstr>
      <vt:lpstr>Dealing with Eventual Consistency</vt:lpstr>
      <vt:lpstr>You don’t need to use an event database inside a distributed system with event-driven architecture</vt:lpstr>
      <vt:lpstr>Dealing with Distributed Systems</vt:lpstr>
      <vt:lpstr>What is Event Sourcing?</vt:lpstr>
      <vt:lpstr>State-Oriented Persistence</vt:lpstr>
      <vt:lpstr>Event-Oriented Persistence</vt:lpstr>
      <vt:lpstr>From picture to movie</vt:lpstr>
      <vt:lpstr>Command Query Responsibility Segregation (CQRS)</vt:lpstr>
      <vt:lpstr>Write Model</vt:lpstr>
      <vt:lpstr>Read Model</vt:lpstr>
      <vt:lpstr>Command</vt:lpstr>
      <vt:lpstr>Domain Event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Acerbis Alberto</cp:lastModifiedBy>
  <cp:revision>73</cp:revision>
  <dcterms:created xsi:type="dcterms:W3CDTF">2018-06-13T19:28:12Z</dcterms:created>
  <dcterms:modified xsi:type="dcterms:W3CDTF">2024-02-19T11:29:22Z</dcterms:modified>
</cp:coreProperties>
</file>