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5" r:id="rId2"/>
    <p:sldId id="328" r:id="rId3"/>
    <p:sldId id="326" r:id="rId4"/>
    <p:sldId id="261" r:id="rId5"/>
    <p:sldId id="3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19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B9C-34B7-47EF-8CC3-FB61479D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partners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5C77284-D02D-4B63-B7A5-F093D4FE4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05" y="4674998"/>
            <a:ext cx="1476199" cy="1600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B2F5DEB-FB81-466B-93E4-34AE0BD2D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5" y="4399429"/>
            <a:ext cx="4289789" cy="192271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64F87E9-B967-4F5E-ADD8-F7C4AF463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70" y="4599369"/>
            <a:ext cx="3186528" cy="1522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2D9F0-CFCA-EFA5-7293-2CF42037A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4" y="1634423"/>
            <a:ext cx="4737284" cy="1240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B25722-E059-0B19-41A1-0467B5AB7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77" y="1640457"/>
            <a:ext cx="4142240" cy="13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#CodeGen2023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Gothic</vt:lpstr>
      <vt:lpstr>Arial</vt:lpstr>
      <vt:lpstr>Calibri</vt:lpstr>
      <vt:lpstr>Myanmar Text</vt:lpstr>
      <vt:lpstr>Roboto Light</vt:lpstr>
      <vt:lpstr>Codegen Theme</vt:lpstr>
      <vt:lpstr>PowerPoint Presentation</vt:lpstr>
      <vt:lpstr>Thanks to our partners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Bollettino</cp:lastModifiedBy>
  <cp:revision>71</cp:revision>
  <dcterms:created xsi:type="dcterms:W3CDTF">2018-06-13T19:28:12Z</dcterms:created>
  <dcterms:modified xsi:type="dcterms:W3CDTF">2023-01-31T13:21:59Z</dcterms:modified>
</cp:coreProperties>
</file>