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8" r:id="rId2"/>
    <p:sldMasterId id="2147483662" r:id="rId3"/>
  </p:sldMasterIdLst>
  <p:handoutMasterIdLst>
    <p:handoutMasterId r:id="rId14"/>
  </p:handoutMasterIdLst>
  <p:sldIdLst>
    <p:sldId id="265" r:id="rId4"/>
    <p:sldId id="266" r:id="rId5"/>
    <p:sldId id="274" r:id="rId6"/>
    <p:sldId id="267" r:id="rId7"/>
    <p:sldId id="268" r:id="rId8"/>
    <p:sldId id="270" r:id="rId9"/>
    <p:sldId id="271" r:id="rId10"/>
    <p:sldId id="272" r:id="rId11"/>
    <p:sldId id="273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4147"/>
    <a:srgbClr val="190649"/>
    <a:srgbClr val="512BD4"/>
    <a:srgbClr val="B9AAEE"/>
    <a:srgbClr val="FAFAFA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36"/>
    <p:restoredTop sz="94719"/>
  </p:normalViewPr>
  <p:slideViewPr>
    <p:cSldViewPr snapToGrid="0">
      <p:cViewPr varScale="1">
        <p:scale>
          <a:sx n="105" d="100"/>
          <a:sy n="105" d="100"/>
        </p:scale>
        <p:origin x="10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Parenzan" userId="a83bbb23f3e251dc" providerId="LiveId" clId="{C735B300-B06A-4C65-99BC-4DCF4DDDF86F}"/>
    <pc:docChg chg="custSel modMainMaster">
      <pc:chgData name="Marco Parenzan" userId="a83bbb23f3e251dc" providerId="LiveId" clId="{C735B300-B06A-4C65-99BC-4DCF4DDDF86F}" dt="2023-01-30T21:27:58.750" v="0" actId="478"/>
      <pc:docMkLst>
        <pc:docMk/>
      </pc:docMkLst>
      <pc:sldMasterChg chg="modSldLayout">
        <pc:chgData name="Marco Parenzan" userId="a83bbb23f3e251dc" providerId="LiveId" clId="{C735B300-B06A-4C65-99BC-4DCF4DDDF86F}" dt="2023-01-30T21:27:58.750" v="0" actId="478"/>
        <pc:sldMasterMkLst>
          <pc:docMk/>
          <pc:sldMasterMk cId="3048249942" sldId="2147483662"/>
        </pc:sldMasterMkLst>
        <pc:sldLayoutChg chg="delSp mod">
          <pc:chgData name="Marco Parenzan" userId="a83bbb23f3e251dc" providerId="LiveId" clId="{C735B300-B06A-4C65-99BC-4DCF4DDDF86F}" dt="2023-01-30T21:27:58.750" v="0" actId="478"/>
          <pc:sldLayoutMkLst>
            <pc:docMk/>
            <pc:sldMasterMk cId="3048249942" sldId="2147483662"/>
            <pc:sldLayoutMk cId="2892653985" sldId="2147483686"/>
          </pc:sldLayoutMkLst>
          <pc:spChg chg="del">
            <ac:chgData name="Marco Parenzan" userId="a83bbb23f3e251dc" providerId="LiveId" clId="{C735B300-B06A-4C65-99BC-4DCF4DDDF86F}" dt="2023-01-30T21:27:58.750" v="0" actId="478"/>
            <ac:spMkLst>
              <pc:docMk/>
              <pc:sldMasterMk cId="3048249942" sldId="2147483662"/>
              <pc:sldLayoutMk cId="2892653985" sldId="2147483686"/>
              <ac:spMk id="2" creationId="{A5526F36-328F-5C7D-AC93-BE258653EBFE}"/>
            </ac:spMkLst>
          </pc:spChg>
        </pc:sldLayoutChg>
      </pc:sldMasterChg>
    </pc:docChg>
  </pc:docChgLst>
  <pc:docChgLst>
    <pc:chgData name="Marco Parenzan" userId="a83bbb23f3e251dc" providerId="LiveId" clId="{66402350-CCAD-4E50-B438-9849571A7D8A}"/>
    <pc:docChg chg="undo redo custSel addSld delSld modSld addMainMaster delMainMaster modMainMaster">
      <pc:chgData name="Marco Parenzan" userId="a83bbb23f3e251dc" providerId="LiveId" clId="{66402350-CCAD-4E50-B438-9849571A7D8A}" dt="2023-01-06T11:30:07.160" v="669" actId="478"/>
      <pc:docMkLst>
        <pc:docMk/>
      </pc:docMkLst>
      <pc:sldChg chg="del">
        <pc:chgData name="Marco Parenzan" userId="a83bbb23f3e251dc" providerId="LiveId" clId="{66402350-CCAD-4E50-B438-9849571A7D8A}" dt="2023-01-06T10:04:14.849" v="6" actId="47"/>
        <pc:sldMkLst>
          <pc:docMk/>
          <pc:sldMk cId="2455987815" sldId="257"/>
        </pc:sldMkLst>
      </pc:sldChg>
      <pc:sldChg chg="del">
        <pc:chgData name="Marco Parenzan" userId="a83bbb23f3e251dc" providerId="LiveId" clId="{66402350-CCAD-4E50-B438-9849571A7D8A}" dt="2023-01-06T10:04:14.849" v="6" actId="47"/>
        <pc:sldMkLst>
          <pc:docMk/>
          <pc:sldMk cId="2669783093" sldId="258"/>
        </pc:sldMkLst>
      </pc:sldChg>
      <pc:sldChg chg="del">
        <pc:chgData name="Marco Parenzan" userId="a83bbb23f3e251dc" providerId="LiveId" clId="{66402350-CCAD-4E50-B438-9849571A7D8A}" dt="2023-01-06T10:04:14.849" v="6" actId="47"/>
        <pc:sldMkLst>
          <pc:docMk/>
          <pc:sldMk cId="1461452647" sldId="259"/>
        </pc:sldMkLst>
      </pc:sldChg>
      <pc:sldChg chg="del">
        <pc:chgData name="Marco Parenzan" userId="a83bbb23f3e251dc" providerId="LiveId" clId="{66402350-CCAD-4E50-B438-9849571A7D8A}" dt="2023-01-06T10:04:14.849" v="6" actId="47"/>
        <pc:sldMkLst>
          <pc:docMk/>
          <pc:sldMk cId="3930136388" sldId="260"/>
        </pc:sldMkLst>
      </pc:sldChg>
      <pc:sldChg chg="del">
        <pc:chgData name="Marco Parenzan" userId="a83bbb23f3e251dc" providerId="LiveId" clId="{66402350-CCAD-4E50-B438-9849571A7D8A}" dt="2023-01-06T10:04:14.849" v="6" actId="47"/>
        <pc:sldMkLst>
          <pc:docMk/>
          <pc:sldMk cId="3790377926" sldId="261"/>
        </pc:sldMkLst>
      </pc:sldChg>
      <pc:sldChg chg="del">
        <pc:chgData name="Marco Parenzan" userId="a83bbb23f3e251dc" providerId="LiveId" clId="{66402350-CCAD-4E50-B438-9849571A7D8A}" dt="2023-01-06T10:04:14.849" v="6" actId="47"/>
        <pc:sldMkLst>
          <pc:docMk/>
          <pc:sldMk cId="4209358224" sldId="262"/>
        </pc:sldMkLst>
      </pc:sldChg>
      <pc:sldChg chg="del">
        <pc:chgData name="Marco Parenzan" userId="a83bbb23f3e251dc" providerId="LiveId" clId="{66402350-CCAD-4E50-B438-9849571A7D8A}" dt="2023-01-06T10:04:14.849" v="6" actId="47"/>
        <pc:sldMkLst>
          <pc:docMk/>
          <pc:sldMk cId="162990408" sldId="263"/>
        </pc:sldMkLst>
      </pc:sldChg>
      <pc:sldChg chg="del">
        <pc:chgData name="Marco Parenzan" userId="a83bbb23f3e251dc" providerId="LiveId" clId="{66402350-CCAD-4E50-B438-9849571A7D8A}" dt="2023-01-06T10:04:14.849" v="6" actId="47"/>
        <pc:sldMkLst>
          <pc:docMk/>
          <pc:sldMk cId="3630662298" sldId="264"/>
        </pc:sldMkLst>
      </pc:sldChg>
      <pc:sldChg chg="addSp delSp modSp mod modClrScheme chgLayout">
        <pc:chgData name="Marco Parenzan" userId="a83bbb23f3e251dc" providerId="LiveId" clId="{66402350-CCAD-4E50-B438-9849571A7D8A}" dt="2023-01-06T11:25:45.882" v="555" actId="21"/>
        <pc:sldMkLst>
          <pc:docMk/>
          <pc:sldMk cId="448018491" sldId="265"/>
        </pc:sldMkLst>
        <pc:spChg chg="del">
          <ac:chgData name="Marco Parenzan" userId="a83bbb23f3e251dc" providerId="LiveId" clId="{66402350-CCAD-4E50-B438-9849571A7D8A}" dt="2023-01-06T10:35:50.270" v="167"/>
          <ac:spMkLst>
            <pc:docMk/>
            <pc:sldMk cId="448018491" sldId="265"/>
            <ac:spMk id="2" creationId="{256BB20A-49C9-FD36-2105-A386C3F9FA85}"/>
          </ac:spMkLst>
        </pc:spChg>
        <pc:spChg chg="add del mod ord">
          <ac:chgData name="Marco Parenzan" userId="a83bbb23f3e251dc" providerId="LiveId" clId="{66402350-CCAD-4E50-B438-9849571A7D8A}" dt="2023-01-06T10:40:48.020" v="206" actId="700"/>
          <ac:spMkLst>
            <pc:docMk/>
            <pc:sldMk cId="448018491" sldId="265"/>
            <ac:spMk id="3" creationId="{FD3C5F40-9C83-88F8-FFE9-47660A308D0A}"/>
          </ac:spMkLst>
        </pc:spChg>
        <pc:spChg chg="add del mod ord">
          <ac:chgData name="Marco Parenzan" userId="a83bbb23f3e251dc" providerId="LiveId" clId="{66402350-CCAD-4E50-B438-9849571A7D8A}" dt="2023-01-06T10:52:34.932" v="334" actId="700"/>
          <ac:spMkLst>
            <pc:docMk/>
            <pc:sldMk cId="448018491" sldId="265"/>
            <ac:spMk id="4" creationId="{F92ECB97-3CD6-CBC3-451E-C85D610E4EC0}"/>
          </ac:spMkLst>
        </pc:spChg>
        <pc:spChg chg="add mod ord">
          <ac:chgData name="Marco Parenzan" userId="a83bbb23f3e251dc" providerId="LiveId" clId="{66402350-CCAD-4E50-B438-9849571A7D8A}" dt="2023-01-06T10:52:34.932" v="334" actId="700"/>
          <ac:spMkLst>
            <pc:docMk/>
            <pc:sldMk cId="448018491" sldId="265"/>
            <ac:spMk id="5" creationId="{C9A86C7D-02A9-EFC4-4B18-005133436659}"/>
          </ac:spMkLst>
        </pc:spChg>
        <pc:picChg chg="add del mod">
          <ac:chgData name="Marco Parenzan" userId="a83bbb23f3e251dc" providerId="LiveId" clId="{66402350-CCAD-4E50-B438-9849571A7D8A}" dt="2023-01-06T11:25:45.882" v="555" actId="21"/>
          <ac:picMkLst>
            <pc:docMk/>
            <pc:sldMk cId="448018491" sldId="265"/>
            <ac:picMk id="7" creationId="{A96EACA1-F920-7EC9-966D-B76AB3B9D0A0}"/>
          </ac:picMkLst>
        </pc:picChg>
      </pc:sldChg>
      <pc:sldChg chg="new del">
        <pc:chgData name="Marco Parenzan" userId="a83bbb23f3e251dc" providerId="LiveId" clId="{66402350-CCAD-4E50-B438-9849571A7D8A}" dt="2023-01-06T10:35:21.182" v="161" actId="47"/>
        <pc:sldMkLst>
          <pc:docMk/>
          <pc:sldMk cId="984919864" sldId="266"/>
        </pc:sldMkLst>
      </pc:sldChg>
      <pc:sldChg chg="addSp delSp modSp new mod modClrScheme chgLayout">
        <pc:chgData name="Marco Parenzan" userId="a83bbb23f3e251dc" providerId="LiveId" clId="{66402350-CCAD-4E50-B438-9849571A7D8A}" dt="2023-01-06T11:16:44.499" v="465" actId="700"/>
        <pc:sldMkLst>
          <pc:docMk/>
          <pc:sldMk cId="3317753286" sldId="266"/>
        </pc:sldMkLst>
        <pc:spChg chg="del mod ord">
          <ac:chgData name="Marco Parenzan" userId="a83bbb23f3e251dc" providerId="LiveId" clId="{66402350-CCAD-4E50-B438-9849571A7D8A}" dt="2023-01-06T11:16:44.499" v="465" actId="700"/>
          <ac:spMkLst>
            <pc:docMk/>
            <pc:sldMk cId="3317753286" sldId="266"/>
            <ac:spMk id="2" creationId="{B8DDFF6B-EE9C-2197-67D8-CF5FBF0D878E}"/>
          </ac:spMkLst>
        </pc:spChg>
        <pc:spChg chg="add mod ord">
          <ac:chgData name="Marco Parenzan" userId="a83bbb23f3e251dc" providerId="LiveId" clId="{66402350-CCAD-4E50-B438-9849571A7D8A}" dt="2023-01-06T11:16:44.499" v="465" actId="700"/>
          <ac:spMkLst>
            <pc:docMk/>
            <pc:sldMk cId="3317753286" sldId="266"/>
            <ac:spMk id="3" creationId="{0F08D1D7-5F8F-4489-BFAD-6805AEFED8EC}"/>
          </ac:spMkLst>
        </pc:spChg>
      </pc:sldChg>
      <pc:sldChg chg="new del">
        <pc:chgData name="Marco Parenzan" userId="a83bbb23f3e251dc" providerId="LiveId" clId="{66402350-CCAD-4E50-B438-9849571A7D8A}" dt="2023-01-06T10:04:14.849" v="6" actId="47"/>
        <pc:sldMkLst>
          <pc:docMk/>
          <pc:sldMk cId="3512044411" sldId="266"/>
        </pc:sldMkLst>
      </pc:sldChg>
      <pc:sldChg chg="addSp delSp modSp new del mod modClrScheme chgLayout">
        <pc:chgData name="Marco Parenzan" userId="a83bbb23f3e251dc" providerId="LiveId" clId="{66402350-CCAD-4E50-B438-9849571A7D8A}" dt="2023-01-06T11:08:25.072" v="409" actId="47"/>
        <pc:sldMkLst>
          <pc:docMk/>
          <pc:sldMk cId="4222555892" sldId="266"/>
        </pc:sldMkLst>
        <pc:spChg chg="del mod ord">
          <ac:chgData name="Marco Parenzan" userId="a83bbb23f3e251dc" providerId="LiveId" clId="{66402350-CCAD-4E50-B438-9849571A7D8A}" dt="2023-01-06T11:08:16.161" v="408" actId="700"/>
          <ac:spMkLst>
            <pc:docMk/>
            <pc:sldMk cId="4222555892" sldId="266"/>
            <ac:spMk id="2" creationId="{0E3E6200-1973-3070-7926-3A5FE29A0C54}"/>
          </ac:spMkLst>
        </pc:spChg>
        <pc:spChg chg="add mod ord">
          <ac:chgData name="Marco Parenzan" userId="a83bbb23f3e251dc" providerId="LiveId" clId="{66402350-CCAD-4E50-B438-9849571A7D8A}" dt="2023-01-06T11:08:16.161" v="408" actId="700"/>
          <ac:spMkLst>
            <pc:docMk/>
            <pc:sldMk cId="4222555892" sldId="266"/>
            <ac:spMk id="3" creationId="{5AAAB64C-33F4-0D81-057B-836EAF523123}"/>
          </ac:spMkLst>
        </pc:spChg>
        <pc:spChg chg="add mod ord">
          <ac:chgData name="Marco Parenzan" userId="a83bbb23f3e251dc" providerId="LiveId" clId="{66402350-CCAD-4E50-B438-9849571A7D8A}" dt="2023-01-06T11:08:16.161" v="408" actId="700"/>
          <ac:spMkLst>
            <pc:docMk/>
            <pc:sldMk cId="4222555892" sldId="266"/>
            <ac:spMk id="4" creationId="{CCBDBE1D-10C9-A1EF-1E59-AA75002A84A7}"/>
          </ac:spMkLst>
        </pc:spChg>
      </pc:sldChg>
      <pc:sldChg chg="addSp delSp modSp new mod modClrScheme chgLayout">
        <pc:chgData name="Marco Parenzan" userId="a83bbb23f3e251dc" providerId="LiveId" clId="{66402350-CCAD-4E50-B438-9849571A7D8A}" dt="2023-01-06T11:23:32.383" v="550" actId="700"/>
        <pc:sldMkLst>
          <pc:docMk/>
          <pc:sldMk cId="312928708" sldId="267"/>
        </pc:sldMkLst>
        <pc:spChg chg="del mod ord">
          <ac:chgData name="Marco Parenzan" userId="a83bbb23f3e251dc" providerId="LiveId" clId="{66402350-CCAD-4E50-B438-9849571A7D8A}" dt="2023-01-06T11:16:54.538" v="467" actId="700"/>
          <ac:spMkLst>
            <pc:docMk/>
            <pc:sldMk cId="312928708" sldId="267"/>
            <ac:spMk id="2" creationId="{D836AB0C-96A1-8A6B-0F83-38146105B8D8}"/>
          </ac:spMkLst>
        </pc:spChg>
        <pc:spChg chg="add del mod ord">
          <ac:chgData name="Marco Parenzan" userId="a83bbb23f3e251dc" providerId="LiveId" clId="{66402350-CCAD-4E50-B438-9849571A7D8A}" dt="2023-01-06T11:23:32.383" v="550" actId="700"/>
          <ac:spMkLst>
            <pc:docMk/>
            <pc:sldMk cId="312928708" sldId="267"/>
            <ac:spMk id="3" creationId="{34DC38A3-3315-56E0-E56D-C629EC48B5DB}"/>
          </ac:spMkLst>
        </pc:spChg>
        <pc:spChg chg="add del mod ord">
          <ac:chgData name="Marco Parenzan" userId="a83bbb23f3e251dc" providerId="LiveId" clId="{66402350-CCAD-4E50-B438-9849571A7D8A}" dt="2023-01-06T11:23:32.383" v="550" actId="700"/>
          <ac:spMkLst>
            <pc:docMk/>
            <pc:sldMk cId="312928708" sldId="267"/>
            <ac:spMk id="4" creationId="{829BD7E9-8C3D-21D8-5032-873BDBCDC5B7}"/>
          </ac:spMkLst>
        </pc:spChg>
        <pc:spChg chg="add mod ord">
          <ac:chgData name="Marco Parenzan" userId="a83bbb23f3e251dc" providerId="LiveId" clId="{66402350-CCAD-4E50-B438-9849571A7D8A}" dt="2023-01-06T11:23:32.383" v="550" actId="700"/>
          <ac:spMkLst>
            <pc:docMk/>
            <pc:sldMk cId="312928708" sldId="267"/>
            <ac:spMk id="5" creationId="{F1017FCC-5D3F-81E5-F108-422CB4292FF4}"/>
          </ac:spMkLst>
        </pc:spChg>
        <pc:spChg chg="add mod ord">
          <ac:chgData name="Marco Parenzan" userId="a83bbb23f3e251dc" providerId="LiveId" clId="{66402350-CCAD-4E50-B438-9849571A7D8A}" dt="2023-01-06T11:23:32.383" v="550" actId="700"/>
          <ac:spMkLst>
            <pc:docMk/>
            <pc:sldMk cId="312928708" sldId="267"/>
            <ac:spMk id="6" creationId="{A2B43C4D-9BCC-282B-C70D-03E896F656DB}"/>
          </ac:spMkLst>
        </pc:spChg>
      </pc:sldChg>
      <pc:sldChg chg="addSp delSp modSp new del mod modClrScheme chgLayout">
        <pc:chgData name="Marco Parenzan" userId="a83bbb23f3e251dc" providerId="LiveId" clId="{66402350-CCAD-4E50-B438-9849571A7D8A}" dt="2023-01-06T10:35:21.747" v="162" actId="47"/>
        <pc:sldMkLst>
          <pc:docMk/>
          <pc:sldMk cId="4100636028" sldId="267"/>
        </pc:sldMkLst>
        <pc:spChg chg="del mod ord">
          <ac:chgData name="Marco Parenzan" userId="a83bbb23f3e251dc" providerId="LiveId" clId="{66402350-CCAD-4E50-B438-9849571A7D8A}" dt="2023-01-06T10:30:51.822" v="139" actId="700"/>
          <ac:spMkLst>
            <pc:docMk/>
            <pc:sldMk cId="4100636028" sldId="267"/>
            <ac:spMk id="2" creationId="{94F9B50A-D900-3361-5891-678D2A329A76}"/>
          </ac:spMkLst>
        </pc:spChg>
        <pc:spChg chg="del mod ord">
          <ac:chgData name="Marco Parenzan" userId="a83bbb23f3e251dc" providerId="LiveId" clId="{66402350-CCAD-4E50-B438-9849571A7D8A}" dt="2023-01-06T10:30:51.822" v="139" actId="700"/>
          <ac:spMkLst>
            <pc:docMk/>
            <pc:sldMk cId="4100636028" sldId="267"/>
            <ac:spMk id="3" creationId="{9C75DCD7-DE88-41F3-88B6-426B241D3A49}"/>
          </ac:spMkLst>
        </pc:spChg>
        <pc:spChg chg="del">
          <ac:chgData name="Marco Parenzan" userId="a83bbb23f3e251dc" providerId="LiveId" clId="{66402350-CCAD-4E50-B438-9849571A7D8A}" dt="2023-01-06T10:30:51.822" v="139" actId="700"/>
          <ac:spMkLst>
            <pc:docMk/>
            <pc:sldMk cId="4100636028" sldId="267"/>
            <ac:spMk id="4" creationId="{58EA88F8-9696-0088-C576-D8DC4502995A}"/>
          </ac:spMkLst>
        </pc:spChg>
        <pc:spChg chg="add mod ord">
          <ac:chgData name="Marco Parenzan" userId="a83bbb23f3e251dc" providerId="LiveId" clId="{66402350-CCAD-4E50-B438-9849571A7D8A}" dt="2023-01-06T10:30:51.822" v="139" actId="700"/>
          <ac:spMkLst>
            <pc:docMk/>
            <pc:sldMk cId="4100636028" sldId="267"/>
            <ac:spMk id="5" creationId="{DAE616A4-7197-893D-1735-485875AF4AB0}"/>
          </ac:spMkLst>
        </pc:spChg>
        <pc:spChg chg="add mod ord">
          <ac:chgData name="Marco Parenzan" userId="a83bbb23f3e251dc" providerId="LiveId" clId="{66402350-CCAD-4E50-B438-9849571A7D8A}" dt="2023-01-06T10:30:51.822" v="139" actId="700"/>
          <ac:spMkLst>
            <pc:docMk/>
            <pc:sldMk cId="4100636028" sldId="267"/>
            <ac:spMk id="6" creationId="{AD7D100C-50FB-020C-59DC-8143F98E7517}"/>
          </ac:spMkLst>
        </pc:spChg>
      </pc:sldChg>
      <pc:sldChg chg="addSp delSp modSp add mod modClrScheme chgLayout">
        <pc:chgData name="Marco Parenzan" userId="a83bbb23f3e251dc" providerId="LiveId" clId="{66402350-CCAD-4E50-B438-9849571A7D8A}" dt="2023-01-06T11:17:01.360" v="470" actId="700"/>
        <pc:sldMkLst>
          <pc:docMk/>
          <pc:sldMk cId="1883569378" sldId="268"/>
        </pc:sldMkLst>
        <pc:spChg chg="add del mod ord">
          <ac:chgData name="Marco Parenzan" userId="a83bbb23f3e251dc" providerId="LiveId" clId="{66402350-CCAD-4E50-B438-9849571A7D8A}" dt="2023-01-06T11:17:01.360" v="470" actId="700"/>
          <ac:spMkLst>
            <pc:docMk/>
            <pc:sldMk cId="1883569378" sldId="268"/>
            <ac:spMk id="2" creationId="{96567E8B-F12C-8ADA-8308-F42E71D6AA38}"/>
          </ac:spMkLst>
        </pc:spChg>
        <pc:spChg chg="add del mod ord">
          <ac:chgData name="Marco Parenzan" userId="a83bbb23f3e251dc" providerId="LiveId" clId="{66402350-CCAD-4E50-B438-9849571A7D8A}" dt="2023-01-06T11:17:01.360" v="470" actId="700"/>
          <ac:spMkLst>
            <pc:docMk/>
            <pc:sldMk cId="1883569378" sldId="268"/>
            <ac:spMk id="3" creationId="{34DC38A3-3315-56E0-E56D-C629EC48B5DB}"/>
          </ac:spMkLst>
        </pc:spChg>
        <pc:spChg chg="add del">
          <ac:chgData name="Marco Parenzan" userId="a83bbb23f3e251dc" providerId="LiveId" clId="{66402350-CCAD-4E50-B438-9849571A7D8A}" dt="2023-01-06T11:17:01.360" v="470" actId="700"/>
          <ac:spMkLst>
            <pc:docMk/>
            <pc:sldMk cId="1883569378" sldId="268"/>
            <ac:spMk id="4" creationId="{829BD7E9-8C3D-21D8-5032-873BDBCDC5B7}"/>
          </ac:spMkLst>
        </pc:spChg>
        <pc:spChg chg="add del mod ord">
          <ac:chgData name="Marco Parenzan" userId="a83bbb23f3e251dc" providerId="LiveId" clId="{66402350-CCAD-4E50-B438-9849571A7D8A}" dt="2023-01-06T11:17:01.360" v="470" actId="700"/>
          <ac:spMkLst>
            <pc:docMk/>
            <pc:sldMk cId="1883569378" sldId="268"/>
            <ac:spMk id="5" creationId="{9C6B5EED-8720-10DE-70B2-A4DEBDADD17F}"/>
          </ac:spMkLst>
        </pc:spChg>
      </pc:sldChg>
      <pc:sldChg chg="addSp delSp modSp add mod modClrScheme chgLayout">
        <pc:chgData name="Marco Parenzan" userId="a83bbb23f3e251dc" providerId="LiveId" clId="{66402350-CCAD-4E50-B438-9849571A7D8A}" dt="2023-01-06T11:19:10.771" v="497" actId="700"/>
        <pc:sldMkLst>
          <pc:docMk/>
          <pc:sldMk cId="2387457348" sldId="269"/>
        </pc:sldMkLst>
        <pc:spChg chg="add del mod ord">
          <ac:chgData name="Marco Parenzan" userId="a83bbb23f3e251dc" providerId="LiveId" clId="{66402350-CCAD-4E50-B438-9849571A7D8A}" dt="2023-01-06T11:18:44.058" v="495"/>
          <ac:spMkLst>
            <pc:docMk/>
            <pc:sldMk cId="2387457348" sldId="269"/>
            <ac:spMk id="2" creationId="{25FBAA92-A4C9-9BB3-070F-89C64625736D}"/>
          </ac:spMkLst>
        </pc:spChg>
        <pc:spChg chg="del mod ord">
          <ac:chgData name="Marco Parenzan" userId="a83bbb23f3e251dc" providerId="LiveId" clId="{66402350-CCAD-4E50-B438-9849571A7D8A}" dt="2023-01-06T11:17:07.867" v="472" actId="700"/>
          <ac:spMkLst>
            <pc:docMk/>
            <pc:sldMk cId="2387457348" sldId="269"/>
            <ac:spMk id="3" creationId="{34DC38A3-3315-56E0-E56D-C629EC48B5DB}"/>
          </ac:spMkLst>
        </pc:spChg>
        <pc:spChg chg="del">
          <ac:chgData name="Marco Parenzan" userId="a83bbb23f3e251dc" providerId="LiveId" clId="{66402350-CCAD-4E50-B438-9849571A7D8A}" dt="2023-01-06T11:17:07.867" v="472" actId="700"/>
          <ac:spMkLst>
            <pc:docMk/>
            <pc:sldMk cId="2387457348" sldId="269"/>
            <ac:spMk id="4" creationId="{829BD7E9-8C3D-21D8-5032-873BDBCDC5B7}"/>
          </ac:spMkLst>
        </pc:spChg>
        <pc:spChg chg="add del mod ord">
          <ac:chgData name="Marco Parenzan" userId="a83bbb23f3e251dc" providerId="LiveId" clId="{66402350-CCAD-4E50-B438-9849571A7D8A}" dt="2023-01-06T11:18:44.058" v="495"/>
          <ac:spMkLst>
            <pc:docMk/>
            <pc:sldMk cId="2387457348" sldId="269"/>
            <ac:spMk id="5" creationId="{E3B99390-BC9A-74E2-525C-C0F10B1C1C24}"/>
          </ac:spMkLst>
        </pc:spChg>
        <pc:spChg chg="add del mod ord">
          <ac:chgData name="Marco Parenzan" userId="a83bbb23f3e251dc" providerId="LiveId" clId="{66402350-CCAD-4E50-B438-9849571A7D8A}" dt="2023-01-06T11:19:10.771" v="497" actId="700"/>
          <ac:spMkLst>
            <pc:docMk/>
            <pc:sldMk cId="2387457348" sldId="269"/>
            <ac:spMk id="6" creationId="{73D58D0C-4324-AE24-27BE-5B2F384AD65C}"/>
          </ac:spMkLst>
        </pc:spChg>
        <pc:spChg chg="add del mod ord">
          <ac:chgData name="Marco Parenzan" userId="a83bbb23f3e251dc" providerId="LiveId" clId="{66402350-CCAD-4E50-B438-9849571A7D8A}" dt="2023-01-06T11:19:10.771" v="497" actId="700"/>
          <ac:spMkLst>
            <pc:docMk/>
            <pc:sldMk cId="2387457348" sldId="269"/>
            <ac:spMk id="7" creationId="{BEDE40C8-E193-123E-7E36-D32CF6358591}"/>
          </ac:spMkLst>
        </pc:spChg>
        <pc:spChg chg="add mod ord">
          <ac:chgData name="Marco Parenzan" userId="a83bbb23f3e251dc" providerId="LiveId" clId="{66402350-CCAD-4E50-B438-9849571A7D8A}" dt="2023-01-06T11:19:10.771" v="497" actId="700"/>
          <ac:spMkLst>
            <pc:docMk/>
            <pc:sldMk cId="2387457348" sldId="269"/>
            <ac:spMk id="8" creationId="{4A854416-DCFC-AA09-1949-06E7C09B036B}"/>
          </ac:spMkLst>
        </pc:spChg>
        <pc:spChg chg="add mod ord">
          <ac:chgData name="Marco Parenzan" userId="a83bbb23f3e251dc" providerId="LiveId" clId="{66402350-CCAD-4E50-B438-9849571A7D8A}" dt="2023-01-06T11:19:10.771" v="497" actId="700"/>
          <ac:spMkLst>
            <pc:docMk/>
            <pc:sldMk cId="2387457348" sldId="269"/>
            <ac:spMk id="9" creationId="{1AF9837C-9563-8629-93D2-36686E944906}"/>
          </ac:spMkLst>
        </pc:spChg>
      </pc:sldChg>
      <pc:sldChg chg="addSp delSp modSp new mod modClrScheme chgLayout">
        <pc:chgData name="Marco Parenzan" userId="a83bbb23f3e251dc" providerId="LiveId" clId="{66402350-CCAD-4E50-B438-9849571A7D8A}" dt="2023-01-06T11:17:16.680" v="474" actId="700"/>
        <pc:sldMkLst>
          <pc:docMk/>
          <pc:sldMk cId="484590535" sldId="270"/>
        </pc:sldMkLst>
        <pc:spChg chg="del mod ord">
          <ac:chgData name="Marco Parenzan" userId="a83bbb23f3e251dc" providerId="LiveId" clId="{66402350-CCAD-4E50-B438-9849571A7D8A}" dt="2023-01-06T11:17:16.680" v="474" actId="700"/>
          <ac:spMkLst>
            <pc:docMk/>
            <pc:sldMk cId="484590535" sldId="270"/>
            <ac:spMk id="2" creationId="{0D74C3B9-4FCE-441C-EDBB-07A0D34C4CD8}"/>
          </ac:spMkLst>
        </pc:spChg>
        <pc:spChg chg="del mod ord">
          <ac:chgData name="Marco Parenzan" userId="a83bbb23f3e251dc" providerId="LiveId" clId="{66402350-CCAD-4E50-B438-9849571A7D8A}" dt="2023-01-06T11:17:16.680" v="474" actId="700"/>
          <ac:spMkLst>
            <pc:docMk/>
            <pc:sldMk cId="484590535" sldId="270"/>
            <ac:spMk id="3" creationId="{7263AD00-01B5-02FC-6ADB-A7284822ED1A}"/>
          </ac:spMkLst>
        </pc:spChg>
        <pc:spChg chg="add mod ord">
          <ac:chgData name="Marco Parenzan" userId="a83bbb23f3e251dc" providerId="LiveId" clId="{66402350-CCAD-4E50-B438-9849571A7D8A}" dt="2023-01-06T11:17:16.680" v="474" actId="700"/>
          <ac:spMkLst>
            <pc:docMk/>
            <pc:sldMk cId="484590535" sldId="270"/>
            <ac:spMk id="4" creationId="{2A006D2A-418A-E628-9061-64A625F80BA7}"/>
          </ac:spMkLst>
        </pc:spChg>
        <pc:spChg chg="add mod ord">
          <ac:chgData name="Marco Parenzan" userId="a83bbb23f3e251dc" providerId="LiveId" clId="{66402350-CCAD-4E50-B438-9849571A7D8A}" dt="2023-01-06T11:17:16.680" v="474" actId="700"/>
          <ac:spMkLst>
            <pc:docMk/>
            <pc:sldMk cId="484590535" sldId="270"/>
            <ac:spMk id="5" creationId="{EAEC54D3-8FF5-B287-4577-B83D592C0A60}"/>
          </ac:spMkLst>
        </pc:spChg>
      </pc:sldChg>
      <pc:sldChg chg="addSp delSp modSp add mod modClrScheme chgLayout">
        <pc:chgData name="Marco Parenzan" userId="a83bbb23f3e251dc" providerId="LiveId" clId="{66402350-CCAD-4E50-B438-9849571A7D8A}" dt="2023-01-06T11:17:22.177" v="476" actId="700"/>
        <pc:sldMkLst>
          <pc:docMk/>
          <pc:sldMk cId="2608209452" sldId="271"/>
        </pc:sldMkLst>
        <pc:spChg chg="add mod ord">
          <ac:chgData name="Marco Parenzan" userId="a83bbb23f3e251dc" providerId="LiveId" clId="{66402350-CCAD-4E50-B438-9849571A7D8A}" dt="2023-01-06T11:17:22.177" v="476" actId="700"/>
          <ac:spMkLst>
            <pc:docMk/>
            <pc:sldMk cId="2608209452" sldId="271"/>
            <ac:spMk id="2" creationId="{CA5632D0-11B1-056A-5A15-D3C91CF518E8}"/>
          </ac:spMkLst>
        </pc:spChg>
        <pc:spChg chg="del mod ord">
          <ac:chgData name="Marco Parenzan" userId="a83bbb23f3e251dc" providerId="LiveId" clId="{66402350-CCAD-4E50-B438-9849571A7D8A}" dt="2023-01-06T11:17:22.177" v="476" actId="700"/>
          <ac:spMkLst>
            <pc:docMk/>
            <pc:sldMk cId="2608209452" sldId="271"/>
            <ac:spMk id="4" creationId="{2A006D2A-418A-E628-9061-64A625F80BA7}"/>
          </ac:spMkLst>
        </pc:spChg>
        <pc:spChg chg="del">
          <ac:chgData name="Marco Parenzan" userId="a83bbb23f3e251dc" providerId="LiveId" clId="{66402350-CCAD-4E50-B438-9849571A7D8A}" dt="2023-01-06T11:17:22.177" v="476" actId="700"/>
          <ac:spMkLst>
            <pc:docMk/>
            <pc:sldMk cId="2608209452" sldId="271"/>
            <ac:spMk id="5" creationId="{EAEC54D3-8FF5-B287-4577-B83D592C0A60}"/>
          </ac:spMkLst>
        </pc:spChg>
      </pc:sldChg>
      <pc:sldChg chg="delSp add mod modClrScheme chgLayout">
        <pc:chgData name="Marco Parenzan" userId="a83bbb23f3e251dc" providerId="LiveId" clId="{66402350-CCAD-4E50-B438-9849571A7D8A}" dt="2023-01-06T11:17:27.265" v="478" actId="700"/>
        <pc:sldMkLst>
          <pc:docMk/>
          <pc:sldMk cId="1265559655" sldId="272"/>
        </pc:sldMkLst>
        <pc:spChg chg="del">
          <ac:chgData name="Marco Parenzan" userId="a83bbb23f3e251dc" providerId="LiveId" clId="{66402350-CCAD-4E50-B438-9849571A7D8A}" dt="2023-01-06T11:17:27.265" v="478" actId="700"/>
          <ac:spMkLst>
            <pc:docMk/>
            <pc:sldMk cId="1265559655" sldId="272"/>
            <ac:spMk id="2" creationId="{CA5632D0-11B1-056A-5A15-D3C91CF518E8}"/>
          </ac:spMkLst>
        </pc:spChg>
      </pc:sldChg>
      <pc:sldChg chg="addSp modSp add mod modClrScheme chgLayout">
        <pc:chgData name="Marco Parenzan" userId="a83bbb23f3e251dc" providerId="LiveId" clId="{66402350-CCAD-4E50-B438-9849571A7D8A}" dt="2023-01-06T11:17:32.359" v="480" actId="700"/>
        <pc:sldMkLst>
          <pc:docMk/>
          <pc:sldMk cId="1981339467" sldId="273"/>
        </pc:sldMkLst>
        <pc:spChg chg="add mod">
          <ac:chgData name="Marco Parenzan" userId="a83bbb23f3e251dc" providerId="LiveId" clId="{66402350-CCAD-4E50-B438-9849571A7D8A}" dt="2023-01-06T11:17:32.359" v="480" actId="700"/>
          <ac:spMkLst>
            <pc:docMk/>
            <pc:sldMk cId="1981339467" sldId="273"/>
            <ac:spMk id="2" creationId="{6A92D96D-792C-8603-052A-5E84B1D444D5}"/>
          </ac:spMkLst>
        </pc:spChg>
        <pc:spChg chg="add mod">
          <ac:chgData name="Marco Parenzan" userId="a83bbb23f3e251dc" providerId="LiveId" clId="{66402350-CCAD-4E50-B438-9849571A7D8A}" dt="2023-01-06T11:17:32.359" v="480" actId="700"/>
          <ac:spMkLst>
            <pc:docMk/>
            <pc:sldMk cId="1981339467" sldId="273"/>
            <ac:spMk id="3" creationId="{4E7C5F77-02D9-CC84-1869-BACAD2DD1C3F}"/>
          </ac:spMkLst>
        </pc:spChg>
        <pc:spChg chg="add mod">
          <ac:chgData name="Marco Parenzan" userId="a83bbb23f3e251dc" providerId="LiveId" clId="{66402350-CCAD-4E50-B438-9849571A7D8A}" dt="2023-01-06T11:17:32.359" v="480" actId="700"/>
          <ac:spMkLst>
            <pc:docMk/>
            <pc:sldMk cId="1981339467" sldId="273"/>
            <ac:spMk id="4" creationId="{EAA7847E-3F43-D591-DD0C-F0F2D9A05D56}"/>
          </ac:spMkLst>
        </pc:spChg>
      </pc:sldChg>
      <pc:sldChg chg="addSp delSp modSp new mod modClrScheme chgLayout">
        <pc:chgData name="Marco Parenzan" userId="a83bbb23f3e251dc" providerId="LiveId" clId="{66402350-CCAD-4E50-B438-9849571A7D8A}" dt="2023-01-06T11:23:23.934" v="549" actId="700"/>
        <pc:sldMkLst>
          <pc:docMk/>
          <pc:sldMk cId="3726372117" sldId="274"/>
        </pc:sldMkLst>
        <pc:spChg chg="del mod ord">
          <ac:chgData name="Marco Parenzan" userId="a83bbb23f3e251dc" providerId="LiveId" clId="{66402350-CCAD-4E50-B438-9849571A7D8A}" dt="2023-01-06T11:23:23.934" v="549" actId="700"/>
          <ac:spMkLst>
            <pc:docMk/>
            <pc:sldMk cId="3726372117" sldId="274"/>
            <ac:spMk id="2" creationId="{C624D541-E244-4552-F18D-D7863269D086}"/>
          </ac:spMkLst>
        </pc:spChg>
        <pc:spChg chg="add mod ord">
          <ac:chgData name="Marco Parenzan" userId="a83bbb23f3e251dc" providerId="LiveId" clId="{66402350-CCAD-4E50-B438-9849571A7D8A}" dt="2023-01-06T11:23:23.934" v="549" actId="700"/>
          <ac:spMkLst>
            <pc:docMk/>
            <pc:sldMk cId="3726372117" sldId="274"/>
            <ac:spMk id="3" creationId="{1C1DE99A-8C14-BAA7-FFAD-DA5C283B45B5}"/>
          </ac:spMkLst>
        </pc:spChg>
        <pc:spChg chg="add mod ord">
          <ac:chgData name="Marco Parenzan" userId="a83bbb23f3e251dc" providerId="LiveId" clId="{66402350-CCAD-4E50-B438-9849571A7D8A}" dt="2023-01-06T11:23:23.934" v="549" actId="700"/>
          <ac:spMkLst>
            <pc:docMk/>
            <pc:sldMk cId="3726372117" sldId="274"/>
            <ac:spMk id="4" creationId="{091CBC03-D131-499E-0926-6118827657B7}"/>
          </ac:spMkLst>
        </pc:spChg>
        <pc:spChg chg="add mod ord">
          <ac:chgData name="Marco Parenzan" userId="a83bbb23f3e251dc" providerId="LiveId" clId="{66402350-CCAD-4E50-B438-9849571A7D8A}" dt="2023-01-06T11:23:23.934" v="549" actId="700"/>
          <ac:spMkLst>
            <pc:docMk/>
            <pc:sldMk cId="3726372117" sldId="274"/>
            <ac:spMk id="5" creationId="{9D82FE0D-E4DF-4257-2834-37AAB61D9FD8}"/>
          </ac:spMkLst>
        </pc:spChg>
      </pc:sldChg>
      <pc:sldMasterChg chg="addSp delSp modSp mod addSldLayout delSldLayout modSldLayout sldLayoutOrd">
        <pc:chgData name="Marco Parenzan" userId="a83bbb23f3e251dc" providerId="LiveId" clId="{66402350-CCAD-4E50-B438-9849571A7D8A}" dt="2023-01-06T11:25:55.416" v="557" actId="1076"/>
        <pc:sldMasterMkLst>
          <pc:docMk/>
          <pc:sldMasterMk cId="4077417812" sldId="2147483648"/>
        </pc:sldMasterMkLst>
        <pc:spChg chg="del">
          <ac:chgData name="Marco Parenzan" userId="a83bbb23f3e251dc" providerId="LiveId" clId="{66402350-CCAD-4E50-B438-9849571A7D8A}" dt="2023-01-06T10:19:08.338" v="28" actId="478"/>
          <ac:spMkLst>
            <pc:docMk/>
            <pc:sldMasterMk cId="4077417812" sldId="2147483648"/>
            <ac:spMk id="2" creationId="{4A77048C-E359-F66D-AD4D-97D47FB308F4}"/>
          </ac:spMkLst>
        </pc:spChg>
        <pc:spChg chg="del">
          <ac:chgData name="Marco Parenzan" userId="a83bbb23f3e251dc" providerId="LiveId" clId="{66402350-CCAD-4E50-B438-9849571A7D8A}" dt="2023-01-06T10:19:08.338" v="28" actId="478"/>
          <ac:spMkLst>
            <pc:docMk/>
            <pc:sldMasterMk cId="4077417812" sldId="2147483648"/>
            <ac:spMk id="3" creationId="{AA9C945F-7803-9CF7-4561-E707D977AB0F}"/>
          </ac:spMkLst>
        </pc:spChg>
        <pc:spChg chg="del">
          <ac:chgData name="Marco Parenzan" userId="a83bbb23f3e251dc" providerId="LiveId" clId="{66402350-CCAD-4E50-B438-9849571A7D8A}" dt="2023-01-06T10:04:44.329" v="13" actId="478"/>
          <ac:spMkLst>
            <pc:docMk/>
            <pc:sldMasterMk cId="4077417812" sldId="2147483648"/>
            <ac:spMk id="4" creationId="{213AD0B5-411C-DD37-3DE1-D299F9DA7877}"/>
          </ac:spMkLst>
        </pc:spChg>
        <pc:spChg chg="del">
          <ac:chgData name="Marco Parenzan" userId="a83bbb23f3e251dc" providerId="LiveId" clId="{66402350-CCAD-4E50-B438-9849571A7D8A}" dt="2023-01-06T10:04:44.329" v="13" actId="478"/>
          <ac:spMkLst>
            <pc:docMk/>
            <pc:sldMasterMk cId="4077417812" sldId="2147483648"/>
            <ac:spMk id="6" creationId="{50C852EC-6A60-0D42-A9E9-DDECCBDFBF03}"/>
          </ac:spMkLst>
        </pc:spChg>
        <pc:picChg chg="add del mod">
          <ac:chgData name="Marco Parenzan" userId="a83bbb23f3e251dc" providerId="LiveId" clId="{66402350-CCAD-4E50-B438-9849571A7D8A}" dt="2023-01-06T10:36:25.874" v="173" actId="21"/>
          <ac:picMkLst>
            <pc:docMk/>
            <pc:sldMasterMk cId="4077417812" sldId="2147483648"/>
            <ac:picMk id="7" creationId="{0758401C-4348-5F49-B519-8DF33F647437}"/>
          </ac:picMkLst>
        </pc:picChg>
        <pc:picChg chg="del">
          <ac:chgData name="Marco Parenzan" userId="a83bbb23f3e251dc" providerId="LiveId" clId="{66402350-CCAD-4E50-B438-9849571A7D8A}" dt="2023-01-06T10:30:02.825" v="135" actId="478"/>
          <ac:picMkLst>
            <pc:docMk/>
            <pc:sldMasterMk cId="4077417812" sldId="2147483648"/>
            <ac:picMk id="10" creationId="{16B77DA5-824E-FBA0-B882-81A183CEDA43}"/>
          </ac:picMkLst>
        </pc:picChg>
        <pc:picChg chg="del mod">
          <ac:chgData name="Marco Parenzan" userId="a83bbb23f3e251dc" providerId="LiveId" clId="{66402350-CCAD-4E50-B438-9849571A7D8A}" dt="2023-01-06T10:19:33.112" v="29" actId="478"/>
          <ac:picMkLst>
            <pc:docMk/>
            <pc:sldMasterMk cId="4077417812" sldId="2147483648"/>
            <ac:picMk id="11" creationId="{890A6E38-821E-3B3B-D008-13ECE0BA0503}"/>
          </ac:picMkLst>
        </pc:picChg>
        <pc:sldLayoutChg chg="del mod">
          <pc:chgData name="Marco Parenzan" userId="a83bbb23f3e251dc" providerId="LiveId" clId="{66402350-CCAD-4E50-B438-9849571A7D8A}" dt="2023-01-06T10:19:00.750" v="19" actId="2696"/>
          <pc:sldLayoutMkLst>
            <pc:docMk/>
            <pc:sldMasterMk cId="4077417812" sldId="2147483648"/>
            <pc:sldLayoutMk cId="1857983509" sldId="2147483649"/>
          </pc:sldLayoutMkLst>
        </pc:sldLayoutChg>
        <pc:sldLayoutChg chg="del mod">
          <pc:chgData name="Marco Parenzan" userId="a83bbb23f3e251dc" providerId="LiveId" clId="{66402350-CCAD-4E50-B438-9849571A7D8A}" dt="2023-01-06T10:19:00.760" v="20" actId="2696"/>
          <pc:sldLayoutMkLst>
            <pc:docMk/>
            <pc:sldMasterMk cId="4077417812" sldId="2147483648"/>
            <pc:sldLayoutMk cId="348854312" sldId="2147483650"/>
          </pc:sldLayoutMkLst>
        </pc:sldLayoutChg>
        <pc:sldLayoutChg chg="del mod">
          <pc:chgData name="Marco Parenzan" userId="a83bbb23f3e251dc" providerId="LiveId" clId="{66402350-CCAD-4E50-B438-9849571A7D8A}" dt="2023-01-06T10:19:00.788" v="23" actId="2696"/>
          <pc:sldLayoutMkLst>
            <pc:docMk/>
            <pc:sldMasterMk cId="4077417812" sldId="2147483648"/>
            <pc:sldLayoutMk cId="2739773298" sldId="2147483652"/>
          </pc:sldLayoutMkLst>
        </pc:sldLayoutChg>
        <pc:sldLayoutChg chg="del">
          <pc:chgData name="Marco Parenzan" userId="a83bbb23f3e251dc" providerId="LiveId" clId="{66402350-CCAD-4E50-B438-9849571A7D8A}" dt="2023-01-06T10:04:21.435" v="7" actId="2696"/>
          <pc:sldLayoutMkLst>
            <pc:docMk/>
            <pc:sldMasterMk cId="4077417812" sldId="2147483648"/>
            <pc:sldLayoutMk cId="3488124346" sldId="2147483653"/>
          </pc:sldLayoutMkLst>
        </pc:sldLayoutChg>
        <pc:sldLayoutChg chg="del">
          <pc:chgData name="Marco Parenzan" userId="a83bbb23f3e251dc" providerId="LiveId" clId="{66402350-CCAD-4E50-B438-9849571A7D8A}" dt="2023-01-06T10:04:21.451" v="9" actId="2696"/>
          <pc:sldLayoutMkLst>
            <pc:docMk/>
            <pc:sldMasterMk cId="4077417812" sldId="2147483648"/>
            <pc:sldLayoutMk cId="4231794119" sldId="2147483654"/>
          </pc:sldLayoutMkLst>
        </pc:sldLayoutChg>
        <pc:sldLayoutChg chg="del">
          <pc:chgData name="Marco Parenzan" userId="a83bbb23f3e251dc" providerId="LiveId" clId="{66402350-CCAD-4E50-B438-9849571A7D8A}" dt="2023-01-06T10:04:21.458" v="10" actId="2696"/>
          <pc:sldLayoutMkLst>
            <pc:docMk/>
            <pc:sldMasterMk cId="4077417812" sldId="2147483648"/>
            <pc:sldLayoutMk cId="3075374042" sldId="2147483655"/>
          </pc:sldLayoutMkLst>
        </pc:sldLayoutChg>
        <pc:sldLayoutChg chg="del mod">
          <pc:chgData name="Marco Parenzan" userId="a83bbb23f3e251dc" providerId="LiveId" clId="{66402350-CCAD-4E50-B438-9849571A7D8A}" dt="2023-01-06T10:19:00.807" v="24" actId="2696"/>
          <pc:sldLayoutMkLst>
            <pc:docMk/>
            <pc:sldMasterMk cId="4077417812" sldId="2147483648"/>
            <pc:sldLayoutMk cId="2853261593" sldId="2147483657"/>
          </pc:sldLayoutMkLst>
        </pc:sldLayoutChg>
        <pc:sldLayoutChg chg="del">
          <pc:chgData name="Marco Parenzan" userId="a83bbb23f3e251dc" providerId="LiveId" clId="{66402350-CCAD-4E50-B438-9849571A7D8A}" dt="2023-01-06T10:04:21.444" v="8" actId="2696"/>
          <pc:sldLayoutMkLst>
            <pc:docMk/>
            <pc:sldMasterMk cId="4077417812" sldId="2147483648"/>
            <pc:sldLayoutMk cId="992352873" sldId="2147483658"/>
          </pc:sldLayoutMkLst>
        </pc:sldLayoutChg>
        <pc:sldLayoutChg chg="addSp delSp modSp mod">
          <pc:chgData name="Marco Parenzan" userId="a83bbb23f3e251dc" providerId="LiveId" clId="{66402350-CCAD-4E50-B438-9849571A7D8A}" dt="2023-01-06T11:25:55.416" v="557" actId="1076"/>
          <pc:sldLayoutMkLst>
            <pc:docMk/>
            <pc:sldMasterMk cId="588639137" sldId="2147483672"/>
            <pc:sldLayoutMk cId="102370051" sldId="2147483659"/>
          </pc:sldLayoutMkLst>
          <pc:spChg chg="add del mod">
            <ac:chgData name="Marco Parenzan" userId="a83bbb23f3e251dc" providerId="LiveId" clId="{66402350-CCAD-4E50-B438-9849571A7D8A}" dt="2023-01-06T10:26:08.072" v="71" actId="478"/>
            <ac:spMkLst>
              <pc:docMk/>
              <pc:sldMasterMk cId="588639137" sldId="2147483672"/>
              <pc:sldLayoutMk cId="102370051" sldId="2147483659"/>
              <ac:spMk id="2" creationId="{10552EB4-680A-0BCE-469B-0DFA0DBD3065}"/>
            </ac:spMkLst>
          </pc:spChg>
          <pc:spChg chg="del mod">
            <ac:chgData name="Marco Parenzan" userId="a83bbb23f3e251dc" providerId="LiveId" clId="{66402350-CCAD-4E50-B438-9849571A7D8A}" dt="2023-01-06T10:26:09.976" v="72" actId="478"/>
            <ac:spMkLst>
              <pc:docMk/>
              <pc:sldMasterMk cId="588639137" sldId="2147483672"/>
              <pc:sldLayoutMk cId="102370051" sldId="2147483659"/>
              <ac:spMk id="3" creationId="{6CB67962-7DAD-27C7-AE18-58D126B021BE}"/>
            </ac:spMkLst>
          </pc:spChg>
          <pc:spChg chg="add del mod">
            <ac:chgData name="Marco Parenzan" userId="a83bbb23f3e251dc" providerId="LiveId" clId="{66402350-CCAD-4E50-B438-9849571A7D8A}" dt="2023-01-06T10:35:08.671" v="160" actId="478"/>
            <ac:spMkLst>
              <pc:docMk/>
              <pc:sldMasterMk cId="588639137" sldId="2147483672"/>
              <pc:sldLayoutMk cId="102370051" sldId="2147483659"/>
              <ac:spMk id="11" creationId="{DF5F002C-D1DD-1459-4EA3-2998F163F862}"/>
            </ac:spMkLst>
          </pc:spChg>
          <pc:spChg chg="add mod">
            <ac:chgData name="Marco Parenzan" userId="a83bbb23f3e251dc" providerId="LiveId" clId="{66402350-CCAD-4E50-B438-9849571A7D8A}" dt="2023-01-06T10:35:40.735" v="166" actId="12"/>
            <ac:spMkLst>
              <pc:docMk/>
              <pc:sldMasterMk cId="588639137" sldId="2147483672"/>
              <pc:sldLayoutMk cId="102370051" sldId="2147483659"/>
              <ac:spMk id="12" creationId="{DA50CF4F-5907-6C39-762B-A14FB24FAC2E}"/>
            </ac:spMkLst>
          </pc:spChg>
          <pc:picChg chg="del mod">
            <ac:chgData name="Marco Parenzan" userId="a83bbb23f3e251dc" providerId="LiveId" clId="{66402350-CCAD-4E50-B438-9849571A7D8A}" dt="2023-01-06T10:21:11.920" v="35" actId="478"/>
            <ac:picMkLst>
              <pc:docMk/>
              <pc:sldMasterMk cId="588639137" sldId="2147483672"/>
              <pc:sldLayoutMk cId="102370051" sldId="2147483659"/>
              <ac:picMk id="4" creationId="{6C00F3BE-9549-CFA5-93ED-073CB72206F3}"/>
            </ac:picMkLst>
          </pc:picChg>
          <pc:picChg chg="add del mod ord">
            <ac:chgData name="Marco Parenzan" userId="a83bbb23f3e251dc" providerId="LiveId" clId="{66402350-CCAD-4E50-B438-9849571A7D8A}" dt="2023-01-06T10:21:31.044" v="43" actId="22"/>
            <ac:picMkLst>
              <pc:docMk/>
              <pc:sldMasterMk cId="588639137" sldId="2147483672"/>
              <pc:sldLayoutMk cId="102370051" sldId="2147483659"/>
              <ac:picMk id="6" creationId="{63C6E04E-0A00-E7CB-B2D3-3F24CDE8A978}"/>
            </ac:picMkLst>
          </pc:picChg>
          <pc:picChg chg="add del ord">
            <ac:chgData name="Marco Parenzan" userId="a83bbb23f3e251dc" providerId="LiveId" clId="{66402350-CCAD-4E50-B438-9849571A7D8A}" dt="2023-01-06T10:34:04.840" v="140" actId="478"/>
            <ac:picMkLst>
              <pc:docMk/>
              <pc:sldMasterMk cId="588639137" sldId="2147483672"/>
              <pc:sldLayoutMk cId="102370051" sldId="2147483659"/>
              <ac:picMk id="8" creationId="{7DD73689-6DA0-963A-077D-1B589EF147F8}"/>
            </ac:picMkLst>
          </pc:picChg>
          <pc:picChg chg="add del mod">
            <ac:chgData name="Marco Parenzan" userId="a83bbb23f3e251dc" providerId="LiveId" clId="{66402350-CCAD-4E50-B438-9849571A7D8A}" dt="2023-01-06T10:34:06.833" v="142"/>
            <ac:picMkLst>
              <pc:docMk/>
              <pc:sldMasterMk cId="588639137" sldId="2147483672"/>
              <pc:sldLayoutMk cId="102370051" sldId="2147483659"/>
              <ac:picMk id="9" creationId="{CB1F0F63-4FD1-9FB0-7A14-CAD9F7AA83CF}"/>
            </ac:picMkLst>
          </pc:picChg>
          <pc:picChg chg="add mod">
            <ac:chgData name="Marco Parenzan" userId="a83bbb23f3e251dc" providerId="LiveId" clId="{66402350-CCAD-4E50-B438-9849571A7D8A}" dt="2023-01-06T10:34:11.052" v="145" actId="962"/>
            <ac:picMkLst>
              <pc:docMk/>
              <pc:sldMasterMk cId="588639137" sldId="2147483672"/>
              <pc:sldLayoutMk cId="102370051" sldId="2147483659"/>
              <ac:picMk id="10" creationId="{8665301B-3766-B1B1-1B25-A3882450ED61}"/>
            </ac:picMkLst>
          </pc:picChg>
          <pc:picChg chg="add mod">
            <ac:chgData name="Marco Parenzan" userId="a83bbb23f3e251dc" providerId="LiveId" clId="{66402350-CCAD-4E50-B438-9849571A7D8A}" dt="2023-01-06T11:25:55.416" v="557" actId="1076"/>
            <ac:picMkLst>
              <pc:docMk/>
              <pc:sldMasterMk cId="588639137" sldId="2147483672"/>
              <pc:sldLayoutMk cId="102370051" sldId="2147483659"/>
              <ac:picMk id="13" creationId="{1C895A75-C27E-2669-2564-FB91389B94A7}"/>
            </ac:picMkLst>
          </pc:picChg>
        </pc:sldLayoutChg>
        <pc:sldLayoutChg chg="delSp add del mod modTransition">
          <pc:chgData name="Marco Parenzan" userId="a83bbb23f3e251dc" providerId="LiveId" clId="{66402350-CCAD-4E50-B438-9849571A7D8A}" dt="2023-01-06T10:19:00.766" v="21" actId="2696"/>
          <pc:sldLayoutMkLst>
            <pc:docMk/>
            <pc:sldMasterMk cId="4077417812" sldId="2147483648"/>
            <pc:sldLayoutMk cId="353046090" sldId="2147483660"/>
          </pc:sldLayoutMkLst>
          <pc:spChg chg="del">
            <ac:chgData name="Marco Parenzan" userId="a83bbb23f3e251dc" providerId="LiveId" clId="{66402350-CCAD-4E50-B438-9849571A7D8A}" dt="2023-01-06T10:05:05.751" v="14" actId="478"/>
            <ac:spMkLst>
              <pc:docMk/>
              <pc:sldMasterMk cId="4077417812" sldId="2147483648"/>
              <pc:sldLayoutMk cId="353046090" sldId="2147483660"/>
              <ac:spMk id="3" creationId="{B45B9336-7CF9-6DBE-2B3F-9A8906D1B34B}"/>
            </ac:spMkLst>
          </pc:spChg>
        </pc:sldLayoutChg>
        <pc:sldLayoutChg chg="addSp delSp modSp add del mod modTransition">
          <pc:chgData name="Marco Parenzan" userId="a83bbb23f3e251dc" providerId="LiveId" clId="{66402350-CCAD-4E50-B438-9849571A7D8A}" dt="2023-01-06T10:52:49.650" v="335" actId="2696"/>
          <pc:sldLayoutMkLst>
            <pc:docMk/>
            <pc:sldMasterMk cId="4077417812" sldId="2147483648"/>
            <pc:sldLayoutMk cId="886340466" sldId="2147483660"/>
          </pc:sldLayoutMkLst>
          <pc:spChg chg="add del">
            <ac:chgData name="Marco Parenzan" userId="a83bbb23f3e251dc" providerId="LiveId" clId="{66402350-CCAD-4E50-B438-9849571A7D8A}" dt="2023-01-06T10:37:25.799" v="185" actId="11529"/>
            <ac:spMkLst>
              <pc:docMk/>
              <pc:sldMasterMk cId="4077417812" sldId="2147483648"/>
              <pc:sldLayoutMk cId="886340466" sldId="2147483660"/>
              <ac:spMk id="3" creationId="{3FA33699-9DB7-6564-0CAF-345882CD50AC}"/>
            </ac:spMkLst>
          </pc:spChg>
          <pc:spChg chg="add del mod">
            <ac:chgData name="Marco Parenzan" userId="a83bbb23f3e251dc" providerId="LiveId" clId="{66402350-CCAD-4E50-B438-9849571A7D8A}" dt="2023-01-06T10:38:00.769" v="191" actId="478"/>
            <ac:spMkLst>
              <pc:docMk/>
              <pc:sldMasterMk cId="4077417812" sldId="2147483648"/>
              <pc:sldLayoutMk cId="886340466" sldId="2147483660"/>
              <ac:spMk id="4" creationId="{FA8E28D2-7EF5-4692-6EAF-A06717D18D40}"/>
            </ac:spMkLst>
          </pc:spChg>
          <pc:spChg chg="mod">
            <ac:chgData name="Marco Parenzan" userId="a83bbb23f3e251dc" providerId="LiveId" clId="{66402350-CCAD-4E50-B438-9849571A7D8A}" dt="2023-01-06T10:37:57.792" v="190" actId="12"/>
            <ac:spMkLst>
              <pc:docMk/>
              <pc:sldMasterMk cId="4077417812" sldId="2147483648"/>
              <pc:sldLayoutMk cId="886340466" sldId="2147483660"/>
              <ac:spMk id="12" creationId="{DA50CF4F-5907-6C39-762B-A14FB24FAC2E}"/>
            </ac:spMkLst>
          </pc:spChg>
          <pc:picChg chg="add mod ord">
            <ac:chgData name="Marco Parenzan" userId="a83bbb23f3e251dc" providerId="LiveId" clId="{66402350-CCAD-4E50-B438-9849571A7D8A}" dt="2023-01-06T10:36:31.608" v="176" actId="167"/>
            <ac:picMkLst>
              <pc:docMk/>
              <pc:sldMasterMk cId="4077417812" sldId="2147483648"/>
              <pc:sldLayoutMk cId="886340466" sldId="2147483660"/>
              <ac:picMk id="2" creationId="{3C728CE0-95ED-10D5-D531-FAD6439ECFDE}"/>
            </ac:picMkLst>
          </pc:picChg>
          <pc:picChg chg="add mod">
            <ac:chgData name="Marco Parenzan" userId="a83bbb23f3e251dc" providerId="LiveId" clId="{66402350-CCAD-4E50-B438-9849571A7D8A}" dt="2023-01-06T10:39:49.736" v="202" actId="1076"/>
            <ac:picMkLst>
              <pc:docMk/>
              <pc:sldMasterMk cId="4077417812" sldId="2147483648"/>
              <pc:sldLayoutMk cId="886340466" sldId="2147483660"/>
              <ac:picMk id="6" creationId="{E2662159-FA49-3195-13AD-C904557D4083}"/>
            </ac:picMkLst>
          </pc:picChg>
          <pc:picChg chg="del">
            <ac:chgData name="Marco Parenzan" userId="a83bbb23f3e251dc" providerId="LiveId" clId="{66402350-CCAD-4E50-B438-9849571A7D8A}" dt="2023-01-06T10:36:27.967" v="174" actId="478"/>
            <ac:picMkLst>
              <pc:docMk/>
              <pc:sldMasterMk cId="4077417812" sldId="2147483648"/>
              <pc:sldLayoutMk cId="886340466" sldId="2147483660"/>
              <ac:picMk id="10" creationId="{8665301B-3766-B1B1-1B25-A3882450ED61}"/>
            </ac:picMkLst>
          </pc:picChg>
        </pc:sldLayoutChg>
        <pc:sldLayoutChg chg="addSp delSp modSp add del mod modTransition">
          <pc:chgData name="Marco Parenzan" userId="a83bbb23f3e251dc" providerId="LiveId" clId="{66402350-CCAD-4E50-B438-9849571A7D8A}" dt="2023-01-06T10:36:03.523" v="168" actId="2696"/>
          <pc:sldLayoutMkLst>
            <pc:docMk/>
            <pc:sldMasterMk cId="4077417812" sldId="2147483648"/>
            <pc:sldLayoutMk cId="1746455614" sldId="2147483660"/>
          </pc:sldLayoutMkLst>
          <pc:spChg chg="add del">
            <ac:chgData name="Marco Parenzan" userId="a83bbb23f3e251dc" providerId="LiveId" clId="{66402350-CCAD-4E50-B438-9849571A7D8A}" dt="2023-01-06T10:26:20.598" v="73" actId="11529"/>
            <ac:spMkLst>
              <pc:docMk/>
              <pc:sldMasterMk cId="4077417812" sldId="2147483648"/>
              <pc:sldLayoutMk cId="1746455614" sldId="2147483660"/>
              <ac:spMk id="4" creationId="{136C1942-61E3-C147-DBAC-592FE88D276C}"/>
            </ac:spMkLst>
          </pc:spChg>
          <pc:spChg chg="add mod">
            <ac:chgData name="Marco Parenzan" userId="a83bbb23f3e251dc" providerId="LiveId" clId="{66402350-CCAD-4E50-B438-9849571A7D8A}" dt="2023-01-06T10:27:14.060" v="118" actId="962"/>
            <ac:spMkLst>
              <pc:docMk/>
              <pc:sldMasterMk cId="4077417812" sldId="2147483648"/>
              <pc:sldLayoutMk cId="1746455614" sldId="2147483660"/>
              <ac:spMk id="5" creationId="{A4DA4B39-AA0C-AF19-8A8B-19BA9E37BCDF}"/>
            </ac:spMkLst>
          </pc:spChg>
          <pc:spChg chg="add del">
            <ac:chgData name="Marco Parenzan" userId="a83bbb23f3e251dc" providerId="LiveId" clId="{66402350-CCAD-4E50-B438-9849571A7D8A}" dt="2023-01-06T10:26:50.023" v="79" actId="11529"/>
            <ac:spMkLst>
              <pc:docMk/>
              <pc:sldMasterMk cId="4077417812" sldId="2147483648"/>
              <pc:sldLayoutMk cId="1746455614" sldId="2147483660"/>
              <ac:spMk id="6" creationId="{EA72135A-CCC8-AFF2-48F2-7CEC2E5055D5}"/>
            </ac:spMkLst>
          </pc:spChg>
          <pc:spChg chg="add del mod">
            <ac:chgData name="Marco Parenzan" userId="a83bbb23f3e251dc" providerId="LiveId" clId="{66402350-CCAD-4E50-B438-9849571A7D8A}" dt="2023-01-06T10:26:56.159" v="80" actId="478"/>
            <ac:spMkLst>
              <pc:docMk/>
              <pc:sldMasterMk cId="4077417812" sldId="2147483648"/>
              <pc:sldLayoutMk cId="1746455614" sldId="2147483660"/>
              <ac:spMk id="7" creationId="{4D42791B-D04F-547A-049E-92FD82E34A13}"/>
            </ac:spMkLst>
          </pc:spChg>
          <pc:picChg chg="del">
            <ac:chgData name="Marco Parenzan" userId="a83bbb23f3e251dc" providerId="LiveId" clId="{66402350-CCAD-4E50-B438-9849571A7D8A}" dt="2023-01-06T10:26:03.775" v="70" actId="478"/>
            <ac:picMkLst>
              <pc:docMk/>
              <pc:sldMasterMk cId="4077417812" sldId="2147483648"/>
              <pc:sldLayoutMk cId="1746455614" sldId="2147483660"/>
              <ac:picMk id="8" creationId="{7DD73689-6DA0-963A-077D-1B589EF147F8}"/>
            </ac:picMkLst>
          </pc:picChg>
        </pc:sldLayoutChg>
        <pc:sldLayoutChg chg="new del mod">
          <pc:chgData name="Marco Parenzan" userId="a83bbb23f3e251dc" providerId="LiveId" clId="{66402350-CCAD-4E50-B438-9849571A7D8A}" dt="2023-01-06T10:26:34.529" v="76" actId="11236"/>
          <pc:sldLayoutMkLst>
            <pc:docMk/>
            <pc:sldMasterMk cId="4077417812" sldId="2147483648"/>
            <pc:sldLayoutMk cId="64195362" sldId="2147483661"/>
          </pc:sldLayoutMkLst>
        </pc:sldLayoutChg>
        <pc:sldLayoutChg chg="addSp delSp modSp add del mod modTransition">
          <pc:chgData name="Marco Parenzan" userId="a83bbb23f3e251dc" providerId="LiveId" clId="{66402350-CCAD-4E50-B438-9849571A7D8A}" dt="2023-01-06T10:38:15.642" v="197" actId="2696"/>
          <pc:sldLayoutMkLst>
            <pc:docMk/>
            <pc:sldMasterMk cId="4077417812" sldId="2147483648"/>
            <pc:sldLayoutMk cId="1563631650" sldId="2147483661"/>
          </pc:sldLayoutMkLst>
          <pc:picChg chg="del">
            <ac:chgData name="Marco Parenzan" userId="a83bbb23f3e251dc" providerId="LiveId" clId="{66402350-CCAD-4E50-B438-9849571A7D8A}" dt="2023-01-06T10:37:07.120" v="182" actId="478"/>
            <ac:picMkLst>
              <pc:docMk/>
              <pc:sldMasterMk cId="4077417812" sldId="2147483648"/>
              <pc:sldLayoutMk cId="1563631650" sldId="2147483661"/>
              <ac:picMk id="2" creationId="{3C728CE0-95ED-10D5-D531-FAD6439ECFDE}"/>
            </ac:picMkLst>
          </pc:picChg>
          <pc:picChg chg="add del mod ord">
            <ac:chgData name="Marco Parenzan" userId="a83bbb23f3e251dc" providerId="LiveId" clId="{66402350-CCAD-4E50-B438-9849571A7D8A}" dt="2023-01-06T10:38:09.759" v="193" actId="21"/>
            <ac:picMkLst>
              <pc:docMk/>
              <pc:sldMasterMk cId="4077417812" sldId="2147483648"/>
              <pc:sldLayoutMk cId="1563631650" sldId="2147483661"/>
              <ac:picMk id="3" creationId="{69D62307-02C2-9FDE-8161-A56E799EBE1E}"/>
            </ac:picMkLst>
          </pc:picChg>
        </pc:sldLayoutChg>
        <pc:sldLayoutChg chg="delSp add del mod modTransition">
          <pc:chgData name="Marco Parenzan" userId="a83bbb23f3e251dc" providerId="LiveId" clId="{66402350-CCAD-4E50-B438-9849571A7D8A}" dt="2023-01-06T10:19:00.776" v="22" actId="2696"/>
          <pc:sldLayoutMkLst>
            <pc:docMk/>
            <pc:sldMasterMk cId="4077417812" sldId="2147483648"/>
            <pc:sldLayoutMk cId="2006311761" sldId="2147483661"/>
          </pc:sldLayoutMkLst>
          <pc:spChg chg="del">
            <ac:chgData name="Marco Parenzan" userId="a83bbb23f3e251dc" providerId="LiveId" clId="{66402350-CCAD-4E50-B438-9849571A7D8A}" dt="2023-01-06T10:05:16.841" v="16" actId="478"/>
            <ac:spMkLst>
              <pc:docMk/>
              <pc:sldMasterMk cId="4077417812" sldId="2147483648"/>
              <pc:sldLayoutMk cId="2006311761" sldId="2147483661"/>
              <ac:spMk id="2" creationId="{5602A9AB-AE88-89CB-1B76-390A6977627A}"/>
            </ac:spMkLst>
          </pc:spChg>
        </pc:sldLayoutChg>
        <pc:sldLayoutChg chg="addSp delSp modSp add del mod modTransition">
          <pc:chgData name="Marco Parenzan" userId="a83bbb23f3e251dc" providerId="LiveId" clId="{66402350-CCAD-4E50-B438-9849571A7D8A}" dt="2023-01-06T10:50:07.487" v="323" actId="2696"/>
          <pc:sldLayoutMkLst>
            <pc:docMk/>
            <pc:sldMasterMk cId="4077417812" sldId="2147483648"/>
            <pc:sldLayoutMk cId="2487259156" sldId="2147483661"/>
          </pc:sldLayoutMkLst>
          <pc:picChg chg="del">
            <ac:chgData name="Marco Parenzan" userId="a83bbb23f3e251dc" providerId="LiveId" clId="{66402350-CCAD-4E50-B438-9849571A7D8A}" dt="2023-01-06T10:49:32.447" v="319" actId="478"/>
            <ac:picMkLst>
              <pc:docMk/>
              <pc:sldMasterMk cId="4077417812" sldId="2147483648"/>
              <pc:sldLayoutMk cId="2487259156" sldId="2147483661"/>
              <ac:picMk id="2" creationId="{3C728CE0-95ED-10D5-D531-FAD6439ECFDE}"/>
            </ac:picMkLst>
          </pc:picChg>
          <pc:picChg chg="add mod ord">
            <ac:chgData name="Marco Parenzan" userId="a83bbb23f3e251dc" providerId="LiveId" clId="{66402350-CCAD-4E50-B438-9849571A7D8A}" dt="2023-01-06T10:49:34.679" v="321" actId="167"/>
            <ac:picMkLst>
              <pc:docMk/>
              <pc:sldMasterMk cId="4077417812" sldId="2147483648"/>
              <pc:sldLayoutMk cId="2487259156" sldId="2147483661"/>
              <ac:picMk id="3" creationId="{00FC4682-A965-4F74-90BE-A3D700156843}"/>
            </ac:picMkLst>
          </pc:picChg>
        </pc:sldLayoutChg>
        <pc:sldLayoutChg chg="new del mod">
          <pc:chgData name="Marco Parenzan" userId="a83bbb23f3e251dc" providerId="LiveId" clId="{66402350-CCAD-4E50-B438-9849571A7D8A}" dt="2023-01-06T10:36:04.565" v="169" actId="2696"/>
          <pc:sldLayoutMkLst>
            <pc:docMk/>
            <pc:sldMasterMk cId="4077417812" sldId="2147483648"/>
            <pc:sldLayoutMk cId="4005357488" sldId="2147483661"/>
          </pc:sldLayoutMkLst>
        </pc:sldLayoutChg>
        <pc:sldLayoutChg chg="addSp delSp modSp add mod replId modTransition">
          <pc:chgData name="Marco Parenzan" userId="a83bbb23f3e251dc" providerId="LiveId" clId="{66402350-CCAD-4E50-B438-9849571A7D8A}" dt="2023-01-06T10:39:51.536" v="203"/>
          <pc:sldLayoutMkLst>
            <pc:docMk/>
            <pc:sldMasterMk cId="588639137" sldId="2147483672"/>
            <pc:sldLayoutMk cId="1985560996" sldId="2147483671"/>
          </pc:sldLayoutMkLst>
          <pc:picChg chg="del">
            <ac:chgData name="Marco Parenzan" userId="a83bbb23f3e251dc" providerId="LiveId" clId="{66402350-CCAD-4E50-B438-9849571A7D8A}" dt="2023-01-06T10:38:11.616" v="194" actId="478"/>
            <ac:picMkLst>
              <pc:docMk/>
              <pc:sldMasterMk cId="588639137" sldId="2147483672"/>
              <pc:sldLayoutMk cId="1985560996" sldId="2147483671"/>
              <ac:picMk id="2" creationId="{3C728CE0-95ED-10D5-D531-FAD6439ECFDE}"/>
            </ac:picMkLst>
          </pc:picChg>
          <pc:picChg chg="add mod ord">
            <ac:chgData name="Marco Parenzan" userId="a83bbb23f3e251dc" providerId="LiveId" clId="{66402350-CCAD-4E50-B438-9849571A7D8A}" dt="2023-01-06T10:38:13.850" v="196" actId="167"/>
            <ac:picMkLst>
              <pc:docMk/>
              <pc:sldMasterMk cId="588639137" sldId="2147483672"/>
              <pc:sldLayoutMk cId="1985560996" sldId="2147483671"/>
              <ac:picMk id="3" creationId="{4BD506C5-DC20-0049-A2C2-C838EB0F267A}"/>
            </ac:picMkLst>
          </pc:picChg>
          <pc:picChg chg="add mod">
            <ac:chgData name="Marco Parenzan" userId="a83bbb23f3e251dc" providerId="LiveId" clId="{66402350-CCAD-4E50-B438-9849571A7D8A}" dt="2023-01-06T10:39:51.536" v="203"/>
            <ac:picMkLst>
              <pc:docMk/>
              <pc:sldMasterMk cId="588639137" sldId="2147483672"/>
              <pc:sldLayoutMk cId="1985560996" sldId="2147483671"/>
              <ac:picMk id="4" creationId="{9A66EF93-FE07-EADA-D276-7A7BE4D3775B}"/>
            </ac:picMkLst>
          </pc:picChg>
        </pc:sldLayoutChg>
      </pc:sldMasterChg>
      <pc:sldMasterChg chg="addSp delSp modSp add mod addSldLayout delSldLayout modSldLayout sldLayoutOrd">
        <pc:chgData name="Marco Parenzan" userId="a83bbb23f3e251dc" providerId="LiveId" clId="{66402350-CCAD-4E50-B438-9849571A7D8A}" dt="2023-01-06T11:29:47.508" v="666" actId="1076"/>
        <pc:sldMasterMkLst>
          <pc:docMk/>
          <pc:sldMasterMk cId="3048249942" sldId="2147483662"/>
        </pc:sldMasterMkLst>
        <pc:picChg chg="add del mod">
          <ac:chgData name="Marco Parenzan" userId="a83bbb23f3e251dc" providerId="LiveId" clId="{66402350-CCAD-4E50-B438-9849571A7D8A}" dt="2023-01-06T11:26:56.862" v="575" actId="21"/>
          <ac:picMkLst>
            <pc:docMk/>
            <pc:sldMasterMk cId="3048249942" sldId="2147483662"/>
            <ac:picMk id="4" creationId="{69A218FF-AAAF-97C0-B53D-FC55A6ED71A0}"/>
          </ac:picMkLst>
        </pc:picChg>
        <pc:picChg chg="add mod">
          <ac:chgData name="Marco Parenzan" userId="a83bbb23f3e251dc" providerId="LiveId" clId="{66402350-CCAD-4E50-B438-9849571A7D8A}" dt="2023-01-06T11:28:08.612" v="663" actId="1035"/>
          <ac:picMkLst>
            <pc:docMk/>
            <pc:sldMasterMk cId="3048249942" sldId="2147483662"/>
            <ac:picMk id="5" creationId="{2AD01DB0-49A5-711B-6437-E6BC9E48E5FE}"/>
          </ac:picMkLst>
        </pc:picChg>
        <pc:picChg chg="add mod">
          <ac:chgData name="Marco Parenzan" userId="a83bbb23f3e251dc" providerId="LiveId" clId="{66402350-CCAD-4E50-B438-9849571A7D8A}" dt="2023-01-06T11:28:08.612" v="663" actId="1035"/>
          <ac:picMkLst>
            <pc:docMk/>
            <pc:sldMasterMk cId="3048249942" sldId="2147483662"/>
            <ac:picMk id="6" creationId="{992B90BD-ACA8-D295-A203-A17A4862F534}"/>
          </ac:picMkLst>
        </pc:picChg>
        <pc:picChg chg="add mod">
          <ac:chgData name="Marco Parenzan" userId="a83bbb23f3e251dc" providerId="LiveId" clId="{66402350-CCAD-4E50-B438-9849571A7D8A}" dt="2023-01-06T11:28:08.612" v="663" actId="1035"/>
          <ac:picMkLst>
            <pc:docMk/>
            <pc:sldMasterMk cId="3048249942" sldId="2147483662"/>
            <ac:picMk id="7" creationId="{61E960A8-64A6-B8F2-EB4C-35B7B8DDECEB}"/>
          </ac:picMkLst>
        </pc:picChg>
        <pc:picChg chg="add mod">
          <ac:chgData name="Marco Parenzan" userId="a83bbb23f3e251dc" providerId="LiveId" clId="{66402350-CCAD-4E50-B438-9849571A7D8A}" dt="2023-01-06T11:28:08.612" v="663" actId="1035"/>
          <ac:picMkLst>
            <pc:docMk/>
            <pc:sldMasterMk cId="3048249942" sldId="2147483662"/>
            <ac:picMk id="8" creationId="{B6C700A1-5D5B-0878-00DE-3804DCD46C55}"/>
          </ac:picMkLst>
        </pc:picChg>
        <pc:picChg chg="add mod">
          <ac:chgData name="Marco Parenzan" userId="a83bbb23f3e251dc" providerId="LiveId" clId="{66402350-CCAD-4E50-B438-9849571A7D8A}" dt="2023-01-06T11:28:08.612" v="663" actId="1035"/>
          <ac:picMkLst>
            <pc:docMk/>
            <pc:sldMasterMk cId="3048249942" sldId="2147483662"/>
            <ac:picMk id="9" creationId="{A7A93378-50A6-D864-08EB-13E4732474B1}"/>
          </ac:picMkLst>
        </pc:picChg>
        <pc:picChg chg="del">
          <ac:chgData name="Marco Parenzan" userId="a83bbb23f3e251dc" providerId="LiveId" clId="{66402350-CCAD-4E50-B438-9849571A7D8A}" dt="2023-01-06T10:29:41.016" v="129" actId="478"/>
          <ac:picMkLst>
            <pc:docMk/>
            <pc:sldMasterMk cId="3048249942" sldId="2147483662"/>
            <ac:picMk id="10" creationId="{16B77DA5-824E-FBA0-B882-81A183CEDA43}"/>
          </ac:picMkLst>
        </pc:picChg>
        <pc:picChg chg="mod">
          <ac:chgData name="Marco Parenzan" userId="a83bbb23f3e251dc" providerId="LiveId" clId="{66402350-CCAD-4E50-B438-9849571A7D8A}" dt="2023-01-06T11:28:03.395" v="626" actId="1036"/>
          <ac:picMkLst>
            <pc:docMk/>
            <pc:sldMasterMk cId="3048249942" sldId="2147483662"/>
            <ac:picMk id="11" creationId="{890A6E38-821E-3B3B-D008-13ECE0BA0503}"/>
          </ac:picMkLst>
        </pc:picChg>
        <pc:sldLayoutChg chg="add del mod replId">
          <pc:chgData name="Marco Parenzan" userId="a83bbb23f3e251dc" providerId="LiveId" clId="{66402350-CCAD-4E50-B438-9849571A7D8A}" dt="2023-01-06T10:19:03.175" v="25" actId="2696"/>
          <pc:sldLayoutMkLst>
            <pc:docMk/>
            <pc:sldMasterMk cId="3048249942" sldId="2147483662"/>
            <pc:sldLayoutMk cId="227834296" sldId="2147483663"/>
          </pc:sldLayoutMkLst>
        </pc:sldLayoutChg>
        <pc:sldLayoutChg chg="add mod replId">
          <pc:chgData name="Marco Parenzan" userId="a83bbb23f3e251dc" providerId="LiveId" clId="{66402350-CCAD-4E50-B438-9849571A7D8A}" dt="2023-01-06T10:18:27.169" v="18" actId="2890"/>
          <pc:sldLayoutMkLst>
            <pc:docMk/>
            <pc:sldMasterMk cId="2909993051" sldId="2147483670"/>
            <pc:sldLayoutMk cId="3392454998" sldId="2147483664"/>
          </pc:sldLayoutMkLst>
        </pc:sldLayoutChg>
        <pc:sldLayoutChg chg="delSp add mod replId">
          <pc:chgData name="Marco Parenzan" userId="a83bbb23f3e251dc" providerId="LiveId" clId="{66402350-CCAD-4E50-B438-9849571A7D8A}" dt="2023-01-06T10:29:44.776" v="130" actId="478"/>
          <pc:sldLayoutMkLst>
            <pc:docMk/>
            <pc:sldMasterMk cId="3048249942" sldId="2147483662"/>
            <pc:sldLayoutMk cId="2977661845" sldId="2147483665"/>
          </pc:sldLayoutMkLst>
          <pc:picChg chg="del">
            <ac:chgData name="Marco Parenzan" userId="a83bbb23f3e251dc" providerId="LiveId" clId="{66402350-CCAD-4E50-B438-9849571A7D8A}" dt="2023-01-06T10:29:44.776" v="130" actId="478"/>
            <ac:picMkLst>
              <pc:docMk/>
              <pc:sldMasterMk cId="3048249942" sldId="2147483662"/>
              <pc:sldLayoutMk cId="2977661845" sldId="2147483665"/>
              <ac:picMk id="9" creationId="{B525383B-3BB2-5B6A-5EFE-8EB8D73F9E8D}"/>
            </ac:picMkLst>
          </pc:picChg>
        </pc:sldLayoutChg>
        <pc:sldLayoutChg chg="delSp add mod replId">
          <pc:chgData name="Marco Parenzan" userId="a83bbb23f3e251dc" providerId="LiveId" clId="{66402350-CCAD-4E50-B438-9849571A7D8A}" dt="2023-01-06T10:29:46.912" v="131" actId="478"/>
          <pc:sldLayoutMkLst>
            <pc:docMk/>
            <pc:sldMasterMk cId="3048249942" sldId="2147483662"/>
            <pc:sldLayoutMk cId="2327332121" sldId="2147483666"/>
          </pc:sldLayoutMkLst>
          <pc:picChg chg="del">
            <ac:chgData name="Marco Parenzan" userId="a83bbb23f3e251dc" providerId="LiveId" clId="{66402350-CCAD-4E50-B438-9849571A7D8A}" dt="2023-01-06T10:29:46.912" v="131" actId="478"/>
            <ac:picMkLst>
              <pc:docMk/>
              <pc:sldMasterMk cId="3048249942" sldId="2147483662"/>
              <pc:sldLayoutMk cId="2327332121" sldId="2147483666"/>
              <ac:picMk id="9" creationId="{B525383B-3BB2-5B6A-5EFE-8EB8D73F9E8D}"/>
            </ac:picMkLst>
          </pc:picChg>
        </pc:sldLayoutChg>
        <pc:sldLayoutChg chg="delSp add mod ord replId">
          <pc:chgData name="Marco Parenzan" userId="a83bbb23f3e251dc" providerId="LiveId" clId="{66402350-CCAD-4E50-B438-9849571A7D8A}" dt="2023-01-06T10:29:50.378" v="132" actId="478"/>
          <pc:sldLayoutMkLst>
            <pc:docMk/>
            <pc:sldMasterMk cId="3048249942" sldId="2147483662"/>
            <pc:sldLayoutMk cId="1451037226" sldId="2147483667"/>
          </pc:sldLayoutMkLst>
          <pc:picChg chg="del">
            <ac:chgData name="Marco Parenzan" userId="a83bbb23f3e251dc" providerId="LiveId" clId="{66402350-CCAD-4E50-B438-9849571A7D8A}" dt="2023-01-06T10:29:50.378" v="132" actId="478"/>
            <ac:picMkLst>
              <pc:docMk/>
              <pc:sldMasterMk cId="3048249942" sldId="2147483662"/>
              <pc:sldLayoutMk cId="1451037226" sldId="2147483667"/>
              <ac:picMk id="9" creationId="{B525383B-3BB2-5B6A-5EFE-8EB8D73F9E8D}"/>
            </ac:picMkLst>
          </pc:picChg>
        </pc:sldLayoutChg>
        <pc:sldLayoutChg chg="delSp add mod replId">
          <pc:chgData name="Marco Parenzan" userId="a83bbb23f3e251dc" providerId="LiveId" clId="{66402350-CCAD-4E50-B438-9849571A7D8A}" dt="2023-01-06T10:29:52.392" v="133" actId="478"/>
          <pc:sldLayoutMkLst>
            <pc:docMk/>
            <pc:sldMasterMk cId="3048249942" sldId="2147483662"/>
            <pc:sldLayoutMk cId="1348456344" sldId="2147483668"/>
          </pc:sldLayoutMkLst>
          <pc:picChg chg="del">
            <ac:chgData name="Marco Parenzan" userId="a83bbb23f3e251dc" providerId="LiveId" clId="{66402350-CCAD-4E50-B438-9849571A7D8A}" dt="2023-01-06T10:29:52.392" v="133" actId="478"/>
            <ac:picMkLst>
              <pc:docMk/>
              <pc:sldMasterMk cId="3048249942" sldId="2147483662"/>
              <pc:sldLayoutMk cId="1348456344" sldId="2147483668"/>
              <ac:picMk id="8" creationId="{5FF66F68-C8E3-49DD-CD58-1CDF06036E32}"/>
            </ac:picMkLst>
          </pc:picChg>
        </pc:sldLayoutChg>
        <pc:sldLayoutChg chg="delSp add mod replId">
          <pc:chgData name="Marco Parenzan" userId="a83bbb23f3e251dc" providerId="LiveId" clId="{66402350-CCAD-4E50-B438-9849571A7D8A}" dt="2023-01-06T10:29:53.910" v="134" actId="478"/>
          <pc:sldLayoutMkLst>
            <pc:docMk/>
            <pc:sldMasterMk cId="3048249942" sldId="2147483662"/>
            <pc:sldLayoutMk cId="3085813651" sldId="2147483669"/>
          </pc:sldLayoutMkLst>
          <pc:picChg chg="del">
            <ac:chgData name="Marco Parenzan" userId="a83bbb23f3e251dc" providerId="LiveId" clId="{66402350-CCAD-4E50-B438-9849571A7D8A}" dt="2023-01-06T10:29:53.910" v="134" actId="478"/>
            <ac:picMkLst>
              <pc:docMk/>
              <pc:sldMasterMk cId="3048249942" sldId="2147483662"/>
              <pc:sldLayoutMk cId="3085813651" sldId="2147483669"/>
              <ac:picMk id="6" creationId="{9D807C16-CC92-2151-D639-06C0FE42325A}"/>
            </ac:picMkLst>
          </pc:picChg>
        </pc:sldLayoutChg>
        <pc:sldLayoutChg chg="addSp delSp modSp add mod modTransition">
          <pc:chgData name="Marco Parenzan" userId="a83bbb23f3e251dc" providerId="LiveId" clId="{66402350-CCAD-4E50-B438-9849571A7D8A}" dt="2023-01-06T10:44:01.382" v="227" actId="478"/>
          <pc:sldLayoutMkLst>
            <pc:docMk/>
            <pc:sldMasterMk cId="588639137" sldId="2147483672"/>
            <pc:sldLayoutMk cId="1650863424" sldId="2147483670"/>
          </pc:sldLayoutMkLst>
          <pc:spChg chg="mod">
            <ac:chgData name="Marco Parenzan" userId="a83bbb23f3e251dc" providerId="LiveId" clId="{66402350-CCAD-4E50-B438-9849571A7D8A}" dt="2023-01-06T10:41:52.952" v="217" actId="20577"/>
            <ac:spMkLst>
              <pc:docMk/>
              <pc:sldMasterMk cId="588639137" sldId="2147483672"/>
              <pc:sldLayoutMk cId="1650863424" sldId="2147483670"/>
              <ac:spMk id="2" creationId="{5602A9AB-AE88-89CB-1B76-390A6977627A}"/>
            </ac:spMkLst>
          </pc:spChg>
          <pc:picChg chg="add del mod">
            <ac:chgData name="Marco Parenzan" userId="a83bbb23f3e251dc" providerId="LiveId" clId="{66402350-CCAD-4E50-B438-9849571A7D8A}" dt="2023-01-06T10:44:01.382" v="227" actId="478"/>
            <ac:picMkLst>
              <pc:docMk/>
              <pc:sldMasterMk cId="588639137" sldId="2147483672"/>
              <pc:sldLayoutMk cId="1650863424" sldId="2147483670"/>
              <ac:picMk id="4" creationId="{04A261CA-1A8F-8D3C-9A4C-B3CA2DD8F7DC}"/>
            </ac:picMkLst>
          </pc:picChg>
          <pc:picChg chg="add mod">
            <ac:chgData name="Marco Parenzan" userId="a83bbb23f3e251dc" providerId="LiveId" clId="{66402350-CCAD-4E50-B438-9849571A7D8A}" dt="2023-01-06T10:43:31.287" v="225" actId="1076"/>
            <ac:picMkLst>
              <pc:docMk/>
              <pc:sldMasterMk cId="588639137" sldId="2147483672"/>
              <pc:sldLayoutMk cId="1650863424" sldId="2147483670"/>
              <ac:picMk id="6" creationId="{934DCD6D-3FEB-3FA4-B528-3D2D37FBA7C2}"/>
            </ac:picMkLst>
          </pc:picChg>
          <pc:picChg chg="add mod">
            <ac:chgData name="Marco Parenzan" userId="a83bbb23f3e251dc" providerId="LiveId" clId="{66402350-CCAD-4E50-B438-9849571A7D8A}" dt="2023-01-06T10:43:29.761" v="224" actId="1076"/>
            <ac:picMkLst>
              <pc:docMk/>
              <pc:sldMasterMk cId="588639137" sldId="2147483672"/>
              <pc:sldLayoutMk cId="1650863424" sldId="2147483670"/>
              <ac:picMk id="8" creationId="{C2900851-0776-B528-881E-5EE04892404D}"/>
            </ac:picMkLst>
          </pc:picChg>
        </pc:sldLayoutChg>
        <pc:sldLayoutChg chg="addSp delSp modSp mod">
          <pc:chgData name="Marco Parenzan" userId="a83bbb23f3e251dc" providerId="LiveId" clId="{66402350-CCAD-4E50-B438-9849571A7D8A}" dt="2023-01-06T11:28:55.383" v="665" actId="732"/>
          <pc:sldLayoutMkLst>
            <pc:docMk/>
            <pc:sldMasterMk cId="3048249942" sldId="2147483662"/>
            <pc:sldLayoutMk cId="3537068099" sldId="2147483676"/>
          </pc:sldLayoutMkLst>
          <pc:spChg chg="mod">
            <ac:chgData name="Marco Parenzan" userId="a83bbb23f3e251dc" providerId="LiveId" clId="{66402350-CCAD-4E50-B438-9849571A7D8A}" dt="2023-01-06T11:15:49.523" v="457" actId="14100"/>
            <ac:spMkLst>
              <pc:docMk/>
              <pc:sldMasterMk cId="3048249942" sldId="2147483662"/>
              <pc:sldLayoutMk cId="3537068099" sldId="2147483676"/>
              <ac:spMk id="2" creationId="{5602A9AB-AE88-89CB-1B76-390A6977627A}"/>
            </ac:spMkLst>
          </pc:spChg>
          <pc:spChg chg="add mod">
            <ac:chgData name="Marco Parenzan" userId="a83bbb23f3e251dc" providerId="LiveId" clId="{66402350-CCAD-4E50-B438-9849571A7D8A}" dt="2023-01-06T11:15:45.715" v="456" actId="113"/>
            <ac:spMkLst>
              <pc:docMk/>
              <pc:sldMasterMk cId="3048249942" sldId="2147483662"/>
              <pc:sldLayoutMk cId="3537068099" sldId="2147483676"/>
              <ac:spMk id="3" creationId="{F838814C-AFC5-7090-7725-992B3C66177E}"/>
            </ac:spMkLst>
          </pc:spChg>
          <pc:spChg chg="add mod">
            <ac:chgData name="Marco Parenzan" userId="a83bbb23f3e251dc" providerId="LiveId" clId="{66402350-CCAD-4E50-B438-9849571A7D8A}" dt="2023-01-06T11:20:37.631" v="512"/>
            <ac:spMkLst>
              <pc:docMk/>
              <pc:sldMasterMk cId="3048249942" sldId="2147483662"/>
              <pc:sldLayoutMk cId="3537068099" sldId="2147483676"/>
              <ac:spMk id="5" creationId="{48346F48-04C9-D7AB-5D6F-36054BA3343F}"/>
            </ac:spMkLst>
          </pc:spChg>
          <pc:spChg chg="del">
            <ac:chgData name="Marco Parenzan" userId="a83bbb23f3e251dc" providerId="LiveId" clId="{66402350-CCAD-4E50-B438-9849571A7D8A}" dt="2023-01-06T11:20:37.506" v="511" actId="478"/>
            <ac:spMkLst>
              <pc:docMk/>
              <pc:sldMasterMk cId="3048249942" sldId="2147483662"/>
              <pc:sldLayoutMk cId="3537068099" sldId="2147483676"/>
              <ac:spMk id="17" creationId="{DF0AA165-FA6E-90B8-08CB-207552BEAA40}"/>
            </ac:spMkLst>
          </pc:spChg>
          <pc:picChg chg="add mod">
            <ac:chgData name="Marco Parenzan" userId="a83bbb23f3e251dc" providerId="LiveId" clId="{66402350-CCAD-4E50-B438-9849571A7D8A}" dt="2023-01-06T11:20:37.631" v="512"/>
            <ac:picMkLst>
              <pc:docMk/>
              <pc:sldMasterMk cId="3048249942" sldId="2147483662"/>
              <pc:sldLayoutMk cId="3537068099" sldId="2147483676"/>
              <ac:picMk id="4" creationId="{993619CA-DC9E-0BFC-1729-65D8098BDBA3}"/>
            </ac:picMkLst>
          </pc:picChg>
          <pc:picChg chg="add mod modCrop">
            <ac:chgData name="Marco Parenzan" userId="a83bbb23f3e251dc" providerId="LiveId" clId="{66402350-CCAD-4E50-B438-9849571A7D8A}" dt="2023-01-06T11:28:55.383" v="665" actId="732"/>
            <ac:picMkLst>
              <pc:docMk/>
              <pc:sldMasterMk cId="3048249942" sldId="2147483662"/>
              <pc:sldLayoutMk cId="3537068099" sldId="2147483676"/>
              <ac:picMk id="6" creationId="{786474AB-A117-A5F1-5439-2BC5250C69F4}"/>
            </ac:picMkLst>
          </pc:picChg>
          <pc:picChg chg="del">
            <ac:chgData name="Marco Parenzan" userId="a83bbb23f3e251dc" providerId="LiveId" clId="{66402350-CCAD-4E50-B438-9849571A7D8A}" dt="2023-01-06T11:20:37.506" v="511" actId="478"/>
            <ac:picMkLst>
              <pc:docMk/>
              <pc:sldMasterMk cId="3048249942" sldId="2147483662"/>
              <pc:sldLayoutMk cId="3537068099" sldId="2147483676"/>
              <ac:picMk id="16" creationId="{CF63D016-4C9E-DB02-5EAD-CE4E16714D57}"/>
            </ac:picMkLst>
          </pc:picChg>
        </pc:sldLayoutChg>
        <pc:sldLayoutChg chg="modSp del mod ord">
          <pc:chgData name="Marco Parenzan" userId="a83bbb23f3e251dc" providerId="LiveId" clId="{66402350-CCAD-4E50-B438-9849571A7D8A}" dt="2023-01-06T10:54:55.074" v="356" actId="2696"/>
          <pc:sldLayoutMkLst>
            <pc:docMk/>
            <pc:sldMasterMk cId="3048249942" sldId="2147483662"/>
            <pc:sldLayoutMk cId="666959592" sldId="2147483680"/>
          </pc:sldLayoutMkLst>
          <pc:spChg chg="mod">
            <ac:chgData name="Marco Parenzan" userId="a83bbb23f3e251dc" providerId="LiveId" clId="{66402350-CCAD-4E50-B438-9849571A7D8A}" dt="2023-01-06T10:54:30.241" v="352" actId="255"/>
            <ac:spMkLst>
              <pc:docMk/>
              <pc:sldMasterMk cId="3048249942" sldId="2147483662"/>
              <pc:sldLayoutMk cId="666959592" sldId="2147483680"/>
              <ac:spMk id="2" creationId="{4DA9C337-6C11-B602-7821-E90975453BC9}"/>
            </ac:spMkLst>
          </pc:spChg>
          <pc:spChg chg="mod">
            <ac:chgData name="Marco Parenzan" userId="a83bbb23f3e251dc" providerId="LiveId" clId="{66402350-CCAD-4E50-B438-9849571A7D8A}" dt="2023-01-06T10:53:48.609" v="338" actId="20578"/>
            <ac:spMkLst>
              <pc:docMk/>
              <pc:sldMasterMk cId="3048249942" sldId="2147483662"/>
              <pc:sldLayoutMk cId="666959592" sldId="2147483680"/>
              <ac:spMk id="3" creationId="{1D63C144-751C-15F5-7CE2-1A097C00C581}"/>
            </ac:spMkLst>
          </pc:spChg>
          <pc:spChg chg="mod">
            <ac:chgData name="Marco Parenzan" userId="a83bbb23f3e251dc" providerId="LiveId" clId="{66402350-CCAD-4E50-B438-9849571A7D8A}" dt="2023-01-06T10:53:48.609" v="338" actId="20578"/>
            <ac:spMkLst>
              <pc:docMk/>
              <pc:sldMasterMk cId="3048249942" sldId="2147483662"/>
              <pc:sldLayoutMk cId="666959592" sldId="2147483680"/>
              <ac:spMk id="4" creationId="{14B25C0B-9018-A960-419F-029D3E4391DD}"/>
            </ac:spMkLst>
          </pc:spChg>
          <pc:spChg chg="mod">
            <ac:chgData name="Marco Parenzan" userId="a83bbb23f3e251dc" providerId="LiveId" clId="{66402350-CCAD-4E50-B438-9849571A7D8A}" dt="2023-01-06T10:53:48.609" v="338" actId="20578"/>
            <ac:spMkLst>
              <pc:docMk/>
              <pc:sldMasterMk cId="3048249942" sldId="2147483662"/>
              <pc:sldLayoutMk cId="666959592" sldId="2147483680"/>
              <ac:spMk id="5" creationId="{FD7063C8-55F3-0B0F-06E0-CEAA3D7C2912}"/>
            </ac:spMkLst>
          </pc:spChg>
          <pc:spChg chg="mod">
            <ac:chgData name="Marco Parenzan" userId="a83bbb23f3e251dc" providerId="LiveId" clId="{66402350-CCAD-4E50-B438-9849571A7D8A}" dt="2023-01-06T10:53:48.609" v="338" actId="20578"/>
            <ac:spMkLst>
              <pc:docMk/>
              <pc:sldMasterMk cId="3048249942" sldId="2147483662"/>
              <pc:sldLayoutMk cId="666959592" sldId="2147483680"/>
              <ac:spMk id="6" creationId="{FF8F8039-ACCB-B5E3-BA0F-AF67CA9AF296}"/>
            </ac:spMkLst>
          </pc:spChg>
        </pc:sldLayoutChg>
        <pc:sldLayoutChg chg="modSp mod">
          <pc:chgData name="Marco Parenzan" userId="a83bbb23f3e251dc" providerId="LiveId" clId="{66402350-CCAD-4E50-B438-9849571A7D8A}" dt="2023-01-06T11:29:47.508" v="666" actId="1076"/>
          <pc:sldLayoutMkLst>
            <pc:docMk/>
            <pc:sldMasterMk cId="3048249942" sldId="2147483662"/>
            <pc:sldLayoutMk cId="3146291815" sldId="2147483682"/>
          </pc:sldLayoutMkLst>
          <pc:spChg chg="mod">
            <ac:chgData name="Marco Parenzan" userId="a83bbb23f3e251dc" providerId="LiveId" clId="{66402350-CCAD-4E50-B438-9849571A7D8A}" dt="2023-01-06T10:57:06.881" v="370" actId="207"/>
            <ac:spMkLst>
              <pc:docMk/>
              <pc:sldMasterMk cId="3048249942" sldId="2147483662"/>
              <pc:sldLayoutMk cId="3146291815" sldId="2147483682"/>
              <ac:spMk id="3" creationId="{1D63C144-751C-15F5-7CE2-1A097C00C581}"/>
            </ac:spMkLst>
          </pc:spChg>
          <pc:picChg chg="mod">
            <ac:chgData name="Marco Parenzan" userId="a83bbb23f3e251dc" providerId="LiveId" clId="{66402350-CCAD-4E50-B438-9849571A7D8A}" dt="2023-01-06T11:29:47.508" v="666" actId="1076"/>
            <ac:picMkLst>
              <pc:docMk/>
              <pc:sldMasterMk cId="3048249942" sldId="2147483662"/>
              <pc:sldLayoutMk cId="3146291815" sldId="2147483682"/>
              <ac:picMk id="4" creationId="{04551755-40A2-2C77-FC89-FDD8273B9487}"/>
            </ac:picMkLst>
          </pc:picChg>
        </pc:sldLayoutChg>
        <pc:sldLayoutChg chg="addSp modSp mod">
          <pc:chgData name="Marco Parenzan" userId="a83bbb23f3e251dc" providerId="LiveId" clId="{66402350-CCAD-4E50-B438-9849571A7D8A}" dt="2023-01-06T11:18:35.269" v="494" actId="1076"/>
          <pc:sldLayoutMkLst>
            <pc:docMk/>
            <pc:sldMasterMk cId="3048249942" sldId="2147483662"/>
            <pc:sldLayoutMk cId="2892653985" sldId="2147483686"/>
          </pc:sldLayoutMkLst>
          <pc:spChg chg="add mod">
            <ac:chgData name="Marco Parenzan" userId="a83bbb23f3e251dc" providerId="LiveId" clId="{66402350-CCAD-4E50-B438-9849571A7D8A}" dt="2023-01-06T11:18:35.269" v="494" actId="1076"/>
            <ac:spMkLst>
              <pc:docMk/>
              <pc:sldMasterMk cId="3048249942" sldId="2147483662"/>
              <pc:sldLayoutMk cId="2892653985" sldId="2147483686"/>
              <ac:spMk id="2" creationId="{A5526F36-328F-5C7D-AC93-BE258653EBFE}"/>
            </ac:spMkLst>
          </pc:spChg>
          <pc:spChg chg="mod ord">
            <ac:chgData name="Marco Parenzan" userId="a83bbb23f3e251dc" providerId="LiveId" clId="{66402350-CCAD-4E50-B438-9849571A7D8A}" dt="2023-01-06T11:18:29.883" v="493" actId="20577"/>
            <ac:spMkLst>
              <pc:docMk/>
              <pc:sldMasterMk cId="3048249942" sldId="2147483662"/>
              <pc:sldLayoutMk cId="2892653985" sldId="2147483686"/>
              <ac:spMk id="9" creationId="{47896805-5E99-8767-16A9-13F7E7D6CD73}"/>
            </ac:spMkLst>
          </pc:spChg>
        </pc:sldLayoutChg>
      </pc:sldMasterChg>
      <pc:sldMasterChg chg="addSp delSp modSp new del mod addSldLayout delSldLayout modSldLayout sldLayoutOrd">
        <pc:chgData name="Marco Parenzan" userId="a83bbb23f3e251dc" providerId="LiveId" clId="{66402350-CCAD-4E50-B438-9849571A7D8A}" dt="2023-01-06T10:40:00.620" v="205" actId="2696"/>
        <pc:sldMasterMkLst>
          <pc:docMk/>
          <pc:sldMasterMk cId="2909993051" sldId="2147483670"/>
        </pc:sldMasterMkLst>
        <pc:spChg chg="del">
          <ac:chgData name="Marco Parenzan" userId="a83bbb23f3e251dc" providerId="LiveId" clId="{66402350-CCAD-4E50-B438-9849571A7D8A}" dt="2023-01-06T10:25:34.312" v="64" actId="478"/>
          <ac:spMkLst>
            <pc:docMk/>
            <pc:sldMasterMk cId="2909993051" sldId="2147483670"/>
            <ac:spMk id="2" creationId="{546EE528-AFA7-03F7-F787-9A30054E5471}"/>
          </ac:spMkLst>
        </pc:spChg>
        <pc:spChg chg="del">
          <ac:chgData name="Marco Parenzan" userId="a83bbb23f3e251dc" providerId="LiveId" clId="{66402350-CCAD-4E50-B438-9849571A7D8A}" dt="2023-01-06T10:25:35.232" v="65" actId="478"/>
          <ac:spMkLst>
            <pc:docMk/>
            <pc:sldMasterMk cId="2909993051" sldId="2147483670"/>
            <ac:spMk id="3" creationId="{713D5348-467D-0EBA-5F3B-635670C3F498}"/>
          </ac:spMkLst>
        </pc:spChg>
        <pc:spChg chg="del">
          <ac:chgData name="Marco Parenzan" userId="a83bbb23f3e251dc" providerId="LiveId" clId="{66402350-CCAD-4E50-B438-9849571A7D8A}" dt="2023-01-06T10:25:37.551" v="66" actId="478"/>
          <ac:spMkLst>
            <pc:docMk/>
            <pc:sldMasterMk cId="2909993051" sldId="2147483670"/>
            <ac:spMk id="4" creationId="{8A76C681-1EA6-1C94-DA8C-0BA7AE197301}"/>
          </ac:spMkLst>
        </pc:spChg>
        <pc:spChg chg="del">
          <ac:chgData name="Marco Parenzan" userId="a83bbb23f3e251dc" providerId="LiveId" clId="{66402350-CCAD-4E50-B438-9849571A7D8A}" dt="2023-01-06T10:25:37.551" v="66" actId="478"/>
          <ac:spMkLst>
            <pc:docMk/>
            <pc:sldMasterMk cId="2909993051" sldId="2147483670"/>
            <ac:spMk id="5" creationId="{76EA99C5-80CC-D451-CEFC-72FCF2FD5424}"/>
          </ac:spMkLst>
        </pc:spChg>
        <pc:spChg chg="del">
          <ac:chgData name="Marco Parenzan" userId="a83bbb23f3e251dc" providerId="LiveId" clId="{66402350-CCAD-4E50-B438-9849571A7D8A}" dt="2023-01-06T10:25:37.551" v="66" actId="478"/>
          <ac:spMkLst>
            <pc:docMk/>
            <pc:sldMasterMk cId="2909993051" sldId="2147483670"/>
            <ac:spMk id="6" creationId="{97F961D2-5AFF-7546-ED60-D92E2405D03E}"/>
          </ac:spMkLst>
        </pc:spChg>
        <pc:picChg chg="add del mod">
          <ac:chgData name="Marco Parenzan" userId="a83bbb23f3e251dc" providerId="LiveId" clId="{66402350-CCAD-4E50-B438-9849571A7D8A}" dt="2023-01-06T10:29:14.831" v="126" actId="478"/>
          <ac:picMkLst>
            <pc:docMk/>
            <pc:sldMasterMk cId="2909993051" sldId="2147483670"/>
            <ac:picMk id="8" creationId="{99D0616E-3D68-219C-D88E-9E201A96C544}"/>
          </ac:picMkLst>
        </pc:picChg>
        <pc:picChg chg="add del">
          <ac:chgData name="Marco Parenzan" userId="a83bbb23f3e251dc" providerId="LiveId" clId="{66402350-CCAD-4E50-B438-9849571A7D8A}" dt="2023-01-06T10:37:04.778" v="181" actId="21"/>
          <ac:picMkLst>
            <pc:docMk/>
            <pc:sldMasterMk cId="2909993051" sldId="2147483670"/>
            <ac:picMk id="10" creationId="{24708625-1AFA-4855-9A6D-79D9C8BD6AA2}"/>
          </ac:picMkLst>
        </pc:picChg>
        <pc:sldLayoutChg chg="delSp modSp del mod ord">
          <pc:chgData name="Marco Parenzan" userId="a83bbb23f3e251dc" providerId="LiveId" clId="{66402350-CCAD-4E50-B438-9849571A7D8A}" dt="2023-01-06T10:40:00.616" v="204" actId="2696"/>
          <pc:sldLayoutMkLst>
            <pc:docMk/>
            <pc:sldMasterMk cId="2909993051" sldId="2147483670"/>
            <pc:sldLayoutMk cId="3392454998" sldId="2147483664"/>
          </pc:sldLayoutMkLst>
          <pc:spChg chg="mod">
            <ac:chgData name="Marco Parenzan" userId="a83bbb23f3e251dc" providerId="LiveId" clId="{66402350-CCAD-4E50-B438-9849571A7D8A}" dt="2023-01-06T10:25:23.130" v="62" actId="20578"/>
            <ac:spMkLst>
              <pc:docMk/>
              <pc:sldMasterMk cId="2909993051" sldId="2147483670"/>
              <pc:sldLayoutMk cId="3392454998" sldId="2147483664"/>
              <ac:spMk id="2" creationId="{3483A32E-F292-BB75-B917-167F08F854CB}"/>
            </ac:spMkLst>
          </pc:spChg>
          <pc:spChg chg="mod">
            <ac:chgData name="Marco Parenzan" userId="a83bbb23f3e251dc" providerId="LiveId" clId="{66402350-CCAD-4E50-B438-9849571A7D8A}" dt="2023-01-06T10:25:23.130" v="62" actId="20578"/>
            <ac:spMkLst>
              <pc:docMk/>
              <pc:sldMasterMk cId="2909993051" sldId="2147483670"/>
              <pc:sldLayoutMk cId="3392454998" sldId="2147483664"/>
              <ac:spMk id="3" creationId="{6CB67962-7DAD-27C7-AE18-58D126B021BE}"/>
            </ac:spMkLst>
          </pc:spChg>
          <pc:picChg chg="del">
            <ac:chgData name="Marco Parenzan" userId="a83bbb23f3e251dc" providerId="LiveId" clId="{66402350-CCAD-4E50-B438-9849571A7D8A}" dt="2023-01-06T10:28:05.610" v="124" actId="478"/>
            <ac:picMkLst>
              <pc:docMk/>
              <pc:sldMasterMk cId="2909993051" sldId="2147483670"/>
              <pc:sldLayoutMk cId="3392454998" sldId="2147483664"/>
              <ac:picMk id="13" creationId="{F24ACC4D-6C22-786F-EE96-E12EA0B91599}"/>
            </ac:picMkLst>
          </pc:picChg>
        </pc:sldLayoutChg>
        <pc:sldLayoutChg chg="mod ord">
          <pc:chgData name="Marco Parenzan" userId="a83bbb23f3e251dc" providerId="LiveId" clId="{66402350-CCAD-4E50-B438-9849571A7D8A}" dt="2023-01-06T10:25:25.807" v="63" actId="20578"/>
          <pc:sldLayoutMkLst>
            <pc:docMk/>
            <pc:sldMasterMk cId="3048249942" sldId="2147483662"/>
            <pc:sldLayoutMk cId="1451037226" sldId="2147483667"/>
          </pc:sldLayoutMkLst>
        </pc:sldLayoutChg>
        <pc:sldLayoutChg chg="new del replId">
          <pc:chgData name="Marco Parenzan" userId="a83bbb23f3e251dc" providerId="LiveId" clId="{66402350-CCAD-4E50-B438-9849571A7D8A}" dt="2023-01-06T10:25:18.689" v="51" actId="2696"/>
          <pc:sldLayoutMkLst>
            <pc:docMk/>
            <pc:sldMasterMk cId="2909993051" sldId="2147483670"/>
            <pc:sldLayoutMk cId="3441539080" sldId="2147483671"/>
          </pc:sldLayoutMkLst>
        </pc:sldLayoutChg>
        <pc:sldLayoutChg chg="new del replId">
          <pc:chgData name="Marco Parenzan" userId="a83bbb23f3e251dc" providerId="LiveId" clId="{66402350-CCAD-4E50-B438-9849571A7D8A}" dt="2023-01-06T10:25:18.701" v="52" actId="2696"/>
          <pc:sldLayoutMkLst>
            <pc:docMk/>
            <pc:sldMasterMk cId="2909993051" sldId="2147483670"/>
            <pc:sldLayoutMk cId="206478757" sldId="2147483672"/>
          </pc:sldLayoutMkLst>
        </pc:sldLayoutChg>
        <pc:sldLayoutChg chg="new del replId">
          <pc:chgData name="Marco Parenzan" userId="a83bbb23f3e251dc" providerId="LiveId" clId="{66402350-CCAD-4E50-B438-9849571A7D8A}" dt="2023-01-06T10:25:18.711" v="53" actId="2696"/>
          <pc:sldLayoutMkLst>
            <pc:docMk/>
            <pc:sldMasterMk cId="2909993051" sldId="2147483670"/>
            <pc:sldLayoutMk cId="556332406" sldId="2147483673"/>
          </pc:sldLayoutMkLst>
        </pc:sldLayoutChg>
        <pc:sldLayoutChg chg="new del replId">
          <pc:chgData name="Marco Parenzan" userId="a83bbb23f3e251dc" providerId="LiveId" clId="{66402350-CCAD-4E50-B438-9849571A7D8A}" dt="2023-01-06T10:25:18.727" v="54" actId="2696"/>
          <pc:sldLayoutMkLst>
            <pc:docMk/>
            <pc:sldMasterMk cId="2909993051" sldId="2147483670"/>
            <pc:sldLayoutMk cId="450247207" sldId="2147483674"/>
          </pc:sldLayoutMkLst>
        </pc:sldLayoutChg>
        <pc:sldLayoutChg chg="new del replId">
          <pc:chgData name="Marco Parenzan" userId="a83bbb23f3e251dc" providerId="LiveId" clId="{66402350-CCAD-4E50-B438-9849571A7D8A}" dt="2023-01-06T10:25:18.742" v="55" actId="2696"/>
          <pc:sldLayoutMkLst>
            <pc:docMk/>
            <pc:sldMasterMk cId="2909993051" sldId="2147483670"/>
            <pc:sldLayoutMk cId="1613828071" sldId="2147483675"/>
          </pc:sldLayoutMkLst>
        </pc:sldLayoutChg>
        <pc:sldLayoutChg chg="new del replId">
          <pc:chgData name="Marco Parenzan" userId="a83bbb23f3e251dc" providerId="LiveId" clId="{66402350-CCAD-4E50-B438-9849571A7D8A}" dt="2023-01-06T10:25:18.752" v="56" actId="2696"/>
          <pc:sldLayoutMkLst>
            <pc:docMk/>
            <pc:sldMasterMk cId="2909993051" sldId="2147483670"/>
            <pc:sldLayoutMk cId="475299139" sldId="2147483676"/>
          </pc:sldLayoutMkLst>
        </pc:sldLayoutChg>
        <pc:sldLayoutChg chg="new del replId">
          <pc:chgData name="Marco Parenzan" userId="a83bbb23f3e251dc" providerId="LiveId" clId="{66402350-CCAD-4E50-B438-9849571A7D8A}" dt="2023-01-06T10:25:18.760" v="57" actId="2696"/>
          <pc:sldLayoutMkLst>
            <pc:docMk/>
            <pc:sldMasterMk cId="2909993051" sldId="2147483670"/>
            <pc:sldLayoutMk cId="2574530244" sldId="2147483677"/>
          </pc:sldLayoutMkLst>
        </pc:sldLayoutChg>
        <pc:sldLayoutChg chg="new del replId">
          <pc:chgData name="Marco Parenzan" userId="a83bbb23f3e251dc" providerId="LiveId" clId="{66402350-CCAD-4E50-B438-9849571A7D8A}" dt="2023-01-06T10:25:18.773" v="58" actId="2696"/>
          <pc:sldLayoutMkLst>
            <pc:docMk/>
            <pc:sldMasterMk cId="2909993051" sldId="2147483670"/>
            <pc:sldLayoutMk cId="2798777428" sldId="2147483678"/>
          </pc:sldLayoutMkLst>
        </pc:sldLayoutChg>
        <pc:sldLayoutChg chg="new del replId">
          <pc:chgData name="Marco Parenzan" userId="a83bbb23f3e251dc" providerId="LiveId" clId="{66402350-CCAD-4E50-B438-9849571A7D8A}" dt="2023-01-06T10:25:18.783" v="59" actId="2696"/>
          <pc:sldLayoutMkLst>
            <pc:docMk/>
            <pc:sldMasterMk cId="2909993051" sldId="2147483670"/>
            <pc:sldLayoutMk cId="1517198182" sldId="2147483679"/>
          </pc:sldLayoutMkLst>
        </pc:sldLayoutChg>
        <pc:sldLayoutChg chg="new del replId">
          <pc:chgData name="Marco Parenzan" userId="a83bbb23f3e251dc" providerId="LiveId" clId="{66402350-CCAD-4E50-B438-9849571A7D8A}" dt="2023-01-06T10:25:18.794" v="60" actId="2696"/>
          <pc:sldLayoutMkLst>
            <pc:docMk/>
            <pc:sldMasterMk cId="2909993051" sldId="2147483670"/>
            <pc:sldLayoutMk cId="580569045" sldId="2147483680"/>
          </pc:sldLayoutMkLst>
        </pc:sldLayoutChg>
        <pc:sldLayoutChg chg="new del replId">
          <pc:chgData name="Marco Parenzan" userId="a83bbb23f3e251dc" providerId="LiveId" clId="{66402350-CCAD-4E50-B438-9849571A7D8A}" dt="2023-01-06T10:25:18.805" v="61" actId="2696"/>
          <pc:sldLayoutMkLst>
            <pc:docMk/>
            <pc:sldMasterMk cId="2909993051" sldId="2147483670"/>
            <pc:sldLayoutMk cId="1083157441" sldId="2147483681"/>
          </pc:sldLayoutMkLst>
        </pc:sldLayoutChg>
      </pc:sldMasterChg>
      <pc:sldMasterChg chg="addSp delSp modSp new mod addSldLayout delSldLayout modSldLayout sldLayoutOrd">
        <pc:chgData name="Marco Parenzan" userId="a83bbb23f3e251dc" providerId="LiveId" clId="{66402350-CCAD-4E50-B438-9849571A7D8A}" dt="2023-01-06T11:30:07.160" v="669" actId="478"/>
        <pc:sldMasterMkLst>
          <pc:docMk/>
          <pc:sldMasterMk cId="588639137" sldId="2147483672"/>
        </pc:sldMasterMkLst>
        <pc:spChg chg="del">
          <ac:chgData name="Marco Parenzan" userId="a83bbb23f3e251dc" providerId="LiveId" clId="{66402350-CCAD-4E50-B438-9849571A7D8A}" dt="2023-01-06T10:51:58.183" v="333" actId="478"/>
          <ac:spMkLst>
            <pc:docMk/>
            <pc:sldMasterMk cId="588639137" sldId="2147483672"/>
            <ac:spMk id="2" creationId="{90EB23AA-DABE-E2B9-4C04-1EA4B1882A54}"/>
          </ac:spMkLst>
        </pc:spChg>
        <pc:spChg chg="del">
          <ac:chgData name="Marco Parenzan" userId="a83bbb23f3e251dc" providerId="LiveId" clId="{66402350-CCAD-4E50-B438-9849571A7D8A}" dt="2023-01-06T10:51:58.183" v="333" actId="478"/>
          <ac:spMkLst>
            <pc:docMk/>
            <pc:sldMasterMk cId="588639137" sldId="2147483672"/>
            <ac:spMk id="3" creationId="{33ED57D5-CEFF-6AB1-B8AE-638DE0E77EF0}"/>
          </ac:spMkLst>
        </pc:spChg>
        <pc:spChg chg="del">
          <ac:chgData name="Marco Parenzan" userId="a83bbb23f3e251dc" providerId="LiveId" clId="{66402350-CCAD-4E50-B438-9849571A7D8A}" dt="2023-01-06T10:51:58.183" v="333" actId="478"/>
          <ac:spMkLst>
            <pc:docMk/>
            <pc:sldMasterMk cId="588639137" sldId="2147483672"/>
            <ac:spMk id="4" creationId="{1DD0AEBE-DE33-B4B9-D8D1-A1AA7BFBDD5D}"/>
          </ac:spMkLst>
        </pc:spChg>
        <pc:spChg chg="del">
          <ac:chgData name="Marco Parenzan" userId="a83bbb23f3e251dc" providerId="LiveId" clId="{66402350-CCAD-4E50-B438-9849571A7D8A}" dt="2023-01-06T10:51:58.183" v="333" actId="478"/>
          <ac:spMkLst>
            <pc:docMk/>
            <pc:sldMasterMk cId="588639137" sldId="2147483672"/>
            <ac:spMk id="5" creationId="{19E36829-5CE2-954B-2EA1-D25A9B77C658}"/>
          </ac:spMkLst>
        </pc:spChg>
        <pc:spChg chg="del">
          <ac:chgData name="Marco Parenzan" userId="a83bbb23f3e251dc" providerId="LiveId" clId="{66402350-CCAD-4E50-B438-9849571A7D8A}" dt="2023-01-06T10:51:58.183" v="333" actId="478"/>
          <ac:spMkLst>
            <pc:docMk/>
            <pc:sldMasterMk cId="588639137" sldId="2147483672"/>
            <ac:spMk id="6" creationId="{45D950C6-70F4-EBB6-C006-1F76E1450470}"/>
          </ac:spMkLst>
        </pc:spChg>
        <pc:picChg chg="add del mod">
          <ac:chgData name="Marco Parenzan" userId="a83bbb23f3e251dc" providerId="LiveId" clId="{66402350-CCAD-4E50-B438-9849571A7D8A}" dt="2023-01-06T10:51:51.072" v="330" actId="478"/>
          <ac:picMkLst>
            <pc:docMk/>
            <pc:sldMasterMk cId="588639137" sldId="2147483672"/>
            <ac:picMk id="7" creationId="{8422A227-925A-3B4F-8BD4-313BD1419CB5}"/>
          </ac:picMkLst>
        </pc:picChg>
        <pc:picChg chg="add mod ord">
          <ac:chgData name="Marco Parenzan" userId="a83bbb23f3e251dc" providerId="LiveId" clId="{66402350-CCAD-4E50-B438-9849571A7D8A}" dt="2023-01-06T10:51:54.143" v="332" actId="167"/>
          <ac:picMkLst>
            <pc:docMk/>
            <pc:sldMasterMk cId="588639137" sldId="2147483672"/>
            <ac:picMk id="8" creationId="{C8E1FC8A-2260-0672-D22D-7792D4A487F9}"/>
          </ac:picMkLst>
        </pc:picChg>
        <pc:picChg chg="add mod">
          <ac:chgData name="Marco Parenzan" userId="a83bbb23f3e251dc" providerId="LiveId" clId="{66402350-CCAD-4E50-B438-9849571A7D8A}" dt="2023-01-06T11:26:05.155" v="561" actId="1076"/>
          <ac:picMkLst>
            <pc:docMk/>
            <pc:sldMasterMk cId="588639137" sldId="2147483672"/>
            <ac:picMk id="9" creationId="{D0217D4C-FB8E-F44C-40C3-AD4793403BF6}"/>
          </ac:picMkLst>
        </pc:picChg>
        <pc:sldLayoutChg chg="addSp delSp modSp mod ord">
          <pc:chgData name="Marco Parenzan" userId="a83bbb23f3e251dc" providerId="LiveId" clId="{66402350-CCAD-4E50-B438-9849571A7D8A}" dt="2023-01-06T11:20:42.190" v="514"/>
          <pc:sldLayoutMkLst>
            <pc:docMk/>
            <pc:sldMasterMk cId="588639137" sldId="2147483672"/>
            <pc:sldLayoutMk cId="1650863424" sldId="2147483670"/>
          </pc:sldLayoutMkLst>
          <pc:spChg chg="del mod">
            <ac:chgData name="Marco Parenzan" userId="a83bbb23f3e251dc" providerId="LiveId" clId="{66402350-CCAD-4E50-B438-9849571A7D8A}" dt="2023-01-06T11:16:14.834" v="460" actId="478"/>
            <ac:spMkLst>
              <pc:docMk/>
              <pc:sldMasterMk cId="588639137" sldId="2147483672"/>
              <pc:sldLayoutMk cId="1650863424" sldId="2147483670"/>
              <ac:spMk id="2" creationId="{5602A9AB-AE88-89CB-1B76-390A6977627A}"/>
            </ac:spMkLst>
          </pc:spChg>
          <pc:spChg chg="add del mod">
            <ac:chgData name="Marco Parenzan" userId="a83bbb23f3e251dc" providerId="LiveId" clId="{66402350-CCAD-4E50-B438-9849571A7D8A}" dt="2023-01-06T11:20:42.066" v="513" actId="478"/>
            <ac:spMkLst>
              <pc:docMk/>
              <pc:sldMasterMk cId="588639137" sldId="2147483672"/>
              <pc:sldLayoutMk cId="1650863424" sldId="2147483670"/>
              <ac:spMk id="17" creationId="{DF0AA165-FA6E-90B8-08CB-207552BEAA40}"/>
            </ac:spMkLst>
          </pc:spChg>
          <pc:spChg chg="add del mod">
            <ac:chgData name="Marco Parenzan" userId="a83bbb23f3e251dc" providerId="LiveId" clId="{66402350-CCAD-4E50-B438-9849571A7D8A}" dt="2023-01-06T11:16:14.834" v="460" actId="478"/>
            <ac:spMkLst>
              <pc:docMk/>
              <pc:sldMasterMk cId="588639137" sldId="2147483672"/>
              <pc:sldLayoutMk cId="1650863424" sldId="2147483670"/>
              <ac:spMk id="18" creationId="{1520695B-E12C-828D-92A6-29372E7BFAB5}"/>
            </ac:spMkLst>
          </pc:spChg>
          <pc:spChg chg="add mod">
            <ac:chgData name="Marco Parenzan" userId="a83bbb23f3e251dc" providerId="LiveId" clId="{66402350-CCAD-4E50-B438-9849571A7D8A}" dt="2023-01-06T11:16:18.284" v="462" actId="14100"/>
            <ac:spMkLst>
              <pc:docMk/>
              <pc:sldMasterMk cId="588639137" sldId="2147483672"/>
              <pc:sldLayoutMk cId="1650863424" sldId="2147483670"/>
              <ac:spMk id="19" creationId="{C7553828-1DF9-28E2-0835-2E7F388A3066}"/>
            </ac:spMkLst>
          </pc:spChg>
          <pc:spChg chg="add mod">
            <ac:chgData name="Marco Parenzan" userId="a83bbb23f3e251dc" providerId="LiveId" clId="{66402350-CCAD-4E50-B438-9849571A7D8A}" dt="2023-01-06T11:16:18.284" v="462" actId="14100"/>
            <ac:spMkLst>
              <pc:docMk/>
              <pc:sldMasterMk cId="588639137" sldId="2147483672"/>
              <pc:sldLayoutMk cId="1650863424" sldId="2147483670"/>
              <ac:spMk id="20" creationId="{77B1D8FA-8652-7158-811F-67369BB660B6}"/>
            </ac:spMkLst>
          </pc:spChg>
          <pc:spChg chg="add mod">
            <ac:chgData name="Marco Parenzan" userId="a83bbb23f3e251dc" providerId="LiveId" clId="{66402350-CCAD-4E50-B438-9849571A7D8A}" dt="2023-01-06T11:20:42.190" v="514"/>
            <ac:spMkLst>
              <pc:docMk/>
              <pc:sldMasterMk cId="588639137" sldId="2147483672"/>
              <pc:sldLayoutMk cId="1650863424" sldId="2147483670"/>
              <ac:spMk id="22" creationId="{3A2AAA94-3DF5-9F9F-CD5D-59A3E3B9FDDF}"/>
            </ac:spMkLst>
          </pc:spChg>
          <pc:picChg chg="del mod">
            <ac:chgData name="Marco Parenzan" userId="a83bbb23f3e251dc" providerId="LiveId" clId="{66402350-CCAD-4E50-B438-9849571A7D8A}" dt="2023-01-06T10:46:09.959" v="263" actId="478"/>
            <ac:picMkLst>
              <pc:docMk/>
              <pc:sldMasterMk cId="588639137" sldId="2147483672"/>
              <pc:sldLayoutMk cId="1650863424" sldId="2147483670"/>
              <ac:picMk id="6" creationId="{934DCD6D-3FEB-3FA4-B528-3D2D37FBA7C2}"/>
            </ac:picMkLst>
          </pc:picChg>
          <pc:picChg chg="mod">
            <ac:chgData name="Marco Parenzan" userId="a83bbb23f3e251dc" providerId="LiveId" clId="{66402350-CCAD-4E50-B438-9849571A7D8A}" dt="2023-01-06T10:47:09.039" v="277" actId="14100"/>
            <ac:picMkLst>
              <pc:docMk/>
              <pc:sldMasterMk cId="588639137" sldId="2147483672"/>
              <pc:sldLayoutMk cId="1650863424" sldId="2147483670"/>
              <ac:picMk id="8" creationId="{C2900851-0776-B528-881E-5EE04892404D}"/>
            </ac:picMkLst>
          </pc:picChg>
          <pc:picChg chg="add del mod">
            <ac:chgData name="Marco Parenzan" userId="a83bbb23f3e251dc" providerId="LiveId" clId="{66402350-CCAD-4E50-B438-9849571A7D8A}" dt="2023-01-06T10:45:24.063" v="255" actId="478"/>
            <ac:picMkLst>
              <pc:docMk/>
              <pc:sldMasterMk cId="588639137" sldId="2147483672"/>
              <pc:sldLayoutMk cId="1650863424" sldId="2147483670"/>
              <ac:picMk id="10" creationId="{17AA4115-C64B-EAC6-C3F6-97F3AF7109B5}"/>
            </ac:picMkLst>
          </pc:picChg>
          <pc:picChg chg="add mod">
            <ac:chgData name="Marco Parenzan" userId="a83bbb23f3e251dc" providerId="LiveId" clId="{66402350-CCAD-4E50-B438-9849571A7D8A}" dt="2023-01-06T10:48:05.304" v="314" actId="1076"/>
            <ac:picMkLst>
              <pc:docMk/>
              <pc:sldMasterMk cId="588639137" sldId="2147483672"/>
              <pc:sldLayoutMk cId="1650863424" sldId="2147483670"/>
              <ac:picMk id="12" creationId="{43671D1F-FA0F-4341-7D96-A9D680FC0834}"/>
            </ac:picMkLst>
          </pc:picChg>
          <pc:picChg chg="add mod">
            <ac:chgData name="Marco Parenzan" userId="a83bbb23f3e251dc" providerId="LiveId" clId="{66402350-CCAD-4E50-B438-9849571A7D8A}" dt="2023-01-06T10:47:04.350" v="274" actId="1076"/>
            <ac:picMkLst>
              <pc:docMk/>
              <pc:sldMasterMk cId="588639137" sldId="2147483672"/>
              <pc:sldLayoutMk cId="1650863424" sldId="2147483670"/>
              <ac:picMk id="14" creationId="{A999BBB0-548B-6455-52DE-7D0D09CF399E}"/>
            </ac:picMkLst>
          </pc:picChg>
          <pc:picChg chg="add del mod">
            <ac:chgData name="Marco Parenzan" userId="a83bbb23f3e251dc" providerId="LiveId" clId="{66402350-CCAD-4E50-B438-9849571A7D8A}" dt="2023-01-06T11:20:42.066" v="513" actId="478"/>
            <ac:picMkLst>
              <pc:docMk/>
              <pc:sldMasterMk cId="588639137" sldId="2147483672"/>
              <pc:sldLayoutMk cId="1650863424" sldId="2147483670"/>
              <ac:picMk id="16" creationId="{CF63D016-4C9E-DB02-5EAD-CE4E16714D57}"/>
            </ac:picMkLst>
          </pc:picChg>
          <pc:picChg chg="add mod">
            <ac:chgData name="Marco Parenzan" userId="a83bbb23f3e251dc" providerId="LiveId" clId="{66402350-CCAD-4E50-B438-9849571A7D8A}" dt="2023-01-06T11:20:42.190" v="514"/>
            <ac:picMkLst>
              <pc:docMk/>
              <pc:sldMasterMk cId="588639137" sldId="2147483672"/>
              <pc:sldLayoutMk cId="1650863424" sldId="2147483670"/>
              <ac:picMk id="21" creationId="{40E86FEC-ADF0-3F2A-9A0F-A0EDAD23674A}"/>
            </ac:picMkLst>
          </pc:picChg>
        </pc:sldLayoutChg>
        <pc:sldLayoutChg chg="delSp modSp mod ord">
          <pc:chgData name="Marco Parenzan" userId="a83bbb23f3e251dc" providerId="LiveId" clId="{66402350-CCAD-4E50-B438-9849571A7D8A}" dt="2023-01-06T10:52:54.797" v="336" actId="6014"/>
          <pc:sldLayoutMkLst>
            <pc:docMk/>
            <pc:sldMasterMk cId="588639137" sldId="2147483672"/>
            <pc:sldLayoutMk cId="1985560996" sldId="2147483671"/>
          </pc:sldLayoutMkLst>
          <pc:spChg chg="mod">
            <ac:chgData name="Marco Parenzan" userId="a83bbb23f3e251dc" providerId="LiveId" clId="{66402350-CCAD-4E50-B438-9849571A7D8A}" dt="2023-01-06T10:48:55.889" v="317" actId="113"/>
            <ac:spMkLst>
              <pc:docMk/>
              <pc:sldMasterMk cId="588639137" sldId="2147483672"/>
              <pc:sldLayoutMk cId="1985560996" sldId="2147483671"/>
              <ac:spMk id="12" creationId="{DA50CF4F-5907-6C39-762B-A14FB24FAC2E}"/>
            </ac:spMkLst>
          </pc:spChg>
          <pc:picChg chg="del">
            <ac:chgData name="Marco Parenzan" userId="a83bbb23f3e251dc" providerId="LiveId" clId="{66402350-CCAD-4E50-B438-9849571A7D8A}" dt="2023-01-06T10:44:38.464" v="243" actId="478"/>
            <ac:picMkLst>
              <pc:docMk/>
              <pc:sldMasterMk cId="588639137" sldId="2147483672"/>
              <pc:sldLayoutMk cId="1985560996" sldId="2147483671"/>
              <ac:picMk id="3" creationId="{4BD506C5-DC20-0049-A2C2-C838EB0F267A}"/>
            </ac:picMkLst>
          </pc:picChg>
        </pc:sldLayoutChg>
        <pc:sldLayoutChg chg="new del replId">
          <pc:chgData name="Marco Parenzan" userId="a83bbb23f3e251dc" providerId="LiveId" clId="{66402350-CCAD-4E50-B438-9849571A7D8A}" dt="2023-01-06T10:44:24.455" v="229" actId="2696"/>
          <pc:sldLayoutMkLst>
            <pc:docMk/>
            <pc:sldMasterMk cId="588639137" sldId="2147483672"/>
            <pc:sldLayoutMk cId="177770616" sldId="2147483673"/>
          </pc:sldLayoutMkLst>
        </pc:sldLayoutChg>
        <pc:sldLayoutChg chg="new del replId">
          <pc:chgData name="Marco Parenzan" userId="a83bbb23f3e251dc" providerId="LiveId" clId="{66402350-CCAD-4E50-B438-9849571A7D8A}" dt="2023-01-06T10:44:24.468" v="230" actId="2696"/>
          <pc:sldLayoutMkLst>
            <pc:docMk/>
            <pc:sldMasterMk cId="588639137" sldId="2147483672"/>
            <pc:sldLayoutMk cId="3837037668" sldId="2147483674"/>
          </pc:sldLayoutMkLst>
        </pc:sldLayoutChg>
        <pc:sldLayoutChg chg="new del replId">
          <pc:chgData name="Marco Parenzan" userId="a83bbb23f3e251dc" providerId="LiveId" clId="{66402350-CCAD-4E50-B438-9849571A7D8A}" dt="2023-01-06T10:44:24.477" v="231" actId="2696"/>
          <pc:sldLayoutMkLst>
            <pc:docMk/>
            <pc:sldMasterMk cId="588639137" sldId="2147483672"/>
            <pc:sldLayoutMk cId="2537096297" sldId="2147483675"/>
          </pc:sldLayoutMkLst>
        </pc:sldLayoutChg>
        <pc:sldLayoutChg chg="new del replId">
          <pc:chgData name="Marco Parenzan" userId="a83bbb23f3e251dc" providerId="LiveId" clId="{66402350-CCAD-4E50-B438-9849571A7D8A}" dt="2023-01-06T10:44:24.491" v="232" actId="2696"/>
          <pc:sldLayoutMkLst>
            <pc:docMk/>
            <pc:sldMasterMk cId="588639137" sldId="2147483672"/>
            <pc:sldLayoutMk cId="82959204" sldId="2147483676"/>
          </pc:sldLayoutMkLst>
        </pc:sldLayoutChg>
        <pc:sldLayoutChg chg="new del replId">
          <pc:chgData name="Marco Parenzan" userId="a83bbb23f3e251dc" providerId="LiveId" clId="{66402350-CCAD-4E50-B438-9849571A7D8A}" dt="2023-01-06T10:44:24.512" v="233" actId="2696"/>
          <pc:sldLayoutMkLst>
            <pc:docMk/>
            <pc:sldMasterMk cId="588639137" sldId="2147483672"/>
            <pc:sldLayoutMk cId="534720165" sldId="2147483677"/>
          </pc:sldLayoutMkLst>
        </pc:sldLayoutChg>
        <pc:sldLayoutChg chg="new del replId">
          <pc:chgData name="Marco Parenzan" userId="a83bbb23f3e251dc" providerId="LiveId" clId="{66402350-CCAD-4E50-B438-9849571A7D8A}" dt="2023-01-06T10:44:24.525" v="234" actId="2696"/>
          <pc:sldLayoutMkLst>
            <pc:docMk/>
            <pc:sldMasterMk cId="588639137" sldId="2147483672"/>
            <pc:sldLayoutMk cId="2874796579" sldId="2147483678"/>
          </pc:sldLayoutMkLst>
        </pc:sldLayoutChg>
        <pc:sldLayoutChg chg="new del replId">
          <pc:chgData name="Marco Parenzan" userId="a83bbb23f3e251dc" providerId="LiveId" clId="{66402350-CCAD-4E50-B438-9849571A7D8A}" dt="2023-01-06T10:44:24.536" v="235" actId="2696"/>
          <pc:sldLayoutMkLst>
            <pc:docMk/>
            <pc:sldMasterMk cId="588639137" sldId="2147483672"/>
            <pc:sldLayoutMk cId="1957651002" sldId="2147483679"/>
          </pc:sldLayoutMkLst>
        </pc:sldLayoutChg>
        <pc:sldLayoutChg chg="new del replId">
          <pc:chgData name="Marco Parenzan" userId="a83bbb23f3e251dc" providerId="LiveId" clId="{66402350-CCAD-4E50-B438-9849571A7D8A}" dt="2023-01-06T10:44:24.551" v="236" actId="2696"/>
          <pc:sldLayoutMkLst>
            <pc:docMk/>
            <pc:sldMasterMk cId="588639137" sldId="2147483672"/>
            <pc:sldLayoutMk cId="2103196943" sldId="2147483680"/>
          </pc:sldLayoutMkLst>
        </pc:sldLayoutChg>
        <pc:sldLayoutChg chg="new del replId">
          <pc:chgData name="Marco Parenzan" userId="a83bbb23f3e251dc" providerId="LiveId" clId="{66402350-CCAD-4E50-B438-9849571A7D8A}" dt="2023-01-06T10:44:24.563" v="237" actId="2696"/>
          <pc:sldLayoutMkLst>
            <pc:docMk/>
            <pc:sldMasterMk cId="588639137" sldId="2147483672"/>
            <pc:sldLayoutMk cId="3147736768" sldId="2147483681"/>
          </pc:sldLayoutMkLst>
        </pc:sldLayoutChg>
        <pc:sldLayoutChg chg="new del replId">
          <pc:chgData name="Marco Parenzan" userId="a83bbb23f3e251dc" providerId="LiveId" clId="{66402350-CCAD-4E50-B438-9849571A7D8A}" dt="2023-01-06T10:44:24.577" v="238" actId="2696"/>
          <pc:sldLayoutMkLst>
            <pc:docMk/>
            <pc:sldMasterMk cId="588639137" sldId="2147483672"/>
            <pc:sldLayoutMk cId="1152703917" sldId="2147483682"/>
          </pc:sldLayoutMkLst>
        </pc:sldLayoutChg>
        <pc:sldLayoutChg chg="addSp delSp modSp mod ord">
          <pc:chgData name="Marco Parenzan" userId="a83bbb23f3e251dc" providerId="LiveId" clId="{66402350-CCAD-4E50-B438-9849571A7D8A}" dt="2023-01-06T11:30:07.160" v="669" actId="478"/>
          <pc:sldLayoutMkLst>
            <pc:docMk/>
            <pc:sldMasterMk cId="3048249942" sldId="2147483662"/>
            <pc:sldLayoutMk cId="401034613" sldId="2147483683"/>
          </pc:sldLayoutMkLst>
          <pc:spChg chg="del mod">
            <ac:chgData name="Marco Parenzan" userId="a83bbb23f3e251dc" providerId="LiveId" clId="{66402350-CCAD-4E50-B438-9849571A7D8A}" dt="2023-01-06T10:56:41.216" v="365" actId="478"/>
            <ac:spMkLst>
              <pc:docMk/>
              <pc:sldMasterMk cId="3048249942" sldId="2147483662"/>
              <pc:sldLayoutMk cId="401034613" sldId="2147483683"/>
              <ac:spMk id="2" creationId="{4DA9C337-6C11-B602-7821-E90975453BC9}"/>
            </ac:spMkLst>
          </pc:spChg>
          <pc:spChg chg="del mod">
            <ac:chgData name="Marco Parenzan" userId="a83bbb23f3e251dc" providerId="LiveId" clId="{66402350-CCAD-4E50-B438-9849571A7D8A}" dt="2023-01-06T10:56:41.216" v="365" actId="478"/>
            <ac:spMkLst>
              <pc:docMk/>
              <pc:sldMasterMk cId="3048249942" sldId="2147483662"/>
              <pc:sldLayoutMk cId="401034613" sldId="2147483683"/>
              <ac:spMk id="3" creationId="{1D63C144-751C-15F5-7CE2-1A097C00C581}"/>
            </ac:spMkLst>
          </pc:spChg>
          <pc:spChg chg="add mod">
            <ac:chgData name="Marco Parenzan" userId="a83bbb23f3e251dc" providerId="LiveId" clId="{66402350-CCAD-4E50-B438-9849571A7D8A}" dt="2023-01-06T10:57:19.047" v="373" actId="113"/>
            <ac:spMkLst>
              <pc:docMk/>
              <pc:sldMasterMk cId="3048249942" sldId="2147483662"/>
              <pc:sldLayoutMk cId="401034613" sldId="2147483683"/>
              <ac:spMk id="5" creationId="{9EAECA2C-4EA2-D4F2-734E-8B2663FDA96E}"/>
            </ac:spMkLst>
          </pc:spChg>
          <pc:spChg chg="add mod">
            <ac:chgData name="Marco Parenzan" userId="a83bbb23f3e251dc" providerId="LiveId" clId="{66402350-CCAD-4E50-B438-9849571A7D8A}" dt="2023-01-06T10:56:56.251" v="368" actId="207"/>
            <ac:spMkLst>
              <pc:docMk/>
              <pc:sldMasterMk cId="3048249942" sldId="2147483662"/>
              <pc:sldLayoutMk cId="401034613" sldId="2147483683"/>
              <ac:spMk id="6" creationId="{4C78251B-A4E5-2344-D3F4-239C2683595F}"/>
            </ac:spMkLst>
          </pc:spChg>
          <pc:picChg chg="del">
            <ac:chgData name="Marco Parenzan" userId="a83bbb23f3e251dc" providerId="LiveId" clId="{66402350-CCAD-4E50-B438-9849571A7D8A}" dt="2023-01-06T11:30:07.160" v="669" actId="478"/>
            <ac:picMkLst>
              <pc:docMk/>
              <pc:sldMasterMk cId="3048249942" sldId="2147483662"/>
              <pc:sldLayoutMk cId="401034613" sldId="2147483683"/>
              <ac:picMk id="4" creationId="{04551755-40A2-2C77-FC89-FDD8273B9487}"/>
            </ac:picMkLst>
          </pc:picChg>
        </pc:sldLayoutChg>
        <pc:sldLayoutChg chg="modSp del">
          <pc:chgData name="Marco Parenzan" userId="a83bbb23f3e251dc" providerId="LiveId" clId="{66402350-CCAD-4E50-B438-9849571A7D8A}" dt="2023-01-06T10:55:34.529" v="361" actId="2696"/>
          <pc:sldLayoutMkLst>
            <pc:docMk/>
            <pc:sldMasterMk cId="588639137" sldId="2147483672"/>
            <pc:sldLayoutMk cId="693655023" sldId="2147483683"/>
          </pc:sldLayoutMkLst>
          <pc:spChg chg="mod">
            <ac:chgData name="Marco Parenzan" userId="a83bbb23f3e251dc" providerId="LiveId" clId="{66402350-CCAD-4E50-B438-9849571A7D8A}" dt="2023-01-06T10:55:18.320" v="359"/>
            <ac:spMkLst>
              <pc:docMk/>
              <pc:sldMasterMk cId="588639137" sldId="2147483672"/>
              <pc:sldLayoutMk cId="693655023" sldId="2147483683"/>
              <ac:spMk id="2" creationId="{4DA9C337-6C11-B602-7821-E90975453BC9}"/>
            </ac:spMkLst>
          </pc:spChg>
          <pc:spChg chg="mod">
            <ac:chgData name="Marco Parenzan" userId="a83bbb23f3e251dc" providerId="LiveId" clId="{66402350-CCAD-4E50-B438-9849571A7D8A}" dt="2023-01-06T10:55:18.320" v="359"/>
            <ac:spMkLst>
              <pc:docMk/>
              <pc:sldMasterMk cId="588639137" sldId="2147483672"/>
              <pc:sldLayoutMk cId="693655023" sldId="2147483683"/>
              <ac:spMk id="3" creationId="{1D63C144-751C-15F5-7CE2-1A097C00C581}"/>
            </ac:spMkLst>
          </pc:spChg>
        </pc:sldLayoutChg>
        <pc:sldLayoutChg chg="new del replId">
          <pc:chgData name="Marco Parenzan" userId="a83bbb23f3e251dc" providerId="LiveId" clId="{66402350-CCAD-4E50-B438-9849571A7D8A}" dt="2023-01-06T10:44:24.590" v="239" actId="2696"/>
          <pc:sldLayoutMkLst>
            <pc:docMk/>
            <pc:sldMasterMk cId="588639137" sldId="2147483672"/>
            <pc:sldLayoutMk cId="1067134034" sldId="2147483683"/>
          </pc:sldLayoutMkLst>
        </pc:sldLayoutChg>
        <pc:sldLayoutChg chg="modSp">
          <pc:chgData name="Marco Parenzan" userId="a83bbb23f3e251dc" providerId="LiveId" clId="{66402350-CCAD-4E50-B438-9849571A7D8A}" dt="2023-01-06T10:55:02.680" v="357"/>
          <pc:sldLayoutMkLst>
            <pc:docMk/>
            <pc:sldMasterMk cId="588639137" sldId="2147483672"/>
            <pc:sldLayoutMk cId="3011362076" sldId="2147483683"/>
          </pc:sldLayoutMkLst>
          <pc:spChg chg="mod">
            <ac:chgData name="Marco Parenzan" userId="a83bbb23f3e251dc" providerId="LiveId" clId="{66402350-CCAD-4E50-B438-9849571A7D8A}" dt="2023-01-06T10:55:02.680" v="357"/>
            <ac:spMkLst>
              <pc:docMk/>
              <pc:sldMasterMk cId="588639137" sldId="2147483672"/>
              <pc:sldLayoutMk cId="3011362076" sldId="2147483683"/>
              <ac:spMk id="2" creationId="{4DA9C337-6C11-B602-7821-E90975453BC9}"/>
            </ac:spMkLst>
          </pc:spChg>
          <pc:spChg chg="mod">
            <ac:chgData name="Marco Parenzan" userId="a83bbb23f3e251dc" providerId="LiveId" clId="{66402350-CCAD-4E50-B438-9849571A7D8A}" dt="2023-01-06T10:55:02.680" v="357"/>
            <ac:spMkLst>
              <pc:docMk/>
              <pc:sldMasterMk cId="588639137" sldId="2147483672"/>
              <pc:sldLayoutMk cId="3011362076" sldId="2147483683"/>
              <ac:spMk id="3" creationId="{1D63C144-751C-15F5-7CE2-1A097C00C581}"/>
            </ac:spMkLst>
          </pc:spChg>
        </pc:sldLayoutChg>
        <pc:sldLayoutChg chg="modSp">
          <pc:chgData name="Marco Parenzan" userId="a83bbb23f3e251dc" providerId="LiveId" clId="{66402350-CCAD-4E50-B438-9849571A7D8A}" dt="2023-01-06T10:55:11.109" v="358"/>
          <pc:sldLayoutMkLst>
            <pc:docMk/>
            <pc:sldMasterMk cId="588639137" sldId="2147483672"/>
            <pc:sldLayoutMk cId="3876436660" sldId="2147483683"/>
          </pc:sldLayoutMkLst>
          <pc:spChg chg="mod">
            <ac:chgData name="Marco Parenzan" userId="a83bbb23f3e251dc" providerId="LiveId" clId="{66402350-CCAD-4E50-B438-9849571A7D8A}" dt="2023-01-06T10:55:11.109" v="358"/>
            <ac:spMkLst>
              <pc:docMk/>
              <pc:sldMasterMk cId="588639137" sldId="2147483672"/>
              <pc:sldLayoutMk cId="3876436660" sldId="2147483683"/>
              <ac:spMk id="2" creationId="{4DA9C337-6C11-B602-7821-E90975453BC9}"/>
            </ac:spMkLst>
          </pc:spChg>
          <pc:spChg chg="mod">
            <ac:chgData name="Marco Parenzan" userId="a83bbb23f3e251dc" providerId="LiveId" clId="{66402350-CCAD-4E50-B438-9849571A7D8A}" dt="2023-01-06T10:55:11.109" v="358"/>
            <ac:spMkLst>
              <pc:docMk/>
              <pc:sldMasterMk cId="588639137" sldId="2147483672"/>
              <pc:sldLayoutMk cId="3876436660" sldId="2147483683"/>
              <ac:spMk id="3" creationId="{1D63C144-751C-15F5-7CE2-1A097C00C581}"/>
            </ac:spMkLst>
          </pc:spChg>
        </pc:sldLayoutChg>
        <pc:sldLayoutChg chg="modSp">
          <pc:chgData name="Marco Parenzan" userId="a83bbb23f3e251dc" providerId="LiveId" clId="{66402350-CCAD-4E50-B438-9849571A7D8A}" dt="2023-01-06T10:55:22.948" v="360"/>
          <pc:sldLayoutMkLst>
            <pc:docMk/>
            <pc:sldMasterMk cId="588639137" sldId="2147483672"/>
            <pc:sldLayoutMk cId="2790012517" sldId="2147483684"/>
          </pc:sldLayoutMkLst>
          <pc:spChg chg="mod">
            <ac:chgData name="Marco Parenzan" userId="a83bbb23f3e251dc" providerId="LiveId" clId="{66402350-CCAD-4E50-B438-9849571A7D8A}" dt="2023-01-06T10:55:22.948" v="360"/>
            <ac:spMkLst>
              <pc:docMk/>
              <pc:sldMasterMk cId="588639137" sldId="2147483672"/>
              <pc:sldLayoutMk cId="2790012517" sldId="2147483684"/>
              <ac:spMk id="2" creationId="{4DA9C337-6C11-B602-7821-E90975453BC9}"/>
            </ac:spMkLst>
          </pc:spChg>
          <pc:spChg chg="mod">
            <ac:chgData name="Marco Parenzan" userId="a83bbb23f3e251dc" providerId="LiveId" clId="{66402350-CCAD-4E50-B438-9849571A7D8A}" dt="2023-01-06T10:55:22.948" v="360"/>
            <ac:spMkLst>
              <pc:docMk/>
              <pc:sldMasterMk cId="588639137" sldId="2147483672"/>
              <pc:sldLayoutMk cId="2790012517" sldId="2147483684"/>
              <ac:spMk id="3" creationId="{1D63C144-751C-15F5-7CE2-1A097C00C581}"/>
            </ac:spMkLst>
          </pc:spChg>
        </pc:sldLayoutChg>
        <pc:sldLayoutChg chg="addSp delSp modSp add mod modTransition">
          <pc:chgData name="Marco Parenzan" userId="a83bbb23f3e251dc" providerId="LiveId" clId="{66402350-CCAD-4E50-B438-9849571A7D8A}" dt="2023-01-06T11:30:02.873" v="668" actId="478"/>
          <pc:sldLayoutMkLst>
            <pc:docMk/>
            <pc:sldMasterMk cId="588639137" sldId="2147483672"/>
            <pc:sldLayoutMk cId="2926472915" sldId="2147483684"/>
          </pc:sldLayoutMkLst>
          <pc:spChg chg="del">
            <ac:chgData name="Marco Parenzan" userId="a83bbb23f3e251dc" providerId="LiveId" clId="{66402350-CCAD-4E50-B438-9849571A7D8A}" dt="2023-01-06T10:58:36.638" v="377" actId="478"/>
            <ac:spMkLst>
              <pc:docMk/>
              <pc:sldMasterMk cId="588639137" sldId="2147483672"/>
              <pc:sldLayoutMk cId="2926472915" sldId="2147483684"/>
              <ac:spMk id="5" creationId="{9EAECA2C-4EA2-D4F2-734E-8B2663FDA96E}"/>
            </ac:spMkLst>
          </pc:spChg>
          <pc:spChg chg="del">
            <ac:chgData name="Marco Parenzan" userId="a83bbb23f3e251dc" providerId="LiveId" clId="{66402350-CCAD-4E50-B438-9849571A7D8A}" dt="2023-01-06T10:58:37.904" v="378" actId="478"/>
            <ac:spMkLst>
              <pc:docMk/>
              <pc:sldMasterMk cId="588639137" sldId="2147483672"/>
              <pc:sldLayoutMk cId="2926472915" sldId="2147483684"/>
              <ac:spMk id="6" creationId="{4C78251B-A4E5-2344-D3F4-239C2683595F}"/>
            </ac:spMkLst>
          </pc:spChg>
          <pc:spChg chg="add del">
            <ac:chgData name="Marco Parenzan" userId="a83bbb23f3e251dc" providerId="LiveId" clId="{66402350-CCAD-4E50-B438-9849571A7D8A}" dt="2023-01-06T11:01:31.298" v="391" actId="11529"/>
            <ac:spMkLst>
              <pc:docMk/>
              <pc:sldMasterMk cId="588639137" sldId="2147483672"/>
              <pc:sldLayoutMk cId="2926472915" sldId="2147483684"/>
              <ac:spMk id="7" creationId="{64B73A16-0326-22FC-EFDE-60751793B52A}"/>
            </ac:spMkLst>
          </pc:spChg>
          <pc:spChg chg="add mod">
            <ac:chgData name="Marco Parenzan" userId="a83bbb23f3e251dc" providerId="LiveId" clId="{66402350-CCAD-4E50-B438-9849571A7D8A}" dt="2023-01-06T11:01:31.298" v="391" actId="11529"/>
            <ac:spMkLst>
              <pc:docMk/>
              <pc:sldMasterMk cId="588639137" sldId="2147483672"/>
              <pc:sldLayoutMk cId="2926472915" sldId="2147483684"/>
              <ac:spMk id="8" creationId="{8112F960-9285-3860-88A6-95FB6E1447B2}"/>
            </ac:spMkLst>
          </pc:spChg>
          <pc:spChg chg="add mod">
            <ac:chgData name="Marco Parenzan" userId="a83bbb23f3e251dc" providerId="LiveId" clId="{66402350-CCAD-4E50-B438-9849571A7D8A}" dt="2023-01-06T11:18:59.440" v="496" actId="242"/>
            <ac:spMkLst>
              <pc:docMk/>
              <pc:sldMasterMk cId="588639137" sldId="2147483672"/>
              <pc:sldLayoutMk cId="2926472915" sldId="2147483684"/>
              <ac:spMk id="9" creationId="{47896805-5E99-8767-16A9-13F7E7D6CD73}"/>
            </ac:spMkLst>
          </pc:spChg>
          <pc:spChg chg="add del mod">
            <ac:chgData name="Marco Parenzan" userId="a83bbb23f3e251dc" providerId="LiveId" clId="{66402350-CCAD-4E50-B438-9849571A7D8A}" dt="2023-01-06T11:12:18.985" v="416"/>
            <ac:spMkLst>
              <pc:docMk/>
              <pc:sldMasterMk cId="588639137" sldId="2147483672"/>
              <pc:sldLayoutMk cId="2926472915" sldId="2147483684"/>
              <ac:spMk id="10" creationId="{0E135199-3D39-5FAF-C698-B8CF32C77068}"/>
            </ac:spMkLst>
          </pc:spChg>
          <pc:spChg chg="add mod ord">
            <ac:chgData name="Marco Parenzan" userId="a83bbb23f3e251dc" providerId="LiveId" clId="{66402350-CCAD-4E50-B438-9849571A7D8A}" dt="2023-01-06T11:18:59.440" v="496" actId="242"/>
            <ac:spMkLst>
              <pc:docMk/>
              <pc:sldMasterMk cId="588639137" sldId="2147483672"/>
              <pc:sldLayoutMk cId="2926472915" sldId="2147483684"/>
              <ac:spMk id="11" creationId="{EA6CCDCF-57FC-DD86-3511-FE550EEB331D}"/>
            </ac:spMkLst>
          </pc:spChg>
          <pc:picChg chg="add mod">
            <ac:chgData name="Marco Parenzan" userId="a83bbb23f3e251dc" providerId="LiveId" clId="{66402350-CCAD-4E50-B438-9849571A7D8A}" dt="2023-01-06T11:01:12.094" v="390" actId="1076"/>
            <ac:picMkLst>
              <pc:docMk/>
              <pc:sldMasterMk cId="588639137" sldId="2147483672"/>
              <pc:sldLayoutMk cId="2926472915" sldId="2147483684"/>
              <ac:picMk id="3" creationId="{1A935335-69C9-5B50-6D12-346621E0CE18}"/>
            </ac:picMkLst>
          </pc:picChg>
          <pc:picChg chg="del mod">
            <ac:chgData name="Marco Parenzan" userId="a83bbb23f3e251dc" providerId="LiveId" clId="{66402350-CCAD-4E50-B438-9849571A7D8A}" dt="2023-01-06T11:30:02.873" v="668" actId="478"/>
            <ac:picMkLst>
              <pc:docMk/>
              <pc:sldMasterMk cId="588639137" sldId="2147483672"/>
              <pc:sldLayoutMk cId="2926472915" sldId="2147483684"/>
              <ac:picMk id="4" creationId="{04551755-40A2-2C77-FC89-FDD8273B9487}"/>
            </ac:picMkLst>
          </pc:picChg>
          <pc:picChg chg="add del mod">
            <ac:chgData name="Marco Parenzan" userId="a83bbb23f3e251dc" providerId="LiveId" clId="{66402350-CCAD-4E50-B438-9849571A7D8A}" dt="2023-01-06T10:58:49.185" v="382"/>
            <ac:picMkLst>
              <pc:docMk/>
              <pc:sldMasterMk cId="588639137" sldId="2147483672"/>
              <pc:sldLayoutMk cId="2926472915" sldId="2147483684"/>
              <ac:picMk id="1026" creationId="{7435A931-39A0-EAF0-B05D-650AB2DEB2CB}"/>
            </ac:picMkLst>
          </pc:picChg>
          <pc:picChg chg="add del">
            <ac:chgData name="Marco Parenzan" userId="a83bbb23f3e251dc" providerId="LiveId" clId="{66402350-CCAD-4E50-B438-9849571A7D8A}" dt="2023-01-06T10:59:41.293" v="384"/>
            <ac:picMkLst>
              <pc:docMk/>
              <pc:sldMasterMk cId="588639137" sldId="2147483672"/>
              <pc:sldLayoutMk cId="2926472915" sldId="2147483684"/>
              <ac:picMk id="1028" creationId="{73CA2942-BE76-4799-A06C-2D032B5318DB}"/>
            </ac:picMkLst>
          </pc:picChg>
          <pc:picChg chg="add del">
            <ac:chgData name="Marco Parenzan" userId="a83bbb23f3e251dc" providerId="LiveId" clId="{66402350-CCAD-4E50-B438-9849571A7D8A}" dt="2023-01-06T10:59:53.326" v="386" actId="21"/>
            <ac:picMkLst>
              <pc:docMk/>
              <pc:sldMasterMk cId="588639137" sldId="2147483672"/>
              <pc:sldLayoutMk cId="2926472915" sldId="2147483684"/>
              <ac:picMk id="1030" creationId="{3FF1542C-6F81-F825-ADA4-4CA6604AB2FD}"/>
            </ac:picMkLst>
          </pc:picChg>
        </pc:sldLayoutChg>
        <pc:sldLayoutChg chg="new del mod replId">
          <pc:chgData name="Marco Parenzan" userId="a83bbb23f3e251dc" providerId="LiveId" clId="{66402350-CCAD-4E50-B438-9849571A7D8A}" dt="2023-01-06T11:07:49.745" v="406" actId="11236"/>
          <pc:sldLayoutMkLst>
            <pc:docMk/>
            <pc:sldMasterMk cId="588639137" sldId="2147483672"/>
            <pc:sldLayoutMk cId="74140656" sldId="2147483687"/>
          </pc:sldLayoutMkLst>
        </pc:sldLayoutChg>
        <pc:sldLayoutChg chg="addSp delSp modSp add mod replId modTransition">
          <pc:chgData name="Marco Parenzan" userId="a83bbb23f3e251dc" providerId="LiveId" clId="{66402350-CCAD-4E50-B438-9849571A7D8A}" dt="2023-01-06T11:22:56.412" v="547" actId="6014"/>
          <pc:sldLayoutMkLst>
            <pc:docMk/>
            <pc:sldMasterMk cId="588639137" sldId="2147483672"/>
            <pc:sldLayoutMk cId="3772997530" sldId="2147483687"/>
          </pc:sldLayoutMkLst>
          <pc:spChg chg="add del">
            <ac:chgData name="Marco Parenzan" userId="a83bbb23f3e251dc" providerId="LiveId" clId="{66402350-CCAD-4E50-B438-9849571A7D8A}" dt="2023-01-06T11:21:22.917" v="530" actId="11529"/>
            <ac:spMkLst>
              <pc:docMk/>
              <pc:sldMasterMk cId="588639137" sldId="2147483672"/>
              <pc:sldLayoutMk cId="3772997530" sldId="2147483687"/>
              <ac:spMk id="2" creationId="{F984CDAF-B803-16F9-E2DA-A14DAAFD5B30}"/>
            </ac:spMkLst>
          </pc:spChg>
          <pc:spChg chg="add mod">
            <ac:chgData name="Marco Parenzan" userId="a83bbb23f3e251dc" providerId="LiveId" clId="{66402350-CCAD-4E50-B438-9849571A7D8A}" dt="2023-01-06T11:22:41.770" v="545" actId="1076"/>
            <ac:spMkLst>
              <pc:docMk/>
              <pc:sldMasterMk cId="588639137" sldId="2147483672"/>
              <pc:sldLayoutMk cId="3772997530" sldId="2147483687"/>
              <ac:spMk id="3" creationId="{DAC56030-CDD4-781E-BC79-C43E63A234CB}"/>
            </ac:spMkLst>
          </pc:spChg>
          <pc:spChg chg="add del">
            <ac:chgData name="Marco Parenzan" userId="a83bbb23f3e251dc" providerId="LiveId" clId="{66402350-CCAD-4E50-B438-9849571A7D8A}" dt="2023-01-06T11:21:34.241" v="531" actId="11529"/>
            <ac:spMkLst>
              <pc:docMk/>
              <pc:sldMasterMk cId="588639137" sldId="2147483672"/>
              <pc:sldLayoutMk cId="3772997530" sldId="2147483687"/>
              <ac:spMk id="4" creationId="{0FE4BA67-1524-0982-83B1-4704BB51D0A6}"/>
            </ac:spMkLst>
          </pc:spChg>
          <pc:spChg chg="add mod">
            <ac:chgData name="Marco Parenzan" userId="a83bbb23f3e251dc" providerId="LiveId" clId="{66402350-CCAD-4E50-B438-9849571A7D8A}" dt="2023-01-06T11:21:48.148" v="536" actId="207"/>
            <ac:spMkLst>
              <pc:docMk/>
              <pc:sldMasterMk cId="588639137" sldId="2147483672"/>
              <pc:sldLayoutMk cId="3772997530" sldId="2147483687"/>
              <ac:spMk id="5" creationId="{E119C03B-AA60-6C55-1B8E-1853790F5F17}"/>
            </ac:spMkLst>
          </pc:spChg>
          <pc:spChg chg="add del">
            <ac:chgData name="Marco Parenzan" userId="a83bbb23f3e251dc" providerId="LiveId" clId="{66402350-CCAD-4E50-B438-9849571A7D8A}" dt="2023-01-06T11:22:28.714" v="541" actId="11529"/>
            <ac:spMkLst>
              <pc:docMk/>
              <pc:sldMasterMk cId="588639137" sldId="2147483672"/>
              <pc:sldLayoutMk cId="3772997530" sldId="2147483687"/>
              <ac:spMk id="6" creationId="{DC4A5AEA-3D02-BD63-8476-1A4D76DB673F}"/>
            </ac:spMkLst>
          </pc:spChg>
          <pc:spChg chg="add del mod ord">
            <ac:chgData name="Marco Parenzan" userId="a83bbb23f3e251dc" providerId="LiveId" clId="{66402350-CCAD-4E50-B438-9849571A7D8A}" dt="2023-01-06T11:22:48.594" v="546" actId="478"/>
            <ac:spMkLst>
              <pc:docMk/>
              <pc:sldMasterMk cId="588639137" sldId="2147483672"/>
              <pc:sldLayoutMk cId="3772997530" sldId="2147483687"/>
              <ac:spMk id="7" creationId="{1D429AC3-0BE8-BD65-DFC4-0922111817BF}"/>
            </ac:spMkLst>
          </pc:spChg>
          <pc:spChg chg="mod">
            <ac:chgData name="Marco Parenzan" userId="a83bbb23f3e251dc" providerId="LiveId" clId="{66402350-CCAD-4E50-B438-9849571A7D8A}" dt="2023-01-06T11:20:57.500" v="525"/>
            <ac:spMkLst>
              <pc:docMk/>
              <pc:sldMasterMk cId="588639137" sldId="2147483672"/>
              <pc:sldLayoutMk cId="3772997530" sldId="2147483687"/>
              <ac:spMk id="19" creationId="{C7553828-1DF9-28E2-0835-2E7F388A3066}"/>
            </ac:spMkLst>
          </pc:spChg>
          <pc:spChg chg="mod">
            <ac:chgData name="Marco Parenzan" userId="a83bbb23f3e251dc" providerId="LiveId" clId="{66402350-CCAD-4E50-B438-9849571A7D8A}" dt="2023-01-06T11:21:03.991" v="528" actId="1076"/>
            <ac:spMkLst>
              <pc:docMk/>
              <pc:sldMasterMk cId="588639137" sldId="2147483672"/>
              <pc:sldLayoutMk cId="3772997530" sldId="2147483687"/>
              <ac:spMk id="20" creationId="{77B1D8FA-8652-7158-811F-67369BB660B6}"/>
            </ac:spMkLst>
          </pc:spChg>
          <pc:spChg chg="del">
            <ac:chgData name="Marco Parenzan" userId="a83bbb23f3e251dc" providerId="LiveId" clId="{66402350-CCAD-4E50-B438-9849571A7D8A}" dt="2023-01-06T11:21:07.378" v="529" actId="478"/>
            <ac:spMkLst>
              <pc:docMk/>
              <pc:sldMasterMk cId="588639137" sldId="2147483672"/>
              <pc:sldLayoutMk cId="3772997530" sldId="2147483687"/>
              <ac:spMk id="22" creationId="{3A2AAA94-3DF5-9F9F-CD5D-59A3E3B9FDDF}"/>
            </ac:spMkLst>
          </pc:spChg>
          <pc:picChg chg="del">
            <ac:chgData name="Marco Parenzan" userId="a83bbb23f3e251dc" providerId="LiveId" clId="{66402350-CCAD-4E50-B438-9849571A7D8A}" dt="2023-01-06T11:21:07.378" v="529" actId="478"/>
            <ac:picMkLst>
              <pc:docMk/>
              <pc:sldMasterMk cId="588639137" sldId="2147483672"/>
              <pc:sldLayoutMk cId="3772997530" sldId="2147483687"/>
              <ac:picMk id="8" creationId="{C2900851-0776-B528-881E-5EE04892404D}"/>
            </ac:picMkLst>
          </pc:picChg>
          <pc:picChg chg="del">
            <ac:chgData name="Marco Parenzan" userId="a83bbb23f3e251dc" providerId="LiveId" clId="{66402350-CCAD-4E50-B438-9849571A7D8A}" dt="2023-01-06T11:21:07.378" v="529" actId="478"/>
            <ac:picMkLst>
              <pc:docMk/>
              <pc:sldMasterMk cId="588639137" sldId="2147483672"/>
              <pc:sldLayoutMk cId="3772997530" sldId="2147483687"/>
              <ac:picMk id="12" creationId="{43671D1F-FA0F-4341-7D96-A9D680FC0834}"/>
            </ac:picMkLst>
          </pc:picChg>
          <pc:picChg chg="del">
            <ac:chgData name="Marco Parenzan" userId="a83bbb23f3e251dc" providerId="LiveId" clId="{66402350-CCAD-4E50-B438-9849571A7D8A}" dt="2023-01-06T11:21:07.378" v="529" actId="478"/>
            <ac:picMkLst>
              <pc:docMk/>
              <pc:sldMasterMk cId="588639137" sldId="2147483672"/>
              <pc:sldLayoutMk cId="3772997530" sldId="2147483687"/>
              <ac:picMk id="14" creationId="{A999BBB0-548B-6455-52DE-7D0D09CF399E}"/>
            </ac:picMkLst>
          </pc:picChg>
          <pc:picChg chg="del">
            <ac:chgData name="Marco Parenzan" userId="a83bbb23f3e251dc" providerId="LiveId" clId="{66402350-CCAD-4E50-B438-9849571A7D8A}" dt="2023-01-06T11:21:07.378" v="529" actId="478"/>
            <ac:picMkLst>
              <pc:docMk/>
              <pc:sldMasterMk cId="588639137" sldId="2147483672"/>
              <pc:sldLayoutMk cId="3772997530" sldId="2147483687"/>
              <ac:picMk id="21" creationId="{40E86FEC-ADF0-3F2A-9A0F-A0EDAD23674A}"/>
            </ac:picMkLst>
          </pc:picChg>
        </pc:sldLayoutChg>
      </pc:sldMasterChg>
      <pc:sldMasterChg chg="addSp modSp add mod addSldLayout modSldLayout">
        <pc:chgData name="Marco Parenzan" userId="a83bbb23f3e251dc" providerId="LiveId" clId="{66402350-CCAD-4E50-B438-9849571A7D8A}" dt="2023-01-06T11:26:45.396" v="572" actId="1076"/>
        <pc:sldMasterMkLst>
          <pc:docMk/>
          <pc:sldMasterMk cId="1291783314" sldId="2147483673"/>
        </pc:sldMasterMkLst>
        <pc:picChg chg="add mod">
          <ac:chgData name="Marco Parenzan" userId="a83bbb23f3e251dc" providerId="LiveId" clId="{66402350-CCAD-4E50-B438-9849571A7D8A}" dt="2023-01-06T11:26:45.396" v="572" actId="1076"/>
          <ac:picMkLst>
            <pc:docMk/>
            <pc:sldMasterMk cId="1291783314" sldId="2147483673"/>
            <ac:picMk id="8" creationId="{60E1B6B6-69AB-74C5-34C6-CCE0A061EA07}"/>
          </ac:picMkLst>
        </pc:picChg>
        <pc:sldLayoutChg chg="add mod replId">
          <pc:chgData name="Marco Parenzan" userId="a83bbb23f3e251dc" providerId="LiveId" clId="{66402350-CCAD-4E50-B438-9849571A7D8A}" dt="2023-01-06T10:50:50.099" v="324" actId="2890"/>
          <pc:sldLayoutMkLst>
            <pc:docMk/>
            <pc:sldMasterMk cId="1291783314" sldId="2147483673"/>
            <pc:sldLayoutMk cId="414213265" sldId="2147483674"/>
          </pc:sldLayoutMkLst>
        </pc:sldLayoutChg>
        <pc:sldLayoutChg chg="addSp modSp add mod replId">
          <pc:chgData name="Marco Parenzan" userId="a83bbb23f3e251dc" providerId="LiveId" clId="{66402350-CCAD-4E50-B438-9849571A7D8A}" dt="2023-01-06T11:20:34.080" v="510" actId="1076"/>
          <pc:sldLayoutMkLst>
            <pc:docMk/>
            <pc:sldMasterMk cId="1291783314" sldId="2147483673"/>
            <pc:sldLayoutMk cId="2755409172" sldId="2147483675"/>
          </pc:sldLayoutMkLst>
          <pc:spChg chg="mod">
            <ac:chgData name="Marco Parenzan" userId="a83bbb23f3e251dc" providerId="LiveId" clId="{66402350-CCAD-4E50-B438-9849571A7D8A}" dt="2023-01-06T11:15:02.059" v="449" actId="242"/>
            <ac:spMkLst>
              <pc:docMk/>
              <pc:sldMasterMk cId="1291783314" sldId="2147483673"/>
              <pc:sldLayoutMk cId="2755409172" sldId="2147483675"/>
              <ac:spMk id="2" creationId="{5602A9AB-AE88-89CB-1B76-390A6977627A}"/>
            </ac:spMkLst>
          </pc:spChg>
          <pc:spChg chg="add mod">
            <ac:chgData name="Marco Parenzan" userId="a83bbb23f3e251dc" providerId="LiveId" clId="{66402350-CCAD-4E50-B438-9849571A7D8A}" dt="2023-01-06T11:15:02.059" v="449" actId="242"/>
            <ac:spMkLst>
              <pc:docMk/>
              <pc:sldMasterMk cId="1291783314" sldId="2147483673"/>
              <pc:sldLayoutMk cId="2755409172" sldId="2147483675"/>
              <ac:spMk id="3" creationId="{71035A28-1A6D-A2FE-9568-AC3382ED9E4B}"/>
            </ac:spMkLst>
          </pc:spChg>
          <pc:spChg chg="mod">
            <ac:chgData name="Marco Parenzan" userId="a83bbb23f3e251dc" providerId="LiveId" clId="{66402350-CCAD-4E50-B438-9849571A7D8A}" dt="2023-01-06T11:20:34.080" v="510" actId="1076"/>
            <ac:spMkLst>
              <pc:docMk/>
              <pc:sldMasterMk cId="1291783314" sldId="2147483673"/>
              <pc:sldLayoutMk cId="2755409172" sldId="2147483675"/>
              <ac:spMk id="17" creationId="{DF0AA165-FA6E-90B8-08CB-207552BEAA40}"/>
            </ac:spMkLst>
          </pc:spChg>
          <pc:picChg chg="mod">
            <ac:chgData name="Marco Parenzan" userId="a83bbb23f3e251dc" providerId="LiveId" clId="{66402350-CCAD-4E50-B438-9849571A7D8A}" dt="2023-01-06T11:20:34.080" v="510" actId="1076"/>
            <ac:picMkLst>
              <pc:docMk/>
              <pc:sldMasterMk cId="1291783314" sldId="2147483673"/>
              <pc:sldLayoutMk cId="2755409172" sldId="2147483675"/>
              <ac:picMk id="16" creationId="{CF63D016-4C9E-DB02-5EAD-CE4E16714D57}"/>
            </ac:picMkLst>
          </pc:picChg>
        </pc:sldLayoutChg>
        <pc:sldLayoutChg chg="delSp modSp mod">
          <pc:chgData name="Marco Parenzan" userId="a83bbb23f3e251dc" providerId="LiveId" clId="{66402350-CCAD-4E50-B438-9849571A7D8A}" dt="2023-01-06T10:57:12.088" v="371" actId="113"/>
          <pc:sldLayoutMkLst>
            <pc:docMk/>
            <pc:sldMasterMk cId="1291783314" sldId="2147483673"/>
            <pc:sldLayoutMk cId="3611481068" sldId="2147483681"/>
          </pc:sldLayoutMkLst>
          <pc:spChg chg="mod">
            <ac:chgData name="Marco Parenzan" userId="a83bbb23f3e251dc" providerId="LiveId" clId="{66402350-CCAD-4E50-B438-9849571A7D8A}" dt="2023-01-06T10:57:12.088" v="371" actId="113"/>
            <ac:spMkLst>
              <pc:docMk/>
              <pc:sldMasterMk cId="1291783314" sldId="2147483673"/>
              <pc:sldLayoutMk cId="3611481068" sldId="2147483681"/>
              <ac:spMk id="2" creationId="{4DA9C337-6C11-B602-7821-E90975453BC9}"/>
            </ac:spMkLst>
          </pc:spChg>
          <pc:spChg chg="mod">
            <ac:chgData name="Marco Parenzan" userId="a83bbb23f3e251dc" providerId="LiveId" clId="{66402350-CCAD-4E50-B438-9849571A7D8A}" dt="2023-01-06T10:57:01.501" v="369" actId="207"/>
            <ac:spMkLst>
              <pc:docMk/>
              <pc:sldMasterMk cId="1291783314" sldId="2147483673"/>
              <pc:sldLayoutMk cId="3611481068" sldId="2147483681"/>
              <ac:spMk id="3" creationId="{1D63C144-751C-15F5-7CE2-1A097C00C581}"/>
            </ac:spMkLst>
          </pc:spChg>
          <pc:spChg chg="del">
            <ac:chgData name="Marco Parenzan" userId="a83bbb23f3e251dc" providerId="LiveId" clId="{66402350-CCAD-4E50-B438-9849571A7D8A}" dt="2023-01-06T10:54:44.345" v="353" actId="478"/>
            <ac:spMkLst>
              <pc:docMk/>
              <pc:sldMasterMk cId="1291783314" sldId="2147483673"/>
              <pc:sldLayoutMk cId="3611481068" sldId="2147483681"/>
              <ac:spMk id="4" creationId="{14B25C0B-9018-A960-419F-029D3E4391DD}"/>
            </ac:spMkLst>
          </pc:spChg>
          <pc:spChg chg="del">
            <ac:chgData name="Marco Parenzan" userId="a83bbb23f3e251dc" providerId="LiveId" clId="{66402350-CCAD-4E50-B438-9849571A7D8A}" dt="2023-01-06T10:54:44.345" v="353" actId="478"/>
            <ac:spMkLst>
              <pc:docMk/>
              <pc:sldMasterMk cId="1291783314" sldId="2147483673"/>
              <pc:sldLayoutMk cId="3611481068" sldId="2147483681"/>
              <ac:spMk id="5" creationId="{FD7063C8-55F3-0B0F-06E0-CEAA3D7C2912}"/>
            </ac:spMkLst>
          </pc:spChg>
          <pc:spChg chg="del">
            <ac:chgData name="Marco Parenzan" userId="a83bbb23f3e251dc" providerId="LiveId" clId="{66402350-CCAD-4E50-B438-9849571A7D8A}" dt="2023-01-06T10:54:44.345" v="353" actId="478"/>
            <ac:spMkLst>
              <pc:docMk/>
              <pc:sldMasterMk cId="1291783314" sldId="2147483673"/>
              <pc:sldLayoutMk cId="3611481068" sldId="2147483681"/>
              <ac:spMk id="6" creationId="{FF8F8039-ACCB-B5E3-BA0F-AF67CA9AF296}"/>
            </ac:spMkLst>
          </pc:spChg>
        </pc:sldLayoutChg>
        <pc:sldLayoutChg chg="addSp modSp mod">
          <pc:chgData name="Marco Parenzan" userId="a83bbb23f3e251dc" providerId="LiveId" clId="{66402350-CCAD-4E50-B438-9849571A7D8A}" dt="2023-01-06T11:19:59.923" v="509" actId="1076"/>
          <pc:sldLayoutMkLst>
            <pc:docMk/>
            <pc:sldMasterMk cId="1291783314" sldId="2147483673"/>
            <pc:sldLayoutMk cId="3054358718" sldId="2147483685"/>
          </pc:sldLayoutMkLst>
          <pc:spChg chg="add mod">
            <ac:chgData name="Marco Parenzan" userId="a83bbb23f3e251dc" providerId="LiveId" clId="{66402350-CCAD-4E50-B438-9849571A7D8A}" dt="2023-01-06T11:19:59.923" v="509" actId="1076"/>
            <ac:spMkLst>
              <pc:docMk/>
              <pc:sldMasterMk cId="1291783314" sldId="2147483673"/>
              <pc:sldLayoutMk cId="3054358718" sldId="2147483685"/>
              <ac:spMk id="2" creationId="{CEA1F06A-DE42-59CC-D7BE-B1635866217B}"/>
            </ac:spMkLst>
          </pc:spChg>
          <pc:spChg chg="mod">
            <ac:chgData name="Marco Parenzan" userId="a83bbb23f3e251dc" providerId="LiveId" clId="{66402350-CCAD-4E50-B438-9849571A7D8A}" dt="2023-01-06T11:14:54.395" v="448" actId="242"/>
            <ac:spMkLst>
              <pc:docMk/>
              <pc:sldMasterMk cId="1291783314" sldId="2147483673"/>
              <pc:sldLayoutMk cId="3054358718" sldId="2147483685"/>
              <ac:spMk id="9" creationId="{47896805-5E99-8767-16A9-13F7E7D6CD73}"/>
            </ac:spMkLst>
          </pc:spChg>
        </pc:sldLayoutChg>
      </pc:sldMasterChg>
      <pc:sldMasterChg chg="new del mod addSldLayout delSldLayout sldLayoutOrd">
        <pc:chgData name="Marco Parenzan" userId="a83bbb23f3e251dc" providerId="LiveId" clId="{66402350-CCAD-4E50-B438-9849571A7D8A}" dt="2023-01-06T10:53:56.754" v="349" actId="2696"/>
        <pc:sldMasterMkLst>
          <pc:docMk/>
          <pc:sldMasterMk cId="4001788636" sldId="2147483677"/>
        </pc:sldMasterMkLst>
        <pc:sldLayoutChg chg="new del replId">
          <pc:chgData name="Marco Parenzan" userId="a83bbb23f3e251dc" providerId="LiveId" clId="{66402350-CCAD-4E50-B438-9849571A7D8A}" dt="2023-01-06T10:53:56.701" v="339" actId="2696"/>
          <pc:sldLayoutMkLst>
            <pc:docMk/>
            <pc:sldMasterMk cId="4001788636" sldId="2147483677"/>
            <pc:sldLayoutMk cId="417973868" sldId="2147483678"/>
          </pc:sldLayoutMkLst>
        </pc:sldLayoutChg>
        <pc:sldLayoutChg chg="new del replId">
          <pc:chgData name="Marco Parenzan" userId="a83bbb23f3e251dc" providerId="LiveId" clId="{66402350-CCAD-4E50-B438-9849571A7D8A}" dt="2023-01-06T10:53:56.705" v="340" actId="2696"/>
          <pc:sldLayoutMkLst>
            <pc:docMk/>
            <pc:sldMasterMk cId="4001788636" sldId="2147483677"/>
            <pc:sldLayoutMk cId="1556769539" sldId="2147483679"/>
          </pc:sldLayoutMkLst>
        </pc:sldLayoutChg>
        <pc:sldLayoutChg chg="new replId">
          <pc:chgData name="Marco Parenzan" userId="a83bbb23f3e251dc" providerId="LiveId" clId="{66402350-CCAD-4E50-B438-9849571A7D8A}" dt="2023-01-06T10:53:29.209" v="337" actId="6938"/>
          <pc:sldLayoutMkLst>
            <pc:docMk/>
            <pc:sldMasterMk cId="3048249942" sldId="2147483662"/>
            <pc:sldLayoutMk cId="666959592" sldId="2147483680"/>
          </pc:sldLayoutMkLst>
        </pc:sldLayoutChg>
        <pc:sldLayoutChg chg="new del replId">
          <pc:chgData name="Marco Parenzan" userId="a83bbb23f3e251dc" providerId="LiveId" clId="{66402350-CCAD-4E50-B438-9849571A7D8A}" dt="2023-01-06T10:53:56.710" v="341" actId="2696"/>
          <pc:sldLayoutMkLst>
            <pc:docMk/>
            <pc:sldMasterMk cId="4001788636" sldId="2147483677"/>
            <pc:sldLayoutMk cId="1354143961" sldId="2147483681"/>
          </pc:sldLayoutMkLst>
        </pc:sldLayoutChg>
        <pc:sldLayoutChg chg="new del replId">
          <pc:chgData name="Marco Parenzan" userId="a83bbb23f3e251dc" providerId="LiveId" clId="{66402350-CCAD-4E50-B438-9849571A7D8A}" dt="2023-01-06T10:53:56.715" v="342" actId="2696"/>
          <pc:sldLayoutMkLst>
            <pc:docMk/>
            <pc:sldMasterMk cId="4001788636" sldId="2147483677"/>
            <pc:sldLayoutMk cId="3653836291" sldId="2147483682"/>
          </pc:sldLayoutMkLst>
        </pc:sldLayoutChg>
        <pc:sldLayoutChg chg="new del replId">
          <pc:chgData name="Marco Parenzan" userId="a83bbb23f3e251dc" providerId="LiveId" clId="{66402350-CCAD-4E50-B438-9849571A7D8A}" dt="2023-01-06T10:53:56.721" v="343" actId="2696"/>
          <pc:sldLayoutMkLst>
            <pc:docMk/>
            <pc:sldMasterMk cId="4001788636" sldId="2147483677"/>
            <pc:sldLayoutMk cId="3397968589" sldId="2147483683"/>
          </pc:sldLayoutMkLst>
        </pc:sldLayoutChg>
        <pc:sldLayoutChg chg="new del replId">
          <pc:chgData name="Marco Parenzan" userId="a83bbb23f3e251dc" providerId="LiveId" clId="{66402350-CCAD-4E50-B438-9849571A7D8A}" dt="2023-01-06T10:53:56.725" v="344" actId="2696"/>
          <pc:sldLayoutMkLst>
            <pc:docMk/>
            <pc:sldMasterMk cId="4001788636" sldId="2147483677"/>
            <pc:sldLayoutMk cId="94490717" sldId="2147483684"/>
          </pc:sldLayoutMkLst>
        </pc:sldLayoutChg>
        <pc:sldLayoutChg chg="new del replId">
          <pc:chgData name="Marco Parenzan" userId="a83bbb23f3e251dc" providerId="LiveId" clId="{66402350-CCAD-4E50-B438-9849571A7D8A}" dt="2023-01-06T10:53:56.729" v="345" actId="2696"/>
          <pc:sldLayoutMkLst>
            <pc:docMk/>
            <pc:sldMasterMk cId="4001788636" sldId="2147483677"/>
            <pc:sldLayoutMk cId="2907574981" sldId="2147483685"/>
          </pc:sldLayoutMkLst>
        </pc:sldLayoutChg>
        <pc:sldLayoutChg chg="new del replId">
          <pc:chgData name="Marco Parenzan" userId="a83bbb23f3e251dc" providerId="LiveId" clId="{66402350-CCAD-4E50-B438-9849571A7D8A}" dt="2023-01-06T10:53:56.736" v="346" actId="2696"/>
          <pc:sldLayoutMkLst>
            <pc:docMk/>
            <pc:sldMasterMk cId="4001788636" sldId="2147483677"/>
            <pc:sldLayoutMk cId="823539671" sldId="2147483686"/>
          </pc:sldLayoutMkLst>
        </pc:sldLayoutChg>
        <pc:sldLayoutChg chg="new del replId">
          <pc:chgData name="Marco Parenzan" userId="a83bbb23f3e251dc" providerId="LiveId" clId="{66402350-CCAD-4E50-B438-9849571A7D8A}" dt="2023-01-06T10:53:56.741" v="347" actId="2696"/>
          <pc:sldLayoutMkLst>
            <pc:docMk/>
            <pc:sldMasterMk cId="4001788636" sldId="2147483677"/>
            <pc:sldLayoutMk cId="1854393943" sldId="2147483687"/>
          </pc:sldLayoutMkLst>
        </pc:sldLayoutChg>
        <pc:sldLayoutChg chg="new del replId">
          <pc:chgData name="Marco Parenzan" userId="a83bbb23f3e251dc" providerId="LiveId" clId="{66402350-CCAD-4E50-B438-9849571A7D8A}" dt="2023-01-06T10:53:56.747" v="348" actId="2696"/>
          <pc:sldLayoutMkLst>
            <pc:docMk/>
            <pc:sldMasterMk cId="4001788636" sldId="2147483677"/>
            <pc:sldLayoutMk cId="303049009" sldId="2147483688"/>
          </pc:sldLayoutMkLst>
        </pc:sldLayoutChg>
      </pc:sldMasterChg>
    </pc:docChg>
  </pc:docChgLst>
  <pc:docChgLst>
    <pc:chgData name="Marco Parenzan" userId="a83bbb23f3e251dc" providerId="LiveId" clId="{D8F63FA7-5777-407E-9CE3-47E22A0611B9}"/>
    <pc:docChg chg="undo custSel modSld addMainMaster modMainMaster">
      <pc:chgData name="Marco Parenzan" userId="a83bbb23f3e251dc" providerId="LiveId" clId="{D8F63FA7-5777-407E-9CE3-47E22A0611B9}" dt="2023-01-06T18:30:10.159" v="231" actId="1036"/>
      <pc:docMkLst>
        <pc:docMk/>
      </pc:docMkLst>
      <pc:sldChg chg="addSp delSp modSp mod modClrScheme chgLayout">
        <pc:chgData name="Marco Parenzan" userId="a83bbb23f3e251dc" providerId="LiveId" clId="{D8F63FA7-5777-407E-9CE3-47E22A0611B9}" dt="2023-01-06T18:23:14.423" v="207" actId="700"/>
        <pc:sldMkLst>
          <pc:docMk/>
          <pc:sldMk cId="448018491" sldId="265"/>
        </pc:sldMkLst>
        <pc:spChg chg="add del mod ord">
          <ac:chgData name="Marco Parenzan" userId="a83bbb23f3e251dc" providerId="LiveId" clId="{D8F63FA7-5777-407E-9CE3-47E22A0611B9}" dt="2023-01-06T18:13:19.911" v="45" actId="700"/>
          <ac:spMkLst>
            <pc:docMk/>
            <pc:sldMk cId="448018491" sldId="265"/>
            <ac:spMk id="2" creationId="{0FEB3D49-13C2-4CC9-51A2-A380677689BA}"/>
          </ac:spMkLst>
        </pc:spChg>
        <pc:spChg chg="add del mod ord">
          <ac:chgData name="Marco Parenzan" userId="a83bbb23f3e251dc" providerId="LiveId" clId="{D8F63FA7-5777-407E-9CE3-47E22A0611B9}" dt="2023-01-06T18:23:14.423" v="207" actId="700"/>
          <ac:spMkLst>
            <pc:docMk/>
            <pc:sldMk cId="448018491" sldId="265"/>
            <ac:spMk id="3" creationId="{B89D5D69-E2A5-6DAD-325D-296149CAACD7}"/>
          </ac:spMkLst>
        </pc:spChg>
        <pc:spChg chg="add mod ord">
          <ac:chgData name="Marco Parenzan" userId="a83bbb23f3e251dc" providerId="LiveId" clId="{D8F63FA7-5777-407E-9CE3-47E22A0611B9}" dt="2023-01-06T18:23:14.423" v="207" actId="700"/>
          <ac:spMkLst>
            <pc:docMk/>
            <pc:sldMk cId="448018491" sldId="265"/>
            <ac:spMk id="4" creationId="{0AA04F39-FFFC-2E03-CFD5-919823857A0C}"/>
          </ac:spMkLst>
        </pc:spChg>
        <pc:spChg chg="del">
          <ac:chgData name="Marco Parenzan" userId="a83bbb23f3e251dc" providerId="LiveId" clId="{D8F63FA7-5777-407E-9CE3-47E22A0611B9}" dt="2023-01-06T18:13:13.007" v="44"/>
          <ac:spMkLst>
            <pc:docMk/>
            <pc:sldMk cId="448018491" sldId="265"/>
            <ac:spMk id="5" creationId="{C9A86C7D-02A9-EFC4-4B18-005133436659}"/>
          </ac:spMkLst>
        </pc:spChg>
      </pc:sldChg>
      <pc:sldChg chg="addSp delSp modSp mod modClrScheme chgLayout">
        <pc:chgData name="Marco Parenzan" userId="a83bbb23f3e251dc" providerId="LiveId" clId="{D8F63FA7-5777-407E-9CE3-47E22A0611B9}" dt="2023-01-06T18:08:49.633" v="0" actId="700"/>
        <pc:sldMkLst>
          <pc:docMk/>
          <pc:sldMk cId="312928708" sldId="267"/>
        </pc:sldMkLst>
        <pc:spChg chg="add mod ord">
          <ac:chgData name="Marco Parenzan" userId="a83bbb23f3e251dc" providerId="LiveId" clId="{D8F63FA7-5777-407E-9CE3-47E22A0611B9}" dt="2023-01-06T18:08:49.633" v="0" actId="700"/>
          <ac:spMkLst>
            <pc:docMk/>
            <pc:sldMk cId="312928708" sldId="267"/>
            <ac:spMk id="2" creationId="{252A699F-BA61-706A-4477-DF3B73E24692}"/>
          </ac:spMkLst>
        </pc:spChg>
        <pc:spChg chg="add mod ord">
          <ac:chgData name="Marco Parenzan" userId="a83bbb23f3e251dc" providerId="LiveId" clId="{D8F63FA7-5777-407E-9CE3-47E22A0611B9}" dt="2023-01-06T18:08:49.633" v="0" actId="700"/>
          <ac:spMkLst>
            <pc:docMk/>
            <pc:sldMk cId="312928708" sldId="267"/>
            <ac:spMk id="3" creationId="{C0F13F5E-1C34-6B91-7FF0-857F913EC46C}"/>
          </ac:spMkLst>
        </pc:spChg>
        <pc:spChg chg="del mod ord">
          <ac:chgData name="Marco Parenzan" userId="a83bbb23f3e251dc" providerId="LiveId" clId="{D8F63FA7-5777-407E-9CE3-47E22A0611B9}" dt="2023-01-06T18:08:49.633" v="0" actId="700"/>
          <ac:spMkLst>
            <pc:docMk/>
            <pc:sldMk cId="312928708" sldId="267"/>
            <ac:spMk id="5" creationId="{F1017FCC-5D3F-81E5-F108-422CB4292FF4}"/>
          </ac:spMkLst>
        </pc:spChg>
        <pc:spChg chg="del mod ord">
          <ac:chgData name="Marco Parenzan" userId="a83bbb23f3e251dc" providerId="LiveId" clId="{D8F63FA7-5777-407E-9CE3-47E22A0611B9}" dt="2023-01-06T18:08:49.633" v="0" actId="700"/>
          <ac:spMkLst>
            <pc:docMk/>
            <pc:sldMk cId="312928708" sldId="267"/>
            <ac:spMk id="6" creationId="{A2B43C4D-9BCC-282B-C70D-03E896F656DB}"/>
          </ac:spMkLst>
        </pc:spChg>
      </pc:sldChg>
      <pc:sldChg chg="addSp delSp modSp mod modClrScheme chgLayout">
        <pc:chgData name="Marco Parenzan" userId="a83bbb23f3e251dc" providerId="LiveId" clId="{D8F63FA7-5777-407E-9CE3-47E22A0611B9}" dt="2023-01-06T18:20:42.780" v="148" actId="700"/>
        <pc:sldMkLst>
          <pc:docMk/>
          <pc:sldMk cId="2387457348" sldId="269"/>
        </pc:sldMkLst>
        <pc:spChg chg="add mod ord">
          <ac:chgData name="Marco Parenzan" userId="a83bbb23f3e251dc" providerId="LiveId" clId="{D8F63FA7-5777-407E-9CE3-47E22A0611B9}" dt="2023-01-06T18:20:42.780" v="148" actId="700"/>
          <ac:spMkLst>
            <pc:docMk/>
            <pc:sldMk cId="2387457348" sldId="269"/>
            <ac:spMk id="2" creationId="{4222788F-844B-BD22-2C67-0F8A40F2DB09}"/>
          </ac:spMkLst>
        </pc:spChg>
        <pc:spChg chg="add mod ord">
          <ac:chgData name="Marco Parenzan" userId="a83bbb23f3e251dc" providerId="LiveId" clId="{D8F63FA7-5777-407E-9CE3-47E22A0611B9}" dt="2023-01-06T18:20:42.780" v="148" actId="700"/>
          <ac:spMkLst>
            <pc:docMk/>
            <pc:sldMk cId="2387457348" sldId="269"/>
            <ac:spMk id="3" creationId="{148876D0-621C-D4EF-2F6F-12D4417D3571}"/>
          </ac:spMkLst>
        </pc:spChg>
        <pc:spChg chg="del mod ord">
          <ac:chgData name="Marco Parenzan" userId="a83bbb23f3e251dc" providerId="LiveId" clId="{D8F63FA7-5777-407E-9CE3-47E22A0611B9}" dt="2023-01-06T18:20:42.780" v="148" actId="700"/>
          <ac:spMkLst>
            <pc:docMk/>
            <pc:sldMk cId="2387457348" sldId="269"/>
            <ac:spMk id="8" creationId="{4A854416-DCFC-AA09-1949-06E7C09B036B}"/>
          </ac:spMkLst>
        </pc:spChg>
        <pc:spChg chg="del mod ord">
          <ac:chgData name="Marco Parenzan" userId="a83bbb23f3e251dc" providerId="LiveId" clId="{D8F63FA7-5777-407E-9CE3-47E22A0611B9}" dt="2023-01-06T18:20:42.780" v="148" actId="700"/>
          <ac:spMkLst>
            <pc:docMk/>
            <pc:sldMk cId="2387457348" sldId="269"/>
            <ac:spMk id="9" creationId="{1AF9837C-9563-8629-93D2-36686E944906}"/>
          </ac:spMkLst>
        </pc:spChg>
      </pc:sldChg>
      <pc:sldMasterChg chg="addSp delSp modSp mod delSldLayout modSldLayout sldLayoutOrd">
        <pc:chgData name="Marco Parenzan" userId="a83bbb23f3e251dc" providerId="LiveId" clId="{D8F63FA7-5777-407E-9CE3-47E22A0611B9}" dt="2023-01-06T18:30:10.159" v="231" actId="1036"/>
        <pc:sldMasterMkLst>
          <pc:docMk/>
          <pc:sldMasterMk cId="3048249942" sldId="2147483662"/>
        </pc:sldMasterMkLst>
        <pc:spChg chg="mod">
          <ac:chgData name="Marco Parenzan" userId="a83bbb23f3e251dc" providerId="LiveId" clId="{D8F63FA7-5777-407E-9CE3-47E22A0611B9}" dt="2023-01-06T18:19:25.365" v="140" actId="14100"/>
          <ac:spMkLst>
            <pc:docMk/>
            <pc:sldMasterMk cId="3048249942" sldId="2147483662"/>
            <ac:spMk id="2" creationId="{4A77048C-E359-F66D-AD4D-97D47FB308F4}"/>
          </ac:spMkLst>
        </pc:spChg>
        <pc:spChg chg="add del mod ord">
          <ac:chgData name="Marco Parenzan" userId="a83bbb23f3e251dc" providerId="LiveId" clId="{D8F63FA7-5777-407E-9CE3-47E22A0611B9}" dt="2023-01-06T18:13:43.591" v="47" actId="478"/>
          <ac:spMkLst>
            <pc:docMk/>
            <pc:sldMasterMk cId="3048249942" sldId="2147483662"/>
            <ac:spMk id="10" creationId="{7CD4B6E1-4D4A-F732-E12F-98D0FF8BAF82}"/>
          </ac:spMkLst>
        </pc:spChg>
        <pc:spChg chg="add mod">
          <ac:chgData name="Marco Parenzan" userId="a83bbb23f3e251dc" providerId="LiveId" clId="{D8F63FA7-5777-407E-9CE3-47E22A0611B9}" dt="2023-01-06T18:18:25.235" v="130" actId="1076"/>
          <ac:spMkLst>
            <pc:docMk/>
            <pc:sldMasterMk cId="3048249942" sldId="2147483662"/>
            <ac:spMk id="16" creationId="{B665F82E-16E4-622A-1D28-E0815683F9AE}"/>
          </ac:spMkLst>
        </pc:spChg>
        <pc:spChg chg="add mod ord">
          <ac:chgData name="Marco Parenzan" userId="a83bbb23f3e251dc" providerId="LiveId" clId="{D8F63FA7-5777-407E-9CE3-47E22A0611B9}" dt="2023-01-06T18:19:18.869" v="139" actId="167"/>
          <ac:spMkLst>
            <pc:docMk/>
            <pc:sldMasterMk cId="3048249942" sldId="2147483662"/>
            <ac:spMk id="17" creationId="{E9257CBA-A82E-066B-F5AB-348B4741D07A}"/>
          </ac:spMkLst>
        </pc:spChg>
        <pc:picChg chg="add mod">
          <ac:chgData name="Marco Parenzan" userId="a83bbb23f3e251dc" providerId="LiveId" clId="{D8F63FA7-5777-407E-9CE3-47E22A0611B9}" dt="2023-01-06T18:14:16.295" v="76" actId="1038"/>
          <ac:picMkLst>
            <pc:docMk/>
            <pc:sldMasterMk cId="3048249942" sldId="2147483662"/>
            <ac:picMk id="4" creationId="{4B09F554-433A-4BF6-E5B3-8001C80DD00E}"/>
          </ac:picMkLst>
        </pc:picChg>
        <pc:picChg chg="mod">
          <ac:chgData name="Marco Parenzan" userId="a83bbb23f3e251dc" providerId="LiveId" clId="{D8F63FA7-5777-407E-9CE3-47E22A0611B9}" dt="2023-01-06T18:14:09.880" v="60" actId="12789"/>
          <ac:picMkLst>
            <pc:docMk/>
            <pc:sldMasterMk cId="3048249942" sldId="2147483662"/>
            <ac:picMk id="5" creationId="{2AD01DB0-49A5-711B-6437-E6BC9E48E5FE}"/>
          </ac:picMkLst>
        </pc:picChg>
        <pc:picChg chg="mod">
          <ac:chgData name="Marco Parenzan" userId="a83bbb23f3e251dc" providerId="LiveId" clId="{D8F63FA7-5777-407E-9CE3-47E22A0611B9}" dt="2023-01-06T18:14:16.295" v="76" actId="1038"/>
          <ac:picMkLst>
            <pc:docMk/>
            <pc:sldMasterMk cId="3048249942" sldId="2147483662"/>
            <ac:picMk id="6" creationId="{992B90BD-ACA8-D295-A203-A17A4862F534}"/>
          </ac:picMkLst>
        </pc:picChg>
        <pc:picChg chg="del mod">
          <ac:chgData name="Marco Parenzan" userId="a83bbb23f3e251dc" providerId="LiveId" clId="{D8F63FA7-5777-407E-9CE3-47E22A0611B9}" dt="2023-01-06T18:13:46.742" v="49" actId="478"/>
          <ac:picMkLst>
            <pc:docMk/>
            <pc:sldMasterMk cId="3048249942" sldId="2147483662"/>
            <ac:picMk id="7" creationId="{61E960A8-64A6-B8F2-EB4C-35B7B8DDECEB}"/>
          </ac:picMkLst>
        </pc:picChg>
        <pc:picChg chg="del mod">
          <ac:chgData name="Marco Parenzan" userId="a83bbb23f3e251dc" providerId="LiveId" clId="{D8F63FA7-5777-407E-9CE3-47E22A0611B9}" dt="2023-01-06T18:13:45.662" v="48" actId="478"/>
          <ac:picMkLst>
            <pc:docMk/>
            <pc:sldMasterMk cId="3048249942" sldId="2147483662"/>
            <ac:picMk id="8" creationId="{B6C700A1-5D5B-0878-00DE-3804DCD46C55}"/>
          </ac:picMkLst>
        </pc:picChg>
        <pc:picChg chg="mod">
          <ac:chgData name="Marco Parenzan" userId="a83bbb23f3e251dc" providerId="LiveId" clId="{D8F63FA7-5777-407E-9CE3-47E22A0611B9}" dt="2023-01-06T18:18:27.191" v="131" actId="1076"/>
          <ac:picMkLst>
            <pc:docMk/>
            <pc:sldMasterMk cId="3048249942" sldId="2147483662"/>
            <ac:picMk id="9" creationId="{A7A93378-50A6-D864-08EB-13E4732474B1}"/>
          </ac:picMkLst>
        </pc:picChg>
        <pc:picChg chg="del">
          <ac:chgData name="Marco Parenzan" userId="a83bbb23f3e251dc" providerId="LiveId" clId="{D8F63FA7-5777-407E-9CE3-47E22A0611B9}" dt="2023-01-06T18:10:43.678" v="12" actId="478"/>
          <ac:picMkLst>
            <pc:docMk/>
            <pc:sldMasterMk cId="3048249942" sldId="2147483662"/>
            <ac:picMk id="11" creationId="{890A6E38-821E-3B3B-D008-13ECE0BA0503}"/>
          </ac:picMkLst>
        </pc:picChg>
        <pc:picChg chg="add mod">
          <ac:chgData name="Marco Parenzan" userId="a83bbb23f3e251dc" providerId="LiveId" clId="{D8F63FA7-5777-407E-9CE3-47E22A0611B9}" dt="2023-01-06T18:14:16.295" v="76" actId="1038"/>
          <ac:picMkLst>
            <pc:docMk/>
            <pc:sldMasterMk cId="3048249942" sldId="2147483662"/>
            <ac:picMk id="13" creationId="{2A0534EB-99ED-432E-413C-2D410DCDF5F3}"/>
          </ac:picMkLst>
        </pc:picChg>
        <pc:picChg chg="add mod">
          <ac:chgData name="Marco Parenzan" userId="a83bbb23f3e251dc" providerId="LiveId" clId="{D8F63FA7-5777-407E-9CE3-47E22A0611B9}" dt="2023-01-06T18:14:16.295" v="76" actId="1038"/>
          <ac:picMkLst>
            <pc:docMk/>
            <pc:sldMasterMk cId="3048249942" sldId="2147483662"/>
            <ac:picMk id="15" creationId="{CE5B7879-D6AB-8FAC-8F51-965628297348}"/>
          </ac:picMkLst>
        </pc:picChg>
        <pc:picChg chg="add mod ord">
          <ac:chgData name="Marco Parenzan" userId="a83bbb23f3e251dc" providerId="LiveId" clId="{D8F63FA7-5777-407E-9CE3-47E22A0611B9}" dt="2023-01-06T18:19:30.051" v="141" actId="1076"/>
          <ac:picMkLst>
            <pc:docMk/>
            <pc:sldMasterMk cId="3048249942" sldId="2147483662"/>
            <ac:picMk id="18" creationId="{3754DE08-1700-114D-4DE0-E49A2306CA03}"/>
          </ac:picMkLst>
        </pc:picChg>
        <pc:picChg chg="add del mod">
          <ac:chgData name="Marco Parenzan" userId="a83bbb23f3e251dc" providerId="LiveId" clId="{D8F63FA7-5777-407E-9CE3-47E22A0611B9}" dt="2023-01-06T18:11:58.488" v="27" actId="21"/>
          <ac:picMkLst>
            <pc:docMk/>
            <pc:sldMasterMk cId="3048249942" sldId="2147483662"/>
            <ac:picMk id="2050" creationId="{E92232DE-D2F2-B854-5615-7F769F9B6966}"/>
          </ac:picMkLst>
        </pc:picChg>
        <pc:sldLayoutChg chg="del">
          <pc:chgData name="Marco Parenzan" userId="a83bbb23f3e251dc" providerId="LiveId" clId="{D8F63FA7-5777-407E-9CE3-47E22A0611B9}" dt="2023-01-06T18:09:33.223" v="2" actId="2696"/>
          <pc:sldLayoutMkLst>
            <pc:docMk/>
            <pc:sldMasterMk cId="3048249942" sldId="2147483662"/>
            <pc:sldLayoutMk cId="3537068099" sldId="2147483676"/>
          </pc:sldLayoutMkLst>
        </pc:sldLayoutChg>
        <pc:sldLayoutChg chg="del">
          <pc:chgData name="Marco Parenzan" userId="a83bbb23f3e251dc" providerId="LiveId" clId="{D8F63FA7-5777-407E-9CE3-47E22A0611B9}" dt="2023-01-06T18:09:40.663" v="4" actId="2696"/>
          <pc:sldLayoutMkLst>
            <pc:docMk/>
            <pc:sldMasterMk cId="3048249942" sldId="2147483662"/>
            <pc:sldLayoutMk cId="3146291815" sldId="2147483682"/>
          </pc:sldLayoutMkLst>
        </pc:sldLayoutChg>
        <pc:sldLayoutChg chg="addSp delSp modSp mod ord">
          <pc:chgData name="Marco Parenzan" userId="a83bbb23f3e251dc" providerId="LiveId" clId="{D8F63FA7-5777-407E-9CE3-47E22A0611B9}" dt="2023-01-06T18:10:25.791" v="8"/>
          <pc:sldLayoutMkLst>
            <pc:docMk/>
            <pc:sldMasterMk cId="3048249942" sldId="2147483662"/>
            <pc:sldLayoutMk cId="401034613" sldId="2147483683"/>
          </pc:sldLayoutMkLst>
          <pc:spChg chg="add del">
            <ac:chgData name="Marco Parenzan" userId="a83bbb23f3e251dc" providerId="LiveId" clId="{D8F63FA7-5777-407E-9CE3-47E22A0611B9}" dt="2023-01-06T18:10:25.791" v="8"/>
            <ac:spMkLst>
              <pc:docMk/>
              <pc:sldMasterMk cId="3048249942" sldId="2147483662"/>
              <pc:sldLayoutMk cId="401034613" sldId="2147483683"/>
              <ac:spMk id="2" creationId="{318F1237-4B24-6919-3919-CF5EA53C0820}"/>
            </ac:spMkLst>
          </pc:spChg>
          <pc:spChg chg="mod">
            <ac:chgData name="Marco Parenzan" userId="a83bbb23f3e251dc" providerId="LiveId" clId="{D8F63FA7-5777-407E-9CE3-47E22A0611B9}" dt="2023-01-06T18:09:52.157" v="6" actId="20578"/>
            <ac:spMkLst>
              <pc:docMk/>
              <pc:sldMasterMk cId="3048249942" sldId="2147483662"/>
              <pc:sldLayoutMk cId="401034613" sldId="2147483683"/>
              <ac:spMk id="5" creationId="{9EAECA2C-4EA2-D4F2-734E-8B2663FDA96E}"/>
            </ac:spMkLst>
          </pc:spChg>
          <pc:spChg chg="mod">
            <ac:chgData name="Marco Parenzan" userId="a83bbb23f3e251dc" providerId="LiveId" clId="{D8F63FA7-5777-407E-9CE3-47E22A0611B9}" dt="2023-01-06T18:09:52.157" v="6" actId="20578"/>
            <ac:spMkLst>
              <pc:docMk/>
              <pc:sldMasterMk cId="3048249942" sldId="2147483662"/>
              <pc:sldLayoutMk cId="401034613" sldId="2147483683"/>
              <ac:spMk id="6" creationId="{4C78251B-A4E5-2344-D3F4-239C2683595F}"/>
            </ac:spMkLst>
          </pc:spChg>
        </pc:sldLayoutChg>
        <pc:sldLayoutChg chg="addSp delSp modSp mod">
          <pc:chgData name="Marco Parenzan" userId="a83bbb23f3e251dc" providerId="LiveId" clId="{D8F63FA7-5777-407E-9CE3-47E22A0611B9}" dt="2023-01-06T18:30:10.159" v="231" actId="1036"/>
          <pc:sldLayoutMkLst>
            <pc:docMk/>
            <pc:sldMasterMk cId="3048249942" sldId="2147483662"/>
            <pc:sldLayoutMk cId="2892653985" sldId="2147483686"/>
          </pc:sldLayoutMkLst>
          <pc:spChg chg="mod">
            <ac:chgData name="Marco Parenzan" userId="a83bbb23f3e251dc" providerId="LiveId" clId="{D8F63FA7-5777-407E-9CE3-47E22A0611B9}" dt="2023-01-06T18:21:17.015" v="185" actId="14100"/>
            <ac:spMkLst>
              <pc:docMk/>
              <pc:sldMasterMk cId="3048249942" sldId="2147483662"/>
              <pc:sldLayoutMk cId="2892653985" sldId="2147483686"/>
              <ac:spMk id="2" creationId="{A5526F36-328F-5C7D-AC93-BE258653EBFE}"/>
            </ac:spMkLst>
          </pc:spChg>
          <pc:spChg chg="mod">
            <ac:chgData name="Marco Parenzan" userId="a83bbb23f3e251dc" providerId="LiveId" clId="{D8F63FA7-5777-407E-9CE3-47E22A0611B9}" dt="2023-01-06T18:28:29.455" v="221" actId="14100"/>
            <ac:spMkLst>
              <pc:docMk/>
              <pc:sldMasterMk cId="3048249942" sldId="2147483662"/>
              <pc:sldLayoutMk cId="2892653985" sldId="2147483686"/>
              <ac:spMk id="8" creationId="{8112F960-9285-3860-88A6-95FB6E1447B2}"/>
            </ac:spMkLst>
          </pc:spChg>
          <pc:spChg chg="mod">
            <ac:chgData name="Marco Parenzan" userId="a83bbb23f3e251dc" providerId="LiveId" clId="{D8F63FA7-5777-407E-9CE3-47E22A0611B9}" dt="2023-01-06T18:21:17.015" v="185" actId="14100"/>
            <ac:spMkLst>
              <pc:docMk/>
              <pc:sldMasterMk cId="3048249942" sldId="2147483662"/>
              <pc:sldLayoutMk cId="2892653985" sldId="2147483686"/>
              <ac:spMk id="9" creationId="{47896805-5E99-8767-16A9-13F7E7D6CD73}"/>
            </ac:spMkLst>
          </pc:spChg>
          <pc:picChg chg="del mod">
            <ac:chgData name="Marco Parenzan" userId="a83bbb23f3e251dc" providerId="LiveId" clId="{D8F63FA7-5777-407E-9CE3-47E22A0611B9}" dt="2023-01-06T18:28:01.781" v="214" actId="478"/>
            <ac:picMkLst>
              <pc:docMk/>
              <pc:sldMasterMk cId="3048249942" sldId="2147483662"/>
              <pc:sldLayoutMk cId="2892653985" sldId="2147483686"/>
              <ac:picMk id="3" creationId="{1A935335-69C9-5B50-6D12-346621E0CE18}"/>
            </ac:picMkLst>
          </pc:picChg>
          <pc:picChg chg="del">
            <ac:chgData name="Marco Parenzan" userId="a83bbb23f3e251dc" providerId="LiveId" clId="{D8F63FA7-5777-407E-9CE3-47E22A0611B9}" dt="2023-01-06T18:13:31.246" v="46" actId="478"/>
            <ac:picMkLst>
              <pc:docMk/>
              <pc:sldMasterMk cId="3048249942" sldId="2147483662"/>
              <pc:sldLayoutMk cId="2892653985" sldId="2147483686"/>
              <ac:picMk id="4" creationId="{04551755-40A2-2C77-FC89-FDD8273B9487}"/>
            </ac:picMkLst>
          </pc:picChg>
          <pc:picChg chg="add mod">
            <ac:chgData name="Marco Parenzan" userId="a83bbb23f3e251dc" providerId="LiveId" clId="{D8F63FA7-5777-407E-9CE3-47E22A0611B9}" dt="2023-01-06T18:30:10.159" v="231" actId="1036"/>
            <ac:picMkLst>
              <pc:docMk/>
              <pc:sldMasterMk cId="3048249942" sldId="2147483662"/>
              <pc:sldLayoutMk cId="2892653985" sldId="2147483686"/>
              <ac:picMk id="5" creationId="{90F0B946-5470-D7D6-A57D-91FD903EBFB9}"/>
            </ac:picMkLst>
          </pc:picChg>
          <pc:picChg chg="add del">
            <ac:chgData name="Marco Parenzan" userId="a83bbb23f3e251dc" providerId="LiveId" clId="{D8F63FA7-5777-407E-9CE3-47E22A0611B9}" dt="2023-01-06T18:26:24" v="210" actId="478"/>
            <ac:picMkLst>
              <pc:docMk/>
              <pc:sldMasterMk cId="3048249942" sldId="2147483662"/>
              <pc:sldLayoutMk cId="2892653985" sldId="2147483686"/>
              <ac:picMk id="1026" creationId="{F0C1CAA9-8EA1-CB41-A737-A565BA7C3A23}"/>
            </ac:picMkLst>
          </pc:picChg>
          <pc:picChg chg="add del mod">
            <ac:chgData name="Marco Parenzan" userId="a83bbb23f3e251dc" providerId="LiveId" clId="{D8F63FA7-5777-407E-9CE3-47E22A0611B9}" dt="2023-01-06T18:29:54.008" v="223" actId="478"/>
            <ac:picMkLst>
              <pc:docMk/>
              <pc:sldMasterMk cId="3048249942" sldId="2147483662"/>
              <pc:sldLayoutMk cId="2892653985" sldId="2147483686"/>
              <ac:picMk id="1028" creationId="{785F55A2-FA43-A66D-6A79-4A5D3361CCAC}"/>
            </ac:picMkLst>
          </pc:picChg>
        </pc:sldLayoutChg>
        <pc:sldLayoutChg chg="del">
          <pc:chgData name="Marco Parenzan" userId="a83bbb23f3e251dc" providerId="LiveId" clId="{D8F63FA7-5777-407E-9CE3-47E22A0611B9}" dt="2023-01-06T18:09:34.431" v="3" actId="2696"/>
          <pc:sldLayoutMkLst>
            <pc:docMk/>
            <pc:sldMasterMk cId="3048249942" sldId="2147483662"/>
            <pc:sldLayoutMk cId="1555052543" sldId="2147483689"/>
          </pc:sldLayoutMkLst>
        </pc:sldLayoutChg>
      </pc:sldMasterChg>
      <pc:sldMasterChg chg="addSp delSp modSp mod setBg delSldLayout modSldLayout sldLayoutOrd">
        <pc:chgData name="Marco Parenzan" userId="a83bbb23f3e251dc" providerId="LiveId" clId="{D8F63FA7-5777-407E-9CE3-47E22A0611B9}" dt="2023-01-06T18:29:21.560" v="222"/>
        <pc:sldMasterMkLst>
          <pc:docMk/>
          <pc:sldMasterMk cId="588639137" sldId="2147483672"/>
        </pc:sldMasterMkLst>
        <pc:picChg chg="add del mod">
          <ac:chgData name="Marco Parenzan" userId="a83bbb23f3e251dc" providerId="LiveId" clId="{D8F63FA7-5777-407E-9CE3-47E22A0611B9}" dt="2023-01-06T18:12:13.677" v="31" actId="21"/>
          <ac:picMkLst>
            <pc:docMk/>
            <pc:sldMasterMk cId="588639137" sldId="2147483672"/>
            <ac:picMk id="2" creationId="{88BC0791-C037-09E7-97EC-867291B24970}"/>
          </ac:picMkLst>
        </pc:picChg>
        <pc:picChg chg="add del mod">
          <ac:chgData name="Marco Parenzan" userId="a83bbb23f3e251dc" providerId="LiveId" clId="{D8F63FA7-5777-407E-9CE3-47E22A0611B9}" dt="2023-01-06T18:14:37.797" v="83"/>
          <ac:picMkLst>
            <pc:docMk/>
            <pc:sldMasterMk cId="588639137" sldId="2147483672"/>
            <ac:picMk id="3" creationId="{2354DAC8-828C-B0A0-0DA4-4DA64C146A18}"/>
          </ac:picMkLst>
        </pc:picChg>
        <pc:picChg chg="add del mod">
          <ac:chgData name="Marco Parenzan" userId="a83bbb23f3e251dc" providerId="LiveId" clId="{D8F63FA7-5777-407E-9CE3-47E22A0611B9}" dt="2023-01-06T18:15:29.622" v="92" actId="478"/>
          <ac:picMkLst>
            <pc:docMk/>
            <pc:sldMasterMk cId="588639137" sldId="2147483672"/>
            <ac:picMk id="5" creationId="{A02B187C-4E3B-CA8E-176F-10DDEFA7F910}"/>
          </ac:picMkLst>
        </pc:picChg>
        <pc:picChg chg="add mod">
          <ac:chgData name="Marco Parenzan" userId="a83bbb23f3e251dc" providerId="LiveId" clId="{D8F63FA7-5777-407E-9CE3-47E22A0611B9}" dt="2023-01-06T18:21:56.009" v="190" actId="1076"/>
          <ac:picMkLst>
            <pc:docMk/>
            <pc:sldMasterMk cId="588639137" sldId="2147483672"/>
            <ac:picMk id="6" creationId="{D3155FCE-4E66-E6C0-B0CB-B666A76DB2DF}"/>
          </ac:picMkLst>
        </pc:picChg>
        <pc:picChg chg="del">
          <ac:chgData name="Marco Parenzan" userId="a83bbb23f3e251dc" providerId="LiveId" clId="{D8F63FA7-5777-407E-9CE3-47E22A0611B9}" dt="2023-01-06T18:12:03.919" v="28" actId="478"/>
          <ac:picMkLst>
            <pc:docMk/>
            <pc:sldMasterMk cId="588639137" sldId="2147483672"/>
            <ac:picMk id="8" creationId="{C8E1FC8A-2260-0672-D22D-7792D4A487F9}"/>
          </ac:picMkLst>
        </pc:picChg>
        <pc:picChg chg="add del">
          <ac:chgData name="Marco Parenzan" userId="a83bbb23f3e251dc" providerId="LiveId" clId="{D8F63FA7-5777-407E-9CE3-47E22A0611B9}" dt="2023-01-06T18:15:01.761" v="86" actId="21"/>
          <ac:picMkLst>
            <pc:docMk/>
            <pc:sldMasterMk cId="588639137" sldId="2147483672"/>
            <ac:picMk id="5122" creationId="{E7B886CD-8148-EC6B-C957-B42F4E3E1A83}"/>
          </ac:picMkLst>
        </pc:picChg>
        <pc:sldLayoutChg chg="del">
          <pc:chgData name="Marco Parenzan" userId="a83bbb23f3e251dc" providerId="LiveId" clId="{D8F63FA7-5777-407E-9CE3-47E22A0611B9}" dt="2023-01-06T18:20:29.509" v="147" actId="2696"/>
          <pc:sldLayoutMkLst>
            <pc:docMk/>
            <pc:sldMasterMk cId="588639137" sldId="2147483672"/>
            <pc:sldLayoutMk cId="102370051" sldId="2147483659"/>
          </pc:sldLayoutMkLst>
        </pc:sldLayoutChg>
        <pc:sldLayoutChg chg="addSp delSp modSp mod">
          <pc:chgData name="Marco Parenzan" userId="a83bbb23f3e251dc" providerId="LiveId" clId="{D8F63FA7-5777-407E-9CE3-47E22A0611B9}" dt="2023-01-06T18:17:31.326" v="120" actId="1076"/>
          <pc:sldLayoutMkLst>
            <pc:docMk/>
            <pc:sldMasterMk cId="588639137" sldId="2147483672"/>
            <pc:sldLayoutMk cId="1650863424" sldId="2147483670"/>
          </pc:sldLayoutMkLst>
          <pc:spChg chg="add del">
            <ac:chgData name="Marco Parenzan" userId="a83bbb23f3e251dc" providerId="LiveId" clId="{D8F63FA7-5777-407E-9CE3-47E22A0611B9}" dt="2023-01-06T18:16:09.113" v="100"/>
            <ac:spMkLst>
              <pc:docMk/>
              <pc:sldMasterMk cId="588639137" sldId="2147483672"/>
              <pc:sldLayoutMk cId="1650863424" sldId="2147483670"/>
              <ac:spMk id="3" creationId="{D20D18BA-5D66-C94A-CC97-42A0A196C451}"/>
            </ac:spMkLst>
          </pc:spChg>
          <pc:spChg chg="mod">
            <ac:chgData name="Marco Parenzan" userId="a83bbb23f3e251dc" providerId="LiveId" clId="{D8F63FA7-5777-407E-9CE3-47E22A0611B9}" dt="2023-01-06T18:17:20.395" v="115" actId="1076"/>
            <ac:spMkLst>
              <pc:docMk/>
              <pc:sldMasterMk cId="588639137" sldId="2147483672"/>
              <pc:sldLayoutMk cId="1650863424" sldId="2147483670"/>
              <ac:spMk id="22" creationId="{3A2AAA94-3DF5-9F9F-CD5D-59A3E3B9FDDF}"/>
            </ac:spMkLst>
          </pc:spChg>
          <pc:picChg chg="add del mod">
            <ac:chgData name="Marco Parenzan" userId="a83bbb23f3e251dc" providerId="LiveId" clId="{D8F63FA7-5777-407E-9CE3-47E22A0611B9}" dt="2023-01-06T18:14:35.678" v="81"/>
            <ac:picMkLst>
              <pc:docMk/>
              <pc:sldMasterMk cId="588639137" sldId="2147483672"/>
              <pc:sldLayoutMk cId="1650863424" sldId="2147483670"/>
              <ac:picMk id="2" creationId="{CB27178C-2D1C-3920-CE94-96D9DEC11DDC}"/>
            </ac:picMkLst>
          </pc:picChg>
          <pc:picChg chg="add mod">
            <ac:chgData name="Marco Parenzan" userId="a83bbb23f3e251dc" providerId="LiveId" clId="{D8F63FA7-5777-407E-9CE3-47E22A0611B9}" dt="2023-01-06T18:17:29.640" v="119" actId="1076"/>
            <ac:picMkLst>
              <pc:docMk/>
              <pc:sldMasterMk cId="588639137" sldId="2147483672"/>
              <pc:sldLayoutMk cId="1650863424" sldId="2147483670"/>
              <ac:picMk id="4" creationId="{668AE73D-516F-BBF0-EB94-A6280078FD76}"/>
            </ac:picMkLst>
          </pc:picChg>
          <pc:picChg chg="mod">
            <ac:chgData name="Marco Parenzan" userId="a83bbb23f3e251dc" providerId="LiveId" clId="{D8F63FA7-5777-407E-9CE3-47E22A0611B9}" dt="2023-01-06T18:17:31.326" v="120" actId="1076"/>
            <ac:picMkLst>
              <pc:docMk/>
              <pc:sldMasterMk cId="588639137" sldId="2147483672"/>
              <pc:sldLayoutMk cId="1650863424" sldId="2147483670"/>
              <ac:picMk id="8" creationId="{C2900851-0776-B528-881E-5EE04892404D}"/>
            </ac:picMkLst>
          </pc:picChg>
          <pc:picChg chg="mod">
            <ac:chgData name="Marco Parenzan" userId="a83bbb23f3e251dc" providerId="LiveId" clId="{D8F63FA7-5777-407E-9CE3-47E22A0611B9}" dt="2023-01-06T18:17:28.099" v="118" actId="1076"/>
            <ac:picMkLst>
              <pc:docMk/>
              <pc:sldMasterMk cId="588639137" sldId="2147483672"/>
              <pc:sldLayoutMk cId="1650863424" sldId="2147483670"/>
              <ac:picMk id="12" creationId="{43671D1F-FA0F-4341-7D96-A9D680FC0834}"/>
            </ac:picMkLst>
          </pc:picChg>
          <pc:picChg chg="mod">
            <ac:chgData name="Marco Parenzan" userId="a83bbb23f3e251dc" providerId="LiveId" clId="{D8F63FA7-5777-407E-9CE3-47E22A0611B9}" dt="2023-01-06T18:17:26.632" v="117" actId="1076"/>
            <ac:picMkLst>
              <pc:docMk/>
              <pc:sldMasterMk cId="588639137" sldId="2147483672"/>
              <pc:sldLayoutMk cId="1650863424" sldId="2147483670"/>
              <ac:picMk id="14" creationId="{A999BBB0-548B-6455-52DE-7D0D09CF399E}"/>
            </ac:picMkLst>
          </pc:picChg>
          <pc:picChg chg="mod">
            <ac:chgData name="Marco Parenzan" userId="a83bbb23f3e251dc" providerId="LiveId" clId="{D8F63FA7-5777-407E-9CE3-47E22A0611B9}" dt="2023-01-06T18:17:20.395" v="115" actId="1076"/>
            <ac:picMkLst>
              <pc:docMk/>
              <pc:sldMasterMk cId="588639137" sldId="2147483672"/>
              <pc:sldLayoutMk cId="1650863424" sldId="2147483670"/>
              <ac:picMk id="21" creationId="{40E86FEC-ADF0-3F2A-9A0F-A0EDAD23674A}"/>
            </ac:picMkLst>
          </pc:picChg>
        </pc:sldLayoutChg>
        <pc:sldLayoutChg chg="addSp delSp modSp del mod">
          <pc:chgData name="Marco Parenzan" userId="a83bbb23f3e251dc" providerId="LiveId" clId="{D8F63FA7-5777-407E-9CE3-47E22A0611B9}" dt="2023-01-06T18:23:21.563" v="208" actId="2696"/>
          <pc:sldLayoutMkLst>
            <pc:docMk/>
            <pc:sldMasterMk cId="588639137" sldId="2147483672"/>
            <pc:sldLayoutMk cId="1985560996" sldId="2147483671"/>
          </pc:sldLayoutMkLst>
          <pc:picChg chg="add del mod ord">
            <ac:chgData name="Marco Parenzan" userId="a83bbb23f3e251dc" providerId="LiveId" clId="{D8F63FA7-5777-407E-9CE3-47E22A0611B9}" dt="2023-01-06T18:14:25.645" v="78" actId="478"/>
            <ac:picMkLst>
              <pc:docMk/>
              <pc:sldMasterMk cId="588639137" sldId="2147483672"/>
              <pc:sldLayoutMk cId="1985560996" sldId="2147483671"/>
              <ac:picMk id="2" creationId="{C461D158-DFAF-8E85-FA8F-C383732DE65A}"/>
            </ac:picMkLst>
          </pc:picChg>
          <pc:picChg chg="add del mod">
            <ac:chgData name="Marco Parenzan" userId="a83bbb23f3e251dc" providerId="LiveId" clId="{D8F63FA7-5777-407E-9CE3-47E22A0611B9}" dt="2023-01-06T18:14:29.198" v="79" actId="478"/>
            <ac:picMkLst>
              <pc:docMk/>
              <pc:sldMasterMk cId="588639137" sldId="2147483672"/>
              <pc:sldLayoutMk cId="1985560996" sldId="2147483671"/>
              <ac:picMk id="3" creationId="{75F6F96F-7078-E84D-1586-634538C5F1E3}"/>
            </ac:picMkLst>
          </pc:picChg>
          <pc:picChg chg="del">
            <ac:chgData name="Marco Parenzan" userId="a83bbb23f3e251dc" providerId="LiveId" clId="{D8F63FA7-5777-407E-9CE3-47E22A0611B9}" dt="2023-01-06T18:12:17.632" v="33" actId="478"/>
            <ac:picMkLst>
              <pc:docMk/>
              <pc:sldMasterMk cId="588639137" sldId="2147483672"/>
              <pc:sldLayoutMk cId="1985560996" sldId="2147483671"/>
              <ac:picMk id="4" creationId="{9A66EF93-FE07-EADA-D276-7A7BE4D3775B}"/>
            </ac:picMkLst>
          </pc:picChg>
          <pc:picChg chg="add del mod">
            <ac:chgData name="Marco Parenzan" userId="a83bbb23f3e251dc" providerId="LiveId" clId="{D8F63FA7-5777-407E-9CE3-47E22A0611B9}" dt="2023-01-06T18:15:45.255" v="98" actId="478"/>
            <ac:picMkLst>
              <pc:docMk/>
              <pc:sldMasterMk cId="588639137" sldId="2147483672"/>
              <pc:sldLayoutMk cId="1985560996" sldId="2147483671"/>
              <ac:picMk id="5" creationId="{D2C30C81-49E2-AFC1-60A3-25AE20679535}"/>
            </ac:picMkLst>
          </pc:picChg>
        </pc:sldLayoutChg>
        <pc:sldLayoutChg chg="del">
          <pc:chgData name="Marco Parenzan" userId="a83bbb23f3e251dc" providerId="LiveId" clId="{D8F63FA7-5777-407E-9CE3-47E22A0611B9}" dt="2023-01-06T18:09:45.003" v="5" actId="2696"/>
          <pc:sldLayoutMkLst>
            <pc:docMk/>
            <pc:sldMasterMk cId="588639137" sldId="2147483672"/>
            <pc:sldLayoutMk cId="2926472915" sldId="2147483684"/>
          </pc:sldLayoutMkLst>
        </pc:sldLayoutChg>
        <pc:sldLayoutChg chg="del">
          <pc:chgData name="Marco Parenzan" userId="a83bbb23f3e251dc" providerId="LiveId" clId="{D8F63FA7-5777-407E-9CE3-47E22A0611B9}" dt="2023-01-06T18:21:32.635" v="186" actId="2696"/>
          <pc:sldLayoutMkLst>
            <pc:docMk/>
            <pc:sldMasterMk cId="588639137" sldId="2147483672"/>
            <pc:sldLayoutMk cId="2574114458" sldId="2147483691"/>
          </pc:sldLayoutMkLst>
        </pc:sldLayoutChg>
      </pc:sldMasterChg>
      <pc:sldMasterChg chg="modSp add mod addSldLayout delSldLayout modSldLayout">
        <pc:chgData name="Marco Parenzan" userId="a83bbb23f3e251dc" providerId="LiveId" clId="{D8F63FA7-5777-407E-9CE3-47E22A0611B9}" dt="2023-01-06T18:23:06.532" v="206" actId="14100"/>
        <pc:sldMasterMkLst>
          <pc:docMk/>
          <pc:sldMasterMk cId="3560865809" sldId="2147483688"/>
        </pc:sldMasterMkLst>
        <pc:picChg chg="mod">
          <ac:chgData name="Marco Parenzan" userId="a83bbb23f3e251dc" providerId="LiveId" clId="{D8F63FA7-5777-407E-9CE3-47E22A0611B9}" dt="2023-01-06T18:22:46.453" v="200" actId="14100"/>
          <ac:picMkLst>
            <pc:docMk/>
            <pc:sldMasterMk cId="3560865809" sldId="2147483688"/>
            <ac:picMk id="6" creationId="{D3155FCE-4E66-E6C0-B0CB-B666A76DB2DF}"/>
          </ac:picMkLst>
        </pc:picChg>
        <pc:picChg chg="mod">
          <ac:chgData name="Marco Parenzan" userId="a83bbb23f3e251dc" providerId="LiveId" clId="{D8F63FA7-5777-407E-9CE3-47E22A0611B9}" dt="2023-01-06T18:22:47.694" v="201" actId="1076"/>
          <ac:picMkLst>
            <pc:docMk/>
            <pc:sldMasterMk cId="3560865809" sldId="2147483688"/>
            <ac:picMk id="9" creationId="{D0217D4C-FB8E-F44C-40C3-AD4793403BF6}"/>
          </ac:picMkLst>
        </pc:picChg>
        <pc:sldLayoutChg chg="modSp add mod replId">
          <pc:chgData name="Marco Parenzan" userId="a83bbb23f3e251dc" providerId="LiveId" clId="{D8F63FA7-5777-407E-9CE3-47E22A0611B9}" dt="2023-01-06T18:23:06.532" v="206" actId="14100"/>
          <pc:sldLayoutMkLst>
            <pc:docMk/>
            <pc:sldMasterMk cId="3560865809" sldId="2147483688"/>
            <pc:sldLayoutMk cId="3880098710" sldId="2147483689"/>
          </pc:sldLayoutMkLst>
          <pc:spChg chg="mod">
            <ac:chgData name="Marco Parenzan" userId="a83bbb23f3e251dc" providerId="LiveId" clId="{D8F63FA7-5777-407E-9CE3-47E22A0611B9}" dt="2023-01-06T18:23:06.532" v="206" actId="14100"/>
            <ac:spMkLst>
              <pc:docMk/>
              <pc:sldMasterMk cId="3560865809" sldId="2147483688"/>
              <pc:sldLayoutMk cId="3880098710" sldId="2147483689"/>
              <ac:spMk id="12" creationId="{DA50CF4F-5907-6C39-762B-A14FB24FAC2E}"/>
            </ac:spMkLst>
          </pc:spChg>
        </pc:sldLayoutChg>
        <pc:sldLayoutChg chg="add del mod replId">
          <pc:chgData name="Marco Parenzan" userId="a83bbb23f3e251dc" providerId="LiveId" clId="{D8F63FA7-5777-407E-9CE3-47E22A0611B9}" dt="2023-01-06T18:22:10.066" v="192" actId="2696"/>
          <pc:sldLayoutMkLst>
            <pc:docMk/>
            <pc:sldMasterMk cId="3560865809" sldId="2147483688"/>
            <pc:sldLayoutMk cId="3376936753" sldId="2147483690"/>
          </pc:sldLayoutMkLst>
        </pc:sldLayoutChg>
        <pc:sldLayoutChg chg="add del mod replId">
          <pc:chgData name="Marco Parenzan" userId="a83bbb23f3e251dc" providerId="LiveId" clId="{D8F63FA7-5777-407E-9CE3-47E22A0611B9}" dt="2023-01-06T18:22:10.912" v="193" actId="2696"/>
          <pc:sldLayoutMkLst>
            <pc:docMk/>
            <pc:sldMasterMk cId="3560865809" sldId="2147483688"/>
            <pc:sldLayoutMk cId="735091732" sldId="214748369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79F187-AA7B-B9EB-417D-A11042A5C0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271A-CB58-D780-E97A-976ABB5C31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311FB-7E68-42D8-B905-797E3C8A5380}" type="datetimeFigureOut">
              <a:rPr lang="it-IT" smtClean="0"/>
              <a:t>30/01/2023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5B5587-09B1-1B92-1987-298BD97B1D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FD8DB-864B-FF6D-9B9E-A3990A5A5F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778EB-3311-4540-80F9-10D60222649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1407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2900851-0776-B528-881E-5EE0489240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7546" y="3297944"/>
            <a:ext cx="4412936" cy="1028203"/>
          </a:xfrm>
          <a:prstGeom prst="rect">
            <a:avLst/>
          </a:prstGeom>
        </p:spPr>
      </p:pic>
      <p:pic>
        <p:nvPicPr>
          <p:cNvPr id="12" name="Picture 11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43671D1F-FA0F-4341-7D96-A9D680FC083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44242" y="1790550"/>
            <a:ext cx="2452914" cy="1306251"/>
          </a:xfrm>
          <a:prstGeom prst="rect">
            <a:avLst/>
          </a:prstGeom>
        </p:spPr>
      </p:pic>
      <p:pic>
        <p:nvPicPr>
          <p:cNvPr id="14" name="Picture 1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999BBB0-548B-6455-52DE-7D0D09CF3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500454" y="1981742"/>
            <a:ext cx="4380694" cy="85639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C7553828-1DF9-28E2-0835-2E7F388A3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89881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Sponsors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B1D8FA-8652-7158-811F-67369BB660B6}"/>
              </a:ext>
            </a:extLst>
          </p:cNvPr>
          <p:cNvSpPr txBox="1"/>
          <p:nvPr userDrawn="1"/>
        </p:nvSpPr>
        <p:spPr>
          <a:xfrm>
            <a:off x="838200" y="343672"/>
            <a:ext cx="10541000" cy="899237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it-IT" sz="3200" dirty="0"/>
              <a:t>Sponsors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0E86FEC-ADF0-3F2A-9A0F-A0EDAD2367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27219" y="5259632"/>
            <a:ext cx="1926544" cy="51933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A2AAA94-3DF5-9F9F-CD5D-59A3E3B9FDDF}"/>
              </a:ext>
            </a:extLst>
          </p:cNvPr>
          <p:cNvSpPr txBox="1"/>
          <p:nvPr userDrawn="1"/>
        </p:nvSpPr>
        <p:spPr>
          <a:xfrm>
            <a:off x="4965305" y="4893984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With the support of: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8AE73D-516F-BBF0-EB94-A6280078FD76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331519" y="3597451"/>
            <a:ext cx="4969628" cy="68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6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7896805-5E99-8767-16A9-13F7E7D6CD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91656" y="365124"/>
            <a:ext cx="9176657" cy="1336163"/>
          </a:xfrm>
          <a:prstGeom prst="rect">
            <a:avLst/>
          </a:prstGeom>
        </p:spPr>
        <p:txBody>
          <a:bodyPr anchor="ctr"/>
          <a:lstStyle>
            <a:lvl1pPr>
              <a:defRPr sz="3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Demo</a:t>
            </a:r>
            <a:endParaRPr lang="it-IT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112F960-9285-3860-88A6-95FB6E1447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4001" y="2061713"/>
            <a:ext cx="4781908" cy="301924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F0B946-5470-D7D6-A57D-91FD903EBF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0782" y="1864406"/>
            <a:ext cx="5082270" cy="423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65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C7553828-1DF9-28E2-0835-2E7F388A3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89881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it-IT" sz="3200" dirty="0"/>
              <a:t>About 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B1D8FA-8652-7158-811F-67369BB660B6}"/>
              </a:ext>
            </a:extLst>
          </p:cNvPr>
          <p:cNvSpPr txBox="1"/>
          <p:nvPr userDrawn="1"/>
        </p:nvSpPr>
        <p:spPr>
          <a:xfrm>
            <a:off x="838200" y="366062"/>
            <a:ext cx="10541000" cy="899237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it-IT" sz="3200" dirty="0"/>
              <a:t>About me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C56030-CDD4-781E-BC79-C43E63A234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52113" y="1868826"/>
            <a:ext cx="2162175" cy="20177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19C03B-AA60-6C55-1B8E-1853790F5F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38200" y="1567089"/>
            <a:ext cx="6926943" cy="375965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299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DA50CF4F-5907-6C39-762B-A14FB24F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9" y="2801257"/>
            <a:ext cx="7155543" cy="2409371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lang="it-IT" sz="3200" b="1" dirty="0">
                <a:solidFill>
                  <a:schemeClr val="bg1"/>
                </a:solidFill>
                <a:latin typeface="Open Sans" pitchFamily="2" charset="0"/>
                <a:ea typeface="+mn-ea"/>
                <a:cs typeface="Open Sans" pitchFamily="2" charset="0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8009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EAECA2C-4EA2-D4F2-734E-8B2663FDA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8268607" cy="287972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C78251B-A4E5-2344-D3F4-239C26835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8268607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3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2A9AB-AE88-89CB-1B76-390A69776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B9336-7CF9-6DBE-2B3F-9A8906D1B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7661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2A9AB-AE88-89CB-1B76-390A69776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733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103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88CE-A252-6263-30B8-0AF3FFE1F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F3F87-0131-7BA2-72D5-E08759DB3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B0771-0033-F9B5-EC49-F27E0C6D5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8456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88CE-A252-6263-30B8-0AF3FFE1F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F3F87-0131-7BA2-72D5-E08759DB3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1328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B0771-0033-F9B5-EC49-F27E0C6D5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99960" y="1825625"/>
            <a:ext cx="341328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A3BFD12-5F2E-131D-2F93-A7BD75B46FEC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7944438" y="1825625"/>
            <a:ext cx="341328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581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13" Type="http://schemas.openxmlformats.org/officeDocument/2006/relationships/image" Target="../media/image7.sv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8.xml"/><Relationship Id="rId15" Type="http://schemas.openxmlformats.org/officeDocument/2006/relationships/image" Target="../media/image9.png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2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41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D0217D4C-FB8E-F44C-40C3-AD4793403BF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998857" y="6016242"/>
            <a:ext cx="1915886" cy="7256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155FCE-4E66-E6C0-B0CB-B666A76DB2D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553028" y="5875203"/>
            <a:ext cx="2279238" cy="96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3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41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D0217D4C-FB8E-F44C-40C3-AD4793403BF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14620" y="4457699"/>
            <a:ext cx="1915886" cy="7256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155FCE-4E66-E6C0-B0CB-B666A76DB2D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05486" y="2614502"/>
            <a:ext cx="4371298" cy="18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6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9257CBA-A82E-066B-F5AB-348B4741D07A}"/>
              </a:ext>
            </a:extLst>
          </p:cNvPr>
          <p:cNvSpPr/>
          <p:nvPr userDrawn="1"/>
        </p:nvSpPr>
        <p:spPr>
          <a:xfrm>
            <a:off x="0" y="365125"/>
            <a:ext cx="12192000" cy="1325563"/>
          </a:xfrm>
          <a:prstGeom prst="rect">
            <a:avLst/>
          </a:prstGeom>
          <a:solidFill>
            <a:srgbClr val="324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754DE08-1700-114D-4DE0-E49A2306CA03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16114" y="627510"/>
            <a:ext cx="1902362" cy="80214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77048C-E359-F66D-AD4D-97D47FB30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1656" y="365125"/>
            <a:ext cx="91621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C945F-7803-9CF7-4561-E707D977A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AD01DB0-49A5-711B-6437-E6BC9E48E5FE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45142" y="6373567"/>
            <a:ext cx="974271" cy="369007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92B90BD-ACA8-D295-A203-A17A4862F534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4508411" y="6356650"/>
            <a:ext cx="1728945" cy="40284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7A93378-50A6-D864-08EB-13E4732474B1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033227" y="6515527"/>
            <a:ext cx="858491" cy="2314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09F554-433A-4BF6-E5B3-8001C80DD00E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476669" y="6399655"/>
            <a:ext cx="2303382" cy="316831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2A0534EB-99ED-432E-413C-2D410DCDF5F3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2029626" y="6338723"/>
            <a:ext cx="2244036" cy="438695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CE5B7879-D6AB-8FAC-8F51-965628297348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019364" y="6240292"/>
            <a:ext cx="1193465" cy="63555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665F82E-16E4-622A-1D28-E0815683F9AE}"/>
              </a:ext>
            </a:extLst>
          </p:cNvPr>
          <p:cNvSpPr txBox="1"/>
          <p:nvPr userDrawn="1"/>
        </p:nvSpPr>
        <p:spPr>
          <a:xfrm>
            <a:off x="10732947" y="6296241"/>
            <a:ext cx="1459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dirty="0">
                <a:solidFill>
                  <a:srgbClr val="324147"/>
                </a:solidFill>
              </a:rPr>
              <a:t>With the support of:</a:t>
            </a:r>
          </a:p>
        </p:txBody>
      </p:sp>
    </p:spTree>
    <p:extLst>
      <p:ext uri="{BB962C8B-B14F-4D97-AF65-F5344CB8AC3E}">
        <p14:creationId xmlns:p14="http://schemas.microsoft.com/office/powerpoint/2010/main" val="304824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8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spc="120" baseline="0">
          <a:solidFill>
            <a:schemeClr val="bg1"/>
          </a:solidFill>
          <a:latin typeface="Open Sans Light" pitchFamily="2" charset="0"/>
          <a:ea typeface="+mj-ea"/>
          <a:cs typeface="Open Sans Light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Open Sans" pitchFamily="2" charset="0"/>
          <a:ea typeface="+mn-ea"/>
          <a:cs typeface="Open Sans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Open Sans" pitchFamily="2" charset="0"/>
          <a:ea typeface="+mn-ea"/>
          <a:cs typeface="Open Sans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Open Sans" pitchFamily="2" charset="0"/>
          <a:ea typeface="+mn-ea"/>
          <a:cs typeface="Open Sans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Open Sans" pitchFamily="2" charset="0"/>
          <a:ea typeface="+mn-ea"/>
          <a:cs typeface="Open Sans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Open Sans" pitchFamily="2" charset="0"/>
          <a:ea typeface="+mn-ea"/>
          <a:cs typeface="Open Sans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A04F39-FFFC-2E03-CFD5-919823857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8018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2788F-844B-BD22-2C67-0F8A40F2D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8876D0-621C-D4EF-2F6F-12D4417D35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38745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08D1D7-5F8F-4489-BFAD-6805AEFE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7753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1DE99A-8C14-BAA7-FFAD-DA5C283B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91CBC03-D131-499E-0926-6118827657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82FE0D-E4DF-4257-2834-37AAB61D9FD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6372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A699F-BA61-706A-4477-DF3B73E2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13F5E-1C34-6B91-7FF0-857F913EC4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928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DC38A3-3315-56E0-E56D-C629EC48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BD7E9-8C3D-21D8-5032-873BDBCDC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3569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006D2A-418A-E628-9061-64A625F80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EC54D3-8FF5-B287-4577-B83D592C0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4590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632D0-11B1-056A-5A15-D3C91CF5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820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5559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2D96D-792C-8603-052A-5E84B1D4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C5F77-02D9-CC84-1869-BACAD2DD1C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7847E-3F43-D591-DD0C-F0F2D9A05D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1339467"/>
      </p:ext>
    </p:extLst>
  </p:cSld>
  <p:clrMapOvr>
    <a:masterClrMapping/>
  </p:clrMapOvr>
</p:sld>
</file>

<file path=ppt/theme/theme1.xml><?xml version="1.0" encoding="utf-8"?>
<a:theme xmlns:a="http://schemas.openxmlformats.org/drawingml/2006/main" name="Event Theme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Event Theme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Event Theme 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Open Sans</vt:lpstr>
      <vt:lpstr>Open Sans Light</vt:lpstr>
      <vt:lpstr>Event Theme 2</vt:lpstr>
      <vt:lpstr>1_Event Theme 2</vt:lpstr>
      <vt:lpstr>Event Theme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Marco Parenzan</cp:lastModifiedBy>
  <cp:revision>15</cp:revision>
  <dcterms:created xsi:type="dcterms:W3CDTF">2022-10-11T15:09:05Z</dcterms:created>
  <dcterms:modified xsi:type="dcterms:W3CDTF">2023-01-30T21:28:08Z</dcterms:modified>
</cp:coreProperties>
</file>