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handoutMasterIdLst>
    <p:handoutMasterId r:id="rId16"/>
  </p:handoutMasterIdLst>
  <p:sldIdLst>
    <p:sldId id="264" r:id="rId2"/>
    <p:sldId id="284" r:id="rId3"/>
    <p:sldId id="286" r:id="rId4"/>
    <p:sldId id="280" r:id="rId5"/>
    <p:sldId id="279" r:id="rId6"/>
    <p:sldId id="287" r:id="rId7"/>
    <p:sldId id="274" r:id="rId8"/>
    <p:sldId id="278" r:id="rId9"/>
    <p:sldId id="281" r:id="rId10"/>
    <p:sldId id="271" r:id="rId11"/>
    <p:sldId id="275" r:id="rId12"/>
    <p:sldId id="285" r:id="rId13"/>
    <p:sldId id="276" r:id="rId14"/>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pen Sans Light" panose="020B0306030504020204" pitchFamily="34" charset="0"/>
      <p:regular r:id="rId25"/>
      <p:italic r:id="rId26"/>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CF6E0-FDE7-4DBE-AE0C-2FB342B02F40}" v="2053" dt="2022-10-19T08:20:09.8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111" d="100"/>
          <a:sy n="111" d="100"/>
        </p:scale>
        <p:origin x="1212"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04/12/2022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04/12/2022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10609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874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23.jpeg"/><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intre.it/" TargetMode="External"/><Relationship Id="rId11" Type="http://schemas.openxmlformats.org/officeDocument/2006/relationships/image" Target="../media/image27.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24.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ebassembly.or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1F3EDE-D9BC-50FB-F845-7DDFCA5E957B}"/>
              </a:ext>
            </a:extLst>
          </p:cNvPr>
          <p:cNvSpPr>
            <a:spLocks noGrp="1"/>
          </p:cNvSpPr>
          <p:nvPr>
            <p:ph type="ctrTitle"/>
          </p:nvPr>
        </p:nvSpPr>
        <p:spPr>
          <a:xfrm>
            <a:off x="470630" y="667414"/>
            <a:ext cx="6264125" cy="1095292"/>
          </a:xfrm>
        </p:spPr>
        <p:txBody>
          <a:bodyPr/>
          <a:lstStyle/>
          <a:p>
            <a:r>
              <a:rPr lang="it-IT" dirty="0" err="1"/>
              <a:t>WebAssembly</a:t>
            </a:r>
            <a:endParaRPr lang="it-IT" dirty="0"/>
          </a:p>
        </p:txBody>
      </p:sp>
      <p:pic>
        <p:nvPicPr>
          <p:cNvPr id="8" name="Immagine 7">
            <a:extLst>
              <a:ext uri="{FF2B5EF4-FFF2-40B4-BE49-F238E27FC236}">
                <a16:creationId xmlns:a16="http://schemas.microsoft.com/office/drawing/2014/main" id="{B29EF173-B781-96F3-6A63-3CE7B73E648C}"/>
              </a:ext>
            </a:extLst>
          </p:cNvPr>
          <p:cNvPicPr>
            <a:picLocks noChangeAspect="1"/>
          </p:cNvPicPr>
          <p:nvPr/>
        </p:nvPicPr>
        <p:blipFill>
          <a:blip r:embed="rId2"/>
          <a:stretch>
            <a:fillRect/>
          </a:stretch>
        </p:blipFill>
        <p:spPr>
          <a:xfrm>
            <a:off x="7125922" y="820631"/>
            <a:ext cx="1691787" cy="922100"/>
          </a:xfrm>
          <a:prstGeom prst="rect">
            <a:avLst/>
          </a:prstGeom>
        </p:spPr>
      </p:pic>
      <p:sp>
        <p:nvSpPr>
          <p:cNvPr id="11" name="Segnaposto testo 2">
            <a:extLst>
              <a:ext uri="{FF2B5EF4-FFF2-40B4-BE49-F238E27FC236}">
                <a16:creationId xmlns:a16="http://schemas.microsoft.com/office/drawing/2014/main" id="{B2FD7F21-96CD-4071-9105-6CBC18371E30}"/>
              </a:ext>
            </a:extLst>
          </p:cNvPr>
          <p:cNvSpPr>
            <a:spLocks noGrp="1"/>
          </p:cNvSpPr>
          <p:nvPr>
            <p:ph type="body" sz="quarter" idx="10"/>
          </p:nvPr>
        </p:nvSpPr>
        <p:spPr>
          <a:xfrm>
            <a:off x="366122" y="2807057"/>
            <a:ext cx="8198708" cy="2415419"/>
          </a:xfrm>
        </p:spPr>
        <p:txBody>
          <a:bodyPr/>
          <a:lstStyle/>
          <a:p>
            <a:r>
              <a:rPr lang="en-US" sz="2400" dirty="0" err="1"/>
              <a:t>WebAssembly</a:t>
            </a:r>
            <a:r>
              <a:rPr lang="en-US" sz="2400" dirty="0"/>
              <a:t> (abbreviated </a:t>
            </a:r>
            <a:r>
              <a:rPr lang="en-US" sz="2400" b="1" i="1" dirty="0" err="1"/>
              <a:t>Wasm</a:t>
            </a:r>
            <a:r>
              <a:rPr lang="en-US" sz="2400" dirty="0"/>
              <a:t>) is a binary instruction format for a stack-based virtual machine. </a:t>
            </a:r>
            <a:r>
              <a:rPr lang="en-US" sz="2400" dirty="0" err="1"/>
              <a:t>Wasm</a:t>
            </a:r>
            <a:r>
              <a:rPr lang="en-US" sz="2400" dirty="0"/>
              <a:t> is designed as a portable compilation target for programming languages, enabling deployment on the web for client and server applications.</a:t>
            </a:r>
            <a:endParaRPr lang="it-IT" sz="2400" dirty="0"/>
          </a:p>
        </p:txBody>
      </p:sp>
    </p:spTree>
    <p:extLst>
      <p:ext uri="{BB962C8B-B14F-4D97-AF65-F5344CB8AC3E}">
        <p14:creationId xmlns:p14="http://schemas.microsoft.com/office/powerpoint/2010/main" val="117100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6692FC1F-7178-3EB7-0BE4-13E99529C75A}"/>
              </a:ext>
            </a:extLst>
          </p:cNvPr>
          <p:cNvPicPr>
            <a:picLocks noChangeAspect="1"/>
          </p:cNvPicPr>
          <p:nvPr/>
        </p:nvPicPr>
        <p:blipFill>
          <a:blip r:embed="rId2"/>
          <a:stretch>
            <a:fillRect/>
          </a:stretch>
        </p:blipFill>
        <p:spPr>
          <a:xfrm>
            <a:off x="2247698" y="536206"/>
            <a:ext cx="4648603" cy="4922947"/>
          </a:xfrm>
          <a:prstGeom prst="rect">
            <a:avLst/>
          </a:prstGeom>
        </p:spPr>
      </p:pic>
      <p:sp>
        <p:nvSpPr>
          <p:cNvPr id="2" name="Segnaposto piè di pagina 2">
            <a:extLst>
              <a:ext uri="{FF2B5EF4-FFF2-40B4-BE49-F238E27FC236}">
                <a16:creationId xmlns:a16="http://schemas.microsoft.com/office/drawing/2014/main" id="{699F2DA1-AF57-021B-766C-214758DC4C95}"/>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238349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sostituirà Docker?</a:t>
            </a:r>
          </a:p>
        </p:txBody>
      </p:sp>
      <p:pic>
        <p:nvPicPr>
          <p:cNvPr id="6" name="Immagine 5">
            <a:extLst>
              <a:ext uri="{FF2B5EF4-FFF2-40B4-BE49-F238E27FC236}">
                <a16:creationId xmlns:a16="http://schemas.microsoft.com/office/drawing/2014/main" id="{B2ADD86F-4824-B365-3A48-F946CCA5D93C}"/>
              </a:ext>
            </a:extLst>
          </p:cNvPr>
          <p:cNvPicPr>
            <a:picLocks noChangeAspect="1"/>
          </p:cNvPicPr>
          <p:nvPr/>
        </p:nvPicPr>
        <p:blipFill>
          <a:blip r:embed="rId2"/>
          <a:stretch>
            <a:fillRect/>
          </a:stretch>
        </p:blipFill>
        <p:spPr>
          <a:xfrm>
            <a:off x="470630" y="1122381"/>
            <a:ext cx="3109332" cy="3144666"/>
          </a:xfrm>
          <a:prstGeom prst="rect">
            <a:avLst/>
          </a:prstGeom>
        </p:spPr>
      </p:pic>
      <p:sp>
        <p:nvSpPr>
          <p:cNvPr id="4" name="Segnaposto piè di pagina 2">
            <a:extLst>
              <a:ext uri="{FF2B5EF4-FFF2-40B4-BE49-F238E27FC236}">
                <a16:creationId xmlns:a16="http://schemas.microsoft.com/office/drawing/2014/main" id="{FE8465BA-5ED1-44B3-359B-2B186DCED7D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8" name="Immagine 7">
            <a:extLst>
              <a:ext uri="{FF2B5EF4-FFF2-40B4-BE49-F238E27FC236}">
                <a16:creationId xmlns:a16="http://schemas.microsoft.com/office/drawing/2014/main" id="{75A6B746-A9AE-C5E6-9EE5-B5146B5FC56F}"/>
              </a:ext>
            </a:extLst>
          </p:cNvPr>
          <p:cNvPicPr>
            <a:picLocks noChangeAspect="1"/>
          </p:cNvPicPr>
          <p:nvPr/>
        </p:nvPicPr>
        <p:blipFill>
          <a:blip r:embed="rId3"/>
          <a:stretch>
            <a:fillRect/>
          </a:stretch>
        </p:blipFill>
        <p:spPr>
          <a:xfrm>
            <a:off x="4492758" y="2338703"/>
            <a:ext cx="4176122" cy="3482642"/>
          </a:xfrm>
          <a:prstGeom prst="rect">
            <a:avLst/>
          </a:prstGeom>
        </p:spPr>
      </p:pic>
    </p:spTree>
    <p:extLst>
      <p:ext uri="{BB962C8B-B14F-4D97-AF65-F5344CB8AC3E}">
        <p14:creationId xmlns:p14="http://schemas.microsoft.com/office/powerpoint/2010/main" val="37779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63927" y="1108421"/>
            <a:ext cx="2747023" cy="1127147"/>
          </a:xfrm>
        </p:spPr>
        <p:txBody>
          <a:bodyPr/>
          <a:lstStyle/>
          <a:p>
            <a:pPr algn="ctr"/>
            <a:r>
              <a:rPr lang="it-IT" sz="6000" dirty="0"/>
              <a:t>WASM</a:t>
            </a:r>
          </a:p>
        </p:txBody>
      </p:sp>
      <p:sp>
        <p:nvSpPr>
          <p:cNvPr id="6" name="Titolo 1">
            <a:extLst>
              <a:ext uri="{FF2B5EF4-FFF2-40B4-BE49-F238E27FC236}">
                <a16:creationId xmlns:a16="http://schemas.microsoft.com/office/drawing/2014/main" id="{F64D5F56-99BA-4353-7816-DB2B14E5A3CE}"/>
              </a:ext>
            </a:extLst>
          </p:cNvPr>
          <p:cNvSpPr txBox="1">
            <a:spLocks/>
          </p:cNvSpPr>
          <p:nvPr/>
        </p:nvSpPr>
        <p:spPr>
          <a:xfrm>
            <a:off x="3012546" y="2570465"/>
            <a:ext cx="2747023" cy="1127147"/>
          </a:xfrm>
          <a:prstGeom prst="rect">
            <a:avLst/>
          </a:prstGeom>
        </p:spPr>
        <p:txBody>
          <a:bodyPr/>
          <a:lstStyle>
            <a:lvl1pPr algn="l" defTabSz="914400" rtl="0" eaLnBrk="1" latinLnBrk="0" hangingPunct="1">
              <a:lnSpc>
                <a:spcPct val="120000"/>
              </a:lnSpc>
              <a:spcBef>
                <a:spcPct val="0"/>
              </a:spcBef>
              <a:buNone/>
              <a:defRPr sz="4600" b="1" i="0" kern="1200" baseline="0">
                <a:solidFill>
                  <a:srgbClr val="0061BB"/>
                </a:solidFill>
                <a:latin typeface="Open Sans" charset="0"/>
                <a:ea typeface="Open Sans" charset="0"/>
                <a:cs typeface="Open Sans" charset="0"/>
              </a:defRPr>
            </a:lvl1pPr>
          </a:lstStyle>
          <a:p>
            <a:pPr algn="ctr"/>
            <a:r>
              <a:rPr lang="it-IT" sz="6000" dirty="0" err="1"/>
              <a:t>is</a:t>
            </a:r>
            <a:endParaRPr lang="it-IT" sz="6000" dirty="0"/>
          </a:p>
        </p:txBody>
      </p:sp>
      <p:sp>
        <p:nvSpPr>
          <p:cNvPr id="7" name="Titolo 1">
            <a:extLst>
              <a:ext uri="{FF2B5EF4-FFF2-40B4-BE49-F238E27FC236}">
                <a16:creationId xmlns:a16="http://schemas.microsoft.com/office/drawing/2014/main" id="{5A585F28-0779-C957-0EE9-99E149838B7A}"/>
              </a:ext>
            </a:extLst>
          </p:cNvPr>
          <p:cNvSpPr txBox="1">
            <a:spLocks/>
          </p:cNvSpPr>
          <p:nvPr/>
        </p:nvSpPr>
        <p:spPr>
          <a:xfrm>
            <a:off x="5374257" y="4428634"/>
            <a:ext cx="3132335" cy="1127147"/>
          </a:xfrm>
          <a:prstGeom prst="rect">
            <a:avLst/>
          </a:prstGeom>
        </p:spPr>
        <p:txBody>
          <a:bodyPr/>
          <a:lstStyle>
            <a:lvl1pPr algn="l" defTabSz="914400" rtl="0" eaLnBrk="1" latinLnBrk="0" hangingPunct="1">
              <a:lnSpc>
                <a:spcPct val="120000"/>
              </a:lnSpc>
              <a:spcBef>
                <a:spcPct val="0"/>
              </a:spcBef>
              <a:buNone/>
              <a:defRPr sz="4600" b="1" i="0" kern="1200" baseline="0">
                <a:solidFill>
                  <a:srgbClr val="0061BB"/>
                </a:solidFill>
                <a:latin typeface="Open Sans" charset="0"/>
                <a:ea typeface="Open Sans" charset="0"/>
                <a:cs typeface="Open Sans" charset="0"/>
              </a:defRPr>
            </a:lvl1pPr>
          </a:lstStyle>
          <a:p>
            <a:pPr algn="ctr"/>
            <a:r>
              <a:rPr lang="it-IT" sz="6000" dirty="0"/>
              <a:t>AWSM!</a:t>
            </a:r>
          </a:p>
        </p:txBody>
      </p:sp>
      <p:sp>
        <p:nvSpPr>
          <p:cNvPr id="8" name="Segnaposto piè di pagina 2">
            <a:extLst>
              <a:ext uri="{FF2B5EF4-FFF2-40B4-BE49-F238E27FC236}">
                <a16:creationId xmlns:a16="http://schemas.microsoft.com/office/drawing/2014/main" id="{E0D27F29-910F-F68B-0D38-BEBBE746DC82}"/>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74744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Thanks</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387" y="2589958"/>
            <a:ext cx="1508955" cy="1508955"/>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1483786"/>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1406584"/>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064237"/>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hlinkClick r:id="rId6"/>
            <a:extLst>
              <a:ext uri="{FF2B5EF4-FFF2-40B4-BE49-F238E27FC236}">
                <a16:creationId xmlns:a16="http://schemas.microsoft.com/office/drawing/2014/main" id="{362AAFBC-08F1-00FC-FC26-32FCBE150056}"/>
              </a:ext>
            </a:extLst>
          </p:cNvPr>
          <p:cNvPicPr>
            <a:picLocks noChangeAspect="1"/>
          </p:cNvPicPr>
          <p:nvPr/>
        </p:nvPicPr>
        <p:blipFill>
          <a:blip r:embed="rId7"/>
          <a:stretch>
            <a:fillRect/>
          </a:stretch>
        </p:blipFill>
        <p:spPr>
          <a:xfrm>
            <a:off x="1202355" y="3430340"/>
            <a:ext cx="1792634" cy="406401"/>
          </a:xfrm>
          <a:prstGeom prst="rect">
            <a:avLst/>
          </a:prstGeom>
        </p:spPr>
      </p:pic>
      <p:pic>
        <p:nvPicPr>
          <p:cNvPr id="15" name="Picture 4">
            <a:hlinkClick r:id="rId8"/>
            <a:extLst>
              <a:ext uri="{FF2B5EF4-FFF2-40B4-BE49-F238E27FC236}">
                <a16:creationId xmlns:a16="http://schemas.microsoft.com/office/drawing/2014/main" id="{3B0874B3-8706-C537-13ED-47E0128F7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5130" y="4249714"/>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4AB4738A-2C03-A014-A6EB-46778A435B42}"/>
              </a:ext>
            </a:extLst>
          </p:cNvPr>
          <p:cNvPicPr>
            <a:picLocks noChangeAspect="1"/>
          </p:cNvPicPr>
          <p:nvPr/>
        </p:nvPicPr>
        <p:blipFill>
          <a:blip r:embed="rId4"/>
          <a:stretch>
            <a:fillRect/>
          </a:stretch>
        </p:blipFill>
        <p:spPr>
          <a:xfrm>
            <a:off x="689416" y="1981245"/>
            <a:ext cx="412553" cy="334963"/>
          </a:xfrm>
          <a:prstGeom prst="rect">
            <a:avLst/>
          </a:prstGeom>
        </p:spPr>
      </p:pic>
      <p:sp>
        <p:nvSpPr>
          <p:cNvPr id="6" name="CasellaDiTesto 5">
            <a:extLst>
              <a:ext uri="{FF2B5EF4-FFF2-40B4-BE49-F238E27FC236}">
                <a16:creationId xmlns:a16="http://schemas.microsoft.com/office/drawing/2014/main" id="{2C9AE9C1-9C21-5E62-0462-DA54F8E99880}"/>
              </a:ext>
            </a:extLst>
          </p:cNvPr>
          <p:cNvSpPr txBox="1"/>
          <p:nvPr/>
        </p:nvSpPr>
        <p:spPr>
          <a:xfrm>
            <a:off x="1354723" y="19126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sp>
        <p:nvSpPr>
          <p:cNvPr id="7" name="Segnaposto piè di pagina 2">
            <a:extLst>
              <a:ext uri="{FF2B5EF4-FFF2-40B4-BE49-F238E27FC236}">
                <a16:creationId xmlns:a16="http://schemas.microsoft.com/office/drawing/2014/main" id="{4DC9FED3-467E-58BB-50C1-A7982073EEDC}"/>
              </a:ext>
            </a:extLst>
          </p:cNvPr>
          <p:cNvSpPr>
            <a:spLocks noGrp="1"/>
          </p:cNvSpPr>
          <p:nvPr>
            <p:ph type="ftr" sz="quarter" idx="10"/>
          </p:nvPr>
        </p:nvSpPr>
        <p:spPr>
          <a:xfrm>
            <a:off x="366122" y="6286803"/>
            <a:ext cx="7018089"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3074" name="Picture 2">
            <a:extLst>
              <a:ext uri="{FF2B5EF4-FFF2-40B4-BE49-F238E27FC236}">
                <a16:creationId xmlns:a16="http://schemas.microsoft.com/office/drawing/2014/main" id="{6241CF78-5359-0984-49B6-FBFC25260AE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60735" y="2589958"/>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3CE07CF-C419-DA70-C0F3-D171D8FC874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53695" y="4362128"/>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8244CC-9E12-0B39-09D0-678E777A5935}"/>
              </a:ext>
            </a:extLst>
          </p:cNvPr>
          <p:cNvSpPr txBox="1"/>
          <p:nvPr/>
        </p:nvSpPr>
        <p:spPr>
          <a:xfrm>
            <a:off x="4891180" y="4330466"/>
            <a:ext cx="1738809" cy="369332"/>
          </a:xfrm>
          <a:prstGeom prst="rect">
            <a:avLst/>
          </a:prstGeom>
          <a:noFill/>
        </p:spPr>
        <p:txBody>
          <a:bodyPr wrap="none" rtlCol="0">
            <a:spAutoFit/>
          </a:bodyPr>
          <a:lstStyle/>
          <a:p>
            <a:r>
              <a:rPr lang="it-IT" dirty="0">
                <a:hlinkClick r:id="rId13"/>
              </a:rPr>
              <a:t>Stefano </a:t>
            </a:r>
            <a:r>
              <a:rPr lang="it-IT" dirty="0" err="1">
                <a:hlinkClick r:id="rId13"/>
              </a:rPr>
              <a:t>Maffesis</a:t>
            </a:r>
            <a:endParaRPr lang="it-IT" dirty="0"/>
          </a:p>
        </p:txBody>
      </p:sp>
    </p:spTree>
    <p:extLst>
      <p:ext uri="{BB962C8B-B14F-4D97-AF65-F5344CB8AC3E}">
        <p14:creationId xmlns:p14="http://schemas.microsoft.com/office/powerpoint/2010/main" val="236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Un po’ di storia …</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1026" name="Picture 2" descr="HTML Source Code Viewer Websit - App su Google Play">
            <a:extLst>
              <a:ext uri="{FF2B5EF4-FFF2-40B4-BE49-F238E27FC236}">
                <a16:creationId xmlns:a16="http://schemas.microsoft.com/office/drawing/2014/main" id="{1095725B-FC51-C50D-CF2C-27B715585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4" y="1233773"/>
            <a:ext cx="1886368" cy="1886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JavaScript Tutorial - javatpoint">
            <a:extLst>
              <a:ext uri="{FF2B5EF4-FFF2-40B4-BE49-F238E27FC236}">
                <a16:creationId xmlns:a16="http://schemas.microsoft.com/office/drawing/2014/main" id="{74112B63-D833-5911-F94F-F8A495FE4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243" y="136224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hrome - Enabling developer tools on a NACL page - Stack Overflow">
            <a:extLst>
              <a:ext uri="{FF2B5EF4-FFF2-40B4-BE49-F238E27FC236}">
                <a16:creationId xmlns:a16="http://schemas.microsoft.com/office/drawing/2014/main" id="{D7CAD96A-5422-CA5F-13B6-18573F592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089" y="1397291"/>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m.js, Emscripten &amp; friends | tfw">
            <a:extLst>
              <a:ext uri="{FF2B5EF4-FFF2-40B4-BE49-F238E27FC236}">
                <a16:creationId xmlns:a16="http://schemas.microsoft.com/office/drawing/2014/main" id="{ABFEFB97-8E0F-BAE1-20AC-F5953D9E90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209" y="394623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WebAssembly and Why Do You Need It? - The New Stack">
            <a:extLst>
              <a:ext uri="{FF2B5EF4-FFF2-40B4-BE49-F238E27FC236}">
                <a16:creationId xmlns:a16="http://schemas.microsoft.com/office/drawing/2014/main" id="{15DEAF68-33A5-0063-7215-F4B3532B4D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689" y="416243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Cos’è </a:t>
            </a:r>
            <a:r>
              <a:rPr lang="it-IT" dirty="0" err="1"/>
              <a:t>WebAssembly</a:t>
            </a:r>
            <a:r>
              <a:rPr lang="it-IT" dirty="0"/>
              <a:t>?</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5" name="Immagine 4">
            <a:hlinkClick r:id="rId2"/>
            <a:extLst>
              <a:ext uri="{FF2B5EF4-FFF2-40B4-BE49-F238E27FC236}">
                <a16:creationId xmlns:a16="http://schemas.microsoft.com/office/drawing/2014/main" id="{C5145E14-FD51-E09A-A51A-ACD940DCFFEB}"/>
              </a:ext>
            </a:extLst>
          </p:cNvPr>
          <p:cNvPicPr>
            <a:picLocks noChangeAspect="1"/>
          </p:cNvPicPr>
          <p:nvPr/>
        </p:nvPicPr>
        <p:blipFill>
          <a:blip r:embed="rId3"/>
          <a:stretch>
            <a:fillRect/>
          </a:stretch>
        </p:blipFill>
        <p:spPr>
          <a:xfrm>
            <a:off x="380415" y="1553584"/>
            <a:ext cx="8383170" cy="3543795"/>
          </a:xfrm>
          <a:prstGeom prst="rect">
            <a:avLst/>
          </a:prstGeom>
        </p:spPr>
      </p:pic>
    </p:spTree>
    <p:extLst>
      <p:ext uri="{BB962C8B-B14F-4D97-AF65-F5344CB8AC3E}">
        <p14:creationId xmlns:p14="http://schemas.microsoft.com/office/powerpoint/2010/main" val="58683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dirty="0"/>
              <a:t>Hai proprio bisogno di WASM?</a:t>
            </a:r>
          </a:p>
        </p:txBody>
      </p:sp>
      <p:sp>
        <p:nvSpPr>
          <p:cNvPr id="4" name="Segnaposto testo 3"/>
          <p:cNvSpPr>
            <a:spLocks noGrp="1"/>
          </p:cNvSpPr>
          <p:nvPr>
            <p:ph type="body" sz="quarter" idx="11"/>
          </p:nvPr>
        </p:nvSpPr>
        <p:spPr>
          <a:xfrm>
            <a:off x="472617" y="1627531"/>
            <a:ext cx="8196263" cy="3763978"/>
          </a:xfrm>
        </p:spPr>
        <p:txBody>
          <a:bodyPr/>
          <a:lstStyle/>
          <a:p>
            <a:r>
              <a:rPr lang="it-IT" dirty="0"/>
              <a:t>La mia applicazione è sul web, e solo sul web?</a:t>
            </a:r>
          </a:p>
          <a:p>
            <a:r>
              <a:rPr lang="it-IT" dirty="0"/>
              <a:t>La mia applicazione è su Desktop (o mobile) e solo su Desktop (o mobile)?</a:t>
            </a:r>
          </a:p>
          <a:p>
            <a:r>
              <a:rPr lang="it-IT" dirty="0"/>
              <a:t>La mia applicazione avrà bisogno di essere multipiattaforma?</a:t>
            </a:r>
          </a:p>
          <a:p>
            <a:r>
              <a:rPr lang="it-IT" dirty="0"/>
              <a:t>La mia applicazione ha qualche tipo di dipendenza da librerie di terze parti o di rendering che è difficile da gestire in modo efficiente per JavaScript?</a:t>
            </a:r>
          </a:p>
          <a:p>
            <a:endParaRPr lang="it-IT" sz="2000" dirty="0"/>
          </a:p>
          <a:p>
            <a:endParaRPr lang="it-IT" sz="2000" dirty="0"/>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12660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a:t>Interpretato vs Compilato</a:t>
            </a:r>
          </a:p>
        </p:txBody>
      </p:sp>
      <p:sp>
        <p:nvSpPr>
          <p:cNvPr id="2" name="Segnaposto piè di pagina 2">
            <a:extLst>
              <a:ext uri="{FF2B5EF4-FFF2-40B4-BE49-F238E27FC236}">
                <a16:creationId xmlns:a16="http://schemas.microsoft.com/office/drawing/2014/main" id="{EC2C292B-BD06-C0AA-FE39-9544E2B643A0}"/>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9" name="Immagine 8">
            <a:extLst>
              <a:ext uri="{FF2B5EF4-FFF2-40B4-BE49-F238E27FC236}">
                <a16:creationId xmlns:a16="http://schemas.microsoft.com/office/drawing/2014/main" id="{EDB41B95-3600-36A1-3E38-204472D4E7C1}"/>
              </a:ext>
            </a:extLst>
          </p:cNvPr>
          <p:cNvPicPr>
            <a:picLocks noChangeAspect="1"/>
          </p:cNvPicPr>
          <p:nvPr/>
        </p:nvPicPr>
        <p:blipFill>
          <a:blip r:embed="rId2"/>
          <a:stretch>
            <a:fillRect/>
          </a:stretch>
        </p:blipFill>
        <p:spPr>
          <a:xfrm>
            <a:off x="911317" y="1912689"/>
            <a:ext cx="6424217" cy="1318374"/>
          </a:xfrm>
          <a:prstGeom prst="rect">
            <a:avLst/>
          </a:prstGeom>
        </p:spPr>
      </p:pic>
      <p:pic>
        <p:nvPicPr>
          <p:cNvPr id="11" name="Immagine 10">
            <a:extLst>
              <a:ext uri="{FF2B5EF4-FFF2-40B4-BE49-F238E27FC236}">
                <a16:creationId xmlns:a16="http://schemas.microsoft.com/office/drawing/2014/main" id="{64295F46-9BF5-CFD5-9E90-112B9631329E}"/>
              </a:ext>
            </a:extLst>
          </p:cNvPr>
          <p:cNvPicPr>
            <a:picLocks noChangeAspect="1"/>
          </p:cNvPicPr>
          <p:nvPr/>
        </p:nvPicPr>
        <p:blipFill>
          <a:blip r:embed="rId3"/>
          <a:stretch>
            <a:fillRect/>
          </a:stretch>
        </p:blipFill>
        <p:spPr>
          <a:xfrm>
            <a:off x="310416" y="3945016"/>
            <a:ext cx="8771380" cy="1348857"/>
          </a:xfrm>
          <a:prstGeom prst="rect">
            <a:avLst/>
          </a:prstGeom>
        </p:spPr>
      </p:pic>
    </p:spTree>
    <p:extLst>
      <p:ext uri="{BB962C8B-B14F-4D97-AF65-F5344CB8AC3E}">
        <p14:creationId xmlns:p14="http://schemas.microsoft.com/office/powerpoint/2010/main" val="9176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Sarà la fine di JavaScript?</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5" name="Immagine 4">
            <a:extLst>
              <a:ext uri="{FF2B5EF4-FFF2-40B4-BE49-F238E27FC236}">
                <a16:creationId xmlns:a16="http://schemas.microsoft.com/office/drawing/2014/main" id="{B7ED0A96-A6CA-9C19-0496-C21D8482E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04" y="1257299"/>
            <a:ext cx="8402128" cy="4726197"/>
          </a:xfrm>
          <a:prstGeom prst="rect">
            <a:avLst/>
          </a:prstGeom>
        </p:spPr>
      </p:pic>
    </p:spTree>
    <p:extLst>
      <p:ext uri="{BB962C8B-B14F-4D97-AF65-F5344CB8AC3E}">
        <p14:creationId xmlns:p14="http://schemas.microsoft.com/office/powerpoint/2010/main" val="382018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WASI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Bytecode Alliance">
            <a:extLst>
              <a:ext uri="{FF2B5EF4-FFF2-40B4-BE49-F238E27FC236}">
                <a16:creationId xmlns:a16="http://schemas.microsoft.com/office/drawing/2014/main" id="{5C714579-BC3A-F36A-0540-35BAE9F508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346" y="2082832"/>
            <a:ext cx="8082951"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1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WAGI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1026" name="Picture 2" descr="WASM! WASI! WAGI! WAT?">
            <a:extLst>
              <a:ext uri="{FF2B5EF4-FFF2-40B4-BE49-F238E27FC236}">
                <a16:creationId xmlns:a16="http://schemas.microsoft.com/office/drawing/2014/main" id="{B52F79BE-1A86-585C-CC1C-98296FE10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18" y="2390592"/>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err="1"/>
              <a:t>WebAssembly</a:t>
            </a:r>
            <a:r>
              <a:rPr lang="it-IT" sz="3200" dirty="0"/>
              <a:t> and .NET</a:t>
            </a:r>
          </a:p>
        </p:txBody>
      </p:sp>
      <p:pic>
        <p:nvPicPr>
          <p:cNvPr id="2050" name="Picture 2" descr="Introduction to Blazor. Web development with c# | inventiv">
            <a:extLst>
              <a:ext uri="{FF2B5EF4-FFF2-40B4-BE49-F238E27FC236}">
                <a16:creationId xmlns:a16="http://schemas.microsoft.com/office/drawing/2014/main" id="{1C80238B-EF29-50F3-3B68-916B0342F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22" y="1200812"/>
            <a:ext cx="8198250" cy="4456376"/>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piè di pagina 2">
            <a:extLst>
              <a:ext uri="{FF2B5EF4-FFF2-40B4-BE49-F238E27FC236}">
                <a16:creationId xmlns:a16="http://schemas.microsoft.com/office/drawing/2014/main" id="{F513D13F-7446-0A96-80CC-81CE0879EC2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2919441373"/>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2560</TotalTime>
  <Words>211</Words>
  <Application>Microsoft Office PowerPoint</Application>
  <PresentationFormat>Presentazione su schermo (4:3)</PresentationFormat>
  <Paragraphs>34</Paragraphs>
  <Slides>13</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Open Sans Light</vt:lpstr>
      <vt:lpstr>Calibri</vt:lpstr>
      <vt:lpstr>Arial</vt:lpstr>
      <vt:lpstr>Open Sans</vt:lpstr>
      <vt:lpstr>Tema I3</vt:lpstr>
      <vt:lpstr>WebAssembly</vt:lpstr>
      <vt:lpstr>Un po’ di storia …</vt:lpstr>
      <vt:lpstr>Cos’è WebAssembly?</vt:lpstr>
      <vt:lpstr>Hai proprio bisogno di WASM?</vt:lpstr>
      <vt:lpstr>Interpretato vs Compilato</vt:lpstr>
      <vt:lpstr>Sarà la fine di JavaScript?</vt:lpstr>
      <vt:lpstr>WASI</vt:lpstr>
      <vt:lpstr>WAGI</vt:lpstr>
      <vt:lpstr>WebAssembly and .NET</vt:lpstr>
      <vt:lpstr>Presentazione standard di PowerPoint</vt:lpstr>
      <vt:lpstr>WebAssembly sostituirà Docker?</vt:lpstr>
      <vt:lpstr>WASM</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9</cp:revision>
  <dcterms:created xsi:type="dcterms:W3CDTF">2022-09-30T05:43:12Z</dcterms:created>
  <dcterms:modified xsi:type="dcterms:W3CDTF">2022-12-04T09:50:41Z</dcterms:modified>
</cp:coreProperties>
</file>