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30" r:id="rId5"/>
    <p:sldMasterId id="2147483648" r:id="rId6"/>
    <p:sldMasterId id="2147483720" r:id="rId7"/>
  </p:sldMasterIdLst>
  <p:notesMasterIdLst>
    <p:notesMasterId r:id="rId30"/>
  </p:notesMasterIdLst>
  <p:handoutMasterIdLst>
    <p:handoutMasterId r:id="rId31"/>
  </p:handoutMasterIdLst>
  <p:sldIdLst>
    <p:sldId id="2076137321" r:id="rId8"/>
    <p:sldId id="2076137340" r:id="rId9"/>
    <p:sldId id="2076137356" r:id="rId10"/>
    <p:sldId id="2076137359" r:id="rId11"/>
    <p:sldId id="2076137358" r:id="rId12"/>
    <p:sldId id="2076137345" r:id="rId13"/>
    <p:sldId id="2076137361" r:id="rId14"/>
    <p:sldId id="2076137366" r:id="rId15"/>
    <p:sldId id="2076137365" r:id="rId16"/>
    <p:sldId id="2076137367" r:id="rId17"/>
    <p:sldId id="2076137336" r:id="rId18"/>
    <p:sldId id="2076137357" r:id="rId19"/>
    <p:sldId id="2076137347" r:id="rId20"/>
    <p:sldId id="2076137344" r:id="rId21"/>
    <p:sldId id="2076137351" r:id="rId22"/>
    <p:sldId id="2076137352" r:id="rId23"/>
    <p:sldId id="2076137362" r:id="rId24"/>
    <p:sldId id="2076137350" r:id="rId25"/>
    <p:sldId id="2076137349" r:id="rId26"/>
    <p:sldId id="2076137363" r:id="rId27"/>
    <p:sldId id="2076137364" r:id="rId28"/>
    <p:sldId id="2076137330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E1A24-7FFD-4BAD-93CD-27EE8870679B}">
          <p14:sldIdLst>
            <p14:sldId id="2076137321"/>
            <p14:sldId id="2076137340"/>
            <p14:sldId id="2076137356"/>
            <p14:sldId id="2076137359"/>
            <p14:sldId id="2076137358"/>
            <p14:sldId id="2076137345"/>
            <p14:sldId id="2076137361"/>
            <p14:sldId id="2076137366"/>
            <p14:sldId id="2076137365"/>
            <p14:sldId id="2076137367"/>
            <p14:sldId id="2076137336"/>
            <p14:sldId id="2076137357"/>
            <p14:sldId id="2076137347"/>
            <p14:sldId id="2076137344"/>
            <p14:sldId id="2076137351"/>
            <p14:sldId id="2076137352"/>
            <p14:sldId id="2076137362"/>
            <p14:sldId id="2076137350"/>
            <p14:sldId id="2076137349"/>
            <p14:sldId id="2076137363"/>
            <p14:sldId id="2076137364"/>
          </p14:sldIdLst>
        </p14:section>
        <p14:section name="Untitled Section" id="{0D622904-5B2A-46FA-939B-56B395AD9C6C}">
          <p14:sldIdLst>
            <p14:sldId id="207613733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arenzan" initials="MP" lastIdx="1" clrIdx="0">
    <p:extLst>
      <p:ext uri="{19B8F6BF-5375-455C-9EA6-DF929625EA0E}">
        <p15:presenceInfo xmlns:p15="http://schemas.microsoft.com/office/powerpoint/2012/main" userId="a83bbb23f3e251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1C4"/>
    <a:srgbClr val="97BEE6"/>
    <a:srgbClr val="FFDF02"/>
    <a:srgbClr val="92AB58"/>
    <a:srgbClr val="002774"/>
    <a:srgbClr val="FFF802"/>
    <a:srgbClr val="666666"/>
    <a:srgbClr val="0E519A"/>
    <a:srgbClr val="014873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0DE4-9E05-43B0-A9BA-79592C427319}" v="1264" dt="2023-09-27T20:45:3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888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85FD004E-EF0F-44CC-9F3E-F6045811E7A8}"/>
    <pc:docChg chg="undo custSel addSld delSld modSld modMainMaster delSection modSection">
      <pc:chgData name="Marco Parenzan" userId="a83bbb23f3e251dc" providerId="LiveId" clId="{85FD004E-EF0F-44CC-9F3E-F6045811E7A8}" dt="2021-09-05T17:32:09.663" v="55" actId="20578"/>
      <pc:docMkLst>
        <pc:docMk/>
      </pc:docMkLst>
      <pc:sldChg chg="modSp add mod modClrScheme chgLayout">
        <pc:chgData name="Marco Parenzan" userId="a83bbb23f3e251dc" providerId="LiveId" clId="{85FD004E-EF0F-44CC-9F3E-F6045811E7A8}" dt="2021-09-05T17:31:57.758" v="50" actId="27636"/>
        <pc:sldMkLst>
          <pc:docMk/>
          <pc:sldMk cId="1527053908" sldId="289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4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5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8" v="50" actId="27636"/>
          <ac:spMkLst>
            <pc:docMk/>
            <pc:sldMk cId="1527053908" sldId="289"/>
            <ac:spMk id="6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622419004" sldId="29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622419004" sldId="291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362224569" sldId="30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4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168333024" sldId="305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168333024" sldId="305"/>
            <ac:spMk id="2" creationId="{00000000-0000-0000-0000-000000000000}"/>
          </ac:spMkLst>
        </pc:spChg>
        <pc:picChg chg="mod ord">
          <ac:chgData name="Marco Parenzan" userId="a83bbb23f3e251dc" providerId="LiveId" clId="{85FD004E-EF0F-44CC-9F3E-F6045811E7A8}" dt="2021-09-05T17:31:57.082" v="47" actId="700"/>
          <ac:picMkLst>
            <pc:docMk/>
            <pc:sldMk cId="3168333024" sldId="305"/>
            <ac:picMk id="4" creationId="{00000000-0000-0000-0000-000000000000}"/>
          </ac:picMkLst>
        </pc:picChg>
      </pc:sldChg>
      <pc:sldChg chg="modSp add mod modClrScheme chgLayout">
        <pc:chgData name="Marco Parenzan" userId="a83bbb23f3e251dc" providerId="LiveId" clId="{85FD004E-EF0F-44CC-9F3E-F6045811E7A8}" dt="2021-09-05T17:31:57.779" v="51" actId="27636"/>
        <pc:sldMkLst>
          <pc:docMk/>
          <pc:sldMk cId="908995456" sldId="306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908995456" sldId="306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79" v="51" actId="27636"/>
          <ac:spMkLst>
            <pc:docMk/>
            <pc:sldMk cId="908995456" sldId="306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4292859114" sldId="307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16701510" sldId="308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16701510" sldId="308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1" v="48" actId="27636"/>
        <pc:sldMkLst>
          <pc:docMk/>
          <pc:sldMk cId="1999170297" sldId="310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999170297" sldId="310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1" v="48" actId="27636"/>
          <ac:spMkLst>
            <pc:docMk/>
            <pc:sldMk cId="1999170297" sldId="310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1477149186" sldId="31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5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52833636" sldId="31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52833636" sldId="313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3" v="49" actId="27636"/>
        <pc:sldMkLst>
          <pc:docMk/>
          <pc:sldMk cId="134241944" sldId="316"/>
        </pc:sldMkLst>
        <pc:spChg chg="mod ord">
          <ac:chgData name="Marco Parenzan" userId="a83bbb23f3e251dc" providerId="LiveId" clId="{85FD004E-EF0F-44CC-9F3E-F6045811E7A8}" dt="2021-09-05T17:31:57.753" v="49" actId="27636"/>
          <ac:spMkLst>
            <pc:docMk/>
            <pc:sldMk cId="134241944" sldId="316"/>
            <ac:spMk id="2" creationId="{00000000-0000-0000-0000-00000000000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23105584" sldId="158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587667879" sldId="207613667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38891651" sldId="2076136697"/>
        </pc:sldMkLst>
      </pc:sldChg>
      <pc:sldChg chg="modSp mod">
        <pc:chgData name="Marco Parenzan" userId="a83bbb23f3e251dc" providerId="LiveId" clId="{85FD004E-EF0F-44CC-9F3E-F6045811E7A8}" dt="2021-09-05T15:04:50.492" v="39" actId="20577"/>
        <pc:sldMkLst>
          <pc:docMk/>
          <pc:sldMk cId="2269198520" sldId="2076137077"/>
        </pc:sldMkLst>
        <pc:spChg chg="mod">
          <ac:chgData name="Marco Parenzan" userId="a83bbb23f3e251dc" providerId="LiveId" clId="{85FD004E-EF0F-44CC-9F3E-F6045811E7A8}" dt="2021-09-05T15:04:50.492" v="39" actId="20577"/>
          <ac:spMkLst>
            <pc:docMk/>
            <pc:sldMk cId="2269198520" sldId="2076137077"/>
            <ac:spMk id="5" creationId="{C7596CE8-B748-4C40-B0A3-1EF96F98779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492615830" sldId="207613718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925483431" sldId="207613729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87733993" sldId="2076137305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92804085" sldId="207613732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54108478" sldId="207613732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555519872" sldId="207613732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628981813" sldId="2076137329"/>
        </pc:sldMkLst>
      </pc:sldChg>
      <pc:sldChg chg="add del">
        <pc:chgData name="Marco Parenzan" userId="a83bbb23f3e251dc" providerId="LiveId" clId="{85FD004E-EF0F-44CC-9F3E-F6045811E7A8}" dt="2021-09-05T15:06:26.973" v="45" actId="47"/>
        <pc:sldMkLst>
          <pc:docMk/>
          <pc:sldMk cId="2906967607" sldId="207613733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305400567" sldId="2076137333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17112272" sldId="207613733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91533983" sldId="207613733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860636217" sldId="207613733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398857717" sldId="2076137340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4200314325" sldId="2076137342"/>
        </pc:sldMkLst>
      </pc:sldChg>
      <pc:sldChg chg="del">
        <pc:chgData name="Marco Parenzan" userId="a83bbb23f3e251dc" providerId="LiveId" clId="{85FD004E-EF0F-44CC-9F3E-F6045811E7A8}" dt="2021-09-05T15:05:34.938" v="43" actId="47"/>
        <pc:sldMkLst>
          <pc:docMk/>
          <pc:sldMk cId="2648140952" sldId="2076137346"/>
        </pc:sldMkLst>
      </pc:sldChg>
      <pc:sldMasterChg chg="delSldLayout modSldLayout sldLayoutOrd">
        <pc:chgData name="Marco Parenzan" userId="a83bbb23f3e251dc" providerId="LiveId" clId="{85FD004E-EF0F-44CC-9F3E-F6045811E7A8}" dt="2021-09-05T17:32:09.663" v="55" actId="20578"/>
        <pc:sldMasterMkLst>
          <pc:docMk/>
          <pc:sldMasterMk cId="1564885083" sldId="2147483648"/>
        </pc:sldMasterMkLst>
        <pc:sldLayoutChg chg="ord">
          <pc:chgData name="Marco Parenzan" userId="a83bbb23f3e251dc" providerId="LiveId" clId="{85FD004E-EF0F-44CC-9F3E-F6045811E7A8}" dt="2021-09-05T17:32:09.663" v="55" actId="20578"/>
          <pc:sldLayoutMkLst>
            <pc:docMk/>
            <pc:sldMasterMk cId="1564885083" sldId="2147483648"/>
            <pc:sldLayoutMk cId="1189356018" sldId="2147483716"/>
          </pc:sldLayoutMkLst>
        </pc:sldLayoutChg>
        <pc:sldLayoutChg chg="del">
          <pc:chgData name="Marco Parenzan" userId="a83bbb23f3e251dc" providerId="LiveId" clId="{85FD004E-EF0F-44CC-9F3E-F6045811E7A8}" dt="2021-09-05T17:32:04.094" v="52" actId="2696"/>
          <pc:sldLayoutMkLst>
            <pc:docMk/>
            <pc:sldMasterMk cId="1564885083" sldId="2147483648"/>
            <pc:sldLayoutMk cId="1034195444" sldId="2147483730"/>
          </pc:sldLayoutMkLst>
        </pc:sldLayoutChg>
        <pc:sldLayoutChg chg="del">
          <pc:chgData name="Marco Parenzan" userId="a83bbb23f3e251dc" providerId="LiveId" clId="{85FD004E-EF0F-44CC-9F3E-F6045811E7A8}" dt="2021-09-05T17:32:04.103" v="53" actId="2696"/>
          <pc:sldLayoutMkLst>
            <pc:docMk/>
            <pc:sldMasterMk cId="1564885083" sldId="2147483648"/>
            <pc:sldLayoutMk cId="483201398" sldId="2147483731"/>
          </pc:sldLayoutMkLst>
        </pc:sldLayoutChg>
        <pc:sldLayoutChg chg="del">
          <pc:chgData name="Marco Parenzan" userId="a83bbb23f3e251dc" providerId="LiveId" clId="{85FD004E-EF0F-44CC-9F3E-F6045811E7A8}" dt="2021-09-05T17:32:04.109" v="54" actId="2696"/>
          <pc:sldLayoutMkLst>
            <pc:docMk/>
            <pc:sldMasterMk cId="1564885083" sldId="2147483648"/>
            <pc:sldLayoutMk cId="1641505571" sldId="2147483732"/>
          </pc:sldLayoutMkLst>
        </pc:sldLayoutChg>
      </pc:sldMasterChg>
    </pc:docChg>
  </pc:docChgLst>
  <pc:docChgLst>
    <pc:chgData name="Marco Parenzan" userId="a83bbb23f3e251dc" providerId="LiveId" clId="{D0C923B2-86B0-493D-822E-91289507C49D}"/>
    <pc:docChg chg="custSel addSld delSld modSld delSection modSection">
      <pc:chgData name="Marco Parenzan" userId="a83bbb23f3e251dc" providerId="LiveId" clId="{D0C923B2-86B0-493D-822E-91289507C49D}" dt="2021-09-08T05:41:52.570" v="94" actId="478"/>
      <pc:docMkLst>
        <pc:docMk/>
      </pc:docMkLst>
      <pc:sldChg chg="del">
        <pc:chgData name="Marco Parenzan" userId="a83bbb23f3e251dc" providerId="LiveId" clId="{D0C923B2-86B0-493D-822E-91289507C49D}" dt="2021-09-08T05:41:15.550" v="71" actId="47"/>
        <pc:sldMkLst>
          <pc:docMk/>
          <pc:sldMk cId="3622419004" sldId="291"/>
        </pc:sldMkLst>
      </pc:sldChg>
      <pc:sldChg chg="del">
        <pc:chgData name="Marco Parenzan" userId="a83bbb23f3e251dc" providerId="LiveId" clId="{D0C923B2-86B0-493D-822E-91289507C49D}" dt="2021-09-08T05:41:16.343" v="74" actId="47"/>
        <pc:sldMkLst>
          <pc:docMk/>
          <pc:sldMk cId="3168333024" sldId="305"/>
        </pc:sldMkLst>
      </pc:sldChg>
      <pc:sldChg chg="del">
        <pc:chgData name="Marco Parenzan" userId="a83bbb23f3e251dc" providerId="LiveId" clId="{D0C923B2-86B0-493D-822E-91289507C49D}" dt="2021-09-08T05:41:15.777" v="72" actId="47"/>
        <pc:sldMkLst>
          <pc:docMk/>
          <pc:sldMk cId="908995456" sldId="306"/>
        </pc:sldMkLst>
      </pc:sldChg>
      <pc:sldChg chg="del">
        <pc:chgData name="Marco Parenzan" userId="a83bbb23f3e251dc" providerId="LiveId" clId="{D0C923B2-86B0-493D-822E-91289507C49D}" dt="2021-09-08T05:41:15.998" v="73" actId="47"/>
        <pc:sldMkLst>
          <pc:docMk/>
          <pc:sldMk cId="1477149186" sldId="311"/>
        </pc:sldMkLst>
      </pc:sldChg>
      <pc:sldChg chg="delSp modSp mod">
        <pc:chgData name="Marco Parenzan" userId="a83bbb23f3e251dc" providerId="LiveId" clId="{D0C923B2-86B0-493D-822E-91289507C49D}" dt="2021-09-08T05:40:56.122" v="45" actId="478"/>
        <pc:sldMkLst>
          <pc:docMk/>
          <pc:sldMk cId="2269198520" sldId="2076137077"/>
        </pc:sldMkLst>
        <pc:spChg chg="mod">
          <ac:chgData name="Marco Parenzan" userId="a83bbb23f3e251dc" providerId="LiveId" clId="{D0C923B2-86B0-493D-822E-91289507C49D}" dt="2021-09-08T05:40:52.070" v="44" actId="21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Marco Parenzan" userId="a83bbb23f3e251dc" providerId="LiveId" clId="{D0C923B2-86B0-493D-822E-91289507C49D}" dt="2021-09-08T05:40:50.664" v="43" actId="20577"/>
          <ac:spMkLst>
            <pc:docMk/>
            <pc:sldMk cId="2269198520" sldId="2076137077"/>
            <ac:spMk id="8" creationId="{2A109009-B30A-477D-8688-B06426374D5A}"/>
          </ac:spMkLst>
        </pc:sp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2" creationId="{551FF4F8-497C-4A84-BEB8-B70370107A3C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7" creationId="{8C106DB1-9925-4E18-B934-A0FDE3520224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6" creationId="{6D35949A-C6F4-4C99-92AE-30D6ED3B76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8" creationId="{3AD004D5-70BD-4021-8FB1-EC42AFFE30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2" creationId="{CA85570B-1125-4B70-B350-83DBF6078B90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4" creationId="{0FFB926D-5B7B-47FF-8F3E-AB75F66A49B9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8" creationId="{11CD8801-BACD-488B-A515-C52C793DFC76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40" creationId="{0A676124-165D-445C-B818-121CC3C56D19}"/>
          </ac:picMkLst>
        </pc:picChg>
      </pc:sldChg>
      <pc:sldChg chg="delSp modSp mod">
        <pc:chgData name="Marco Parenzan" userId="a83bbb23f3e251dc" providerId="LiveId" clId="{D0C923B2-86B0-493D-822E-91289507C49D}" dt="2021-09-08T05:40:43.747" v="21" actId="20577"/>
        <pc:sldMkLst>
          <pc:docMk/>
          <pc:sldMk cId="1245835646" sldId="2076137321"/>
        </pc:sldMkLst>
        <pc:spChg chg="mod">
          <ac:chgData name="Marco Parenzan" userId="a83bbb23f3e251dc" providerId="LiveId" clId="{D0C923B2-86B0-493D-822E-91289507C49D}" dt="2021-09-08T05:40:35.331" v="6" actId="20577"/>
          <ac:spMkLst>
            <pc:docMk/>
            <pc:sldMk cId="1245835646" sldId="2076137321"/>
            <ac:spMk id="2" creationId="{3D638ACE-163E-40EB-A458-E794C67EA2A6}"/>
          </ac:spMkLst>
        </pc:spChg>
        <pc:spChg chg="del">
          <ac:chgData name="Marco Parenzan" userId="a83bbb23f3e251dc" providerId="LiveId" clId="{D0C923B2-86B0-493D-822E-91289507C49D}" dt="2021-09-08T05:40:38.063" v="7" actId="478"/>
          <ac:spMkLst>
            <pc:docMk/>
            <pc:sldMk cId="1245835646" sldId="2076137321"/>
            <ac:spMk id="10" creationId="{4A6CF775-17CF-4C16-BB47-D45E19B559D2}"/>
          </ac:spMkLst>
        </pc:spChg>
        <pc:spChg chg="mod">
          <ac:chgData name="Marco Parenzan" userId="a83bbb23f3e251dc" providerId="LiveId" clId="{D0C923B2-86B0-493D-822E-91289507C49D}" dt="2021-09-08T05:40:43.747" v="21" actId="20577"/>
          <ac:spMkLst>
            <pc:docMk/>
            <pc:sldMk cId="1245835646" sldId="2076137321"/>
            <ac:spMk id="14" creationId="{68A298A0-E176-45B1-A7F5-06FBE7B2EF75}"/>
          </ac:spMkLst>
        </pc:spChg>
      </pc:sldChg>
      <pc:sldChg chg="del">
        <pc:chgData name="Marco Parenzan" userId="a83bbb23f3e251dc" providerId="LiveId" clId="{D0C923B2-86B0-493D-822E-91289507C49D}" dt="2021-09-08T05:41:19.466" v="75" actId="47"/>
        <pc:sldMkLst>
          <pc:docMk/>
          <pc:sldMk cId="1835655432" sldId="2076137331"/>
        </pc:sldMkLst>
      </pc:sldChg>
      <pc:sldChg chg="modSp mod">
        <pc:chgData name="Marco Parenzan" userId="a83bbb23f3e251dc" providerId="LiveId" clId="{D0C923B2-86B0-493D-822E-91289507C49D}" dt="2021-09-08T05:41:00.001" v="52" actId="20577"/>
        <pc:sldMkLst>
          <pc:docMk/>
          <pc:sldMk cId="2906967607" sldId="2076137332"/>
        </pc:sldMkLst>
        <pc:spChg chg="mod">
          <ac:chgData name="Marco Parenzan" userId="a83bbb23f3e251dc" providerId="LiveId" clId="{D0C923B2-86B0-493D-822E-91289507C49D}" dt="2021-09-08T05:41:00.001" v="52" actId="20577"/>
          <ac:spMkLst>
            <pc:docMk/>
            <pc:sldMk cId="2906967607" sldId="2076137332"/>
            <ac:spMk id="3" creationId="{BB990F1D-0FB7-46FF-B8FA-4469716F153D}"/>
          </ac:spMkLst>
        </pc:spChg>
      </pc:sldChg>
      <pc:sldChg chg="del">
        <pc:chgData name="Marco Parenzan" userId="a83bbb23f3e251dc" providerId="LiveId" clId="{D0C923B2-86B0-493D-822E-91289507C49D}" dt="2021-09-08T05:41:20.136" v="76" actId="47"/>
        <pc:sldMkLst>
          <pc:docMk/>
          <pc:sldMk cId="467229873" sldId="2076137334"/>
        </pc:sldMkLst>
      </pc:sldChg>
      <pc:sldChg chg="del">
        <pc:chgData name="Marco Parenzan" userId="a83bbb23f3e251dc" providerId="LiveId" clId="{D0C923B2-86B0-493D-822E-91289507C49D}" dt="2021-09-08T05:41:20.341" v="77" actId="47"/>
        <pc:sldMkLst>
          <pc:docMk/>
          <pc:sldMk cId="1440914199" sldId="2076137335"/>
        </pc:sldMkLst>
      </pc:sldChg>
      <pc:sldChg chg="modSp mod">
        <pc:chgData name="Marco Parenzan" userId="a83bbb23f3e251dc" providerId="LiveId" clId="{D0C923B2-86B0-493D-822E-91289507C49D}" dt="2021-09-08T05:41:09.217" v="66" actId="20577"/>
        <pc:sldMkLst>
          <pc:docMk/>
          <pc:sldMk cId="2026149124" sldId="2076137336"/>
        </pc:sldMkLst>
        <pc:spChg chg="mod">
          <ac:chgData name="Marco Parenzan" userId="a83bbb23f3e251dc" providerId="LiveId" clId="{D0C923B2-86B0-493D-822E-91289507C49D}" dt="2021-09-08T05:41:09.217" v="66" actId="20577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Marco Parenzan" userId="a83bbb23f3e251dc" providerId="LiveId" clId="{D0C923B2-86B0-493D-822E-91289507C49D}" dt="2021-09-08T05:41:07.153" v="59" actId="20577"/>
          <ac:spMkLst>
            <pc:docMk/>
            <pc:sldMk cId="2026149124" sldId="2076137336"/>
            <ac:spMk id="3" creationId="{33275FAA-546C-4C99-804B-2DD9B65DA4E0}"/>
          </ac:spMkLst>
        </pc:spChg>
      </pc:sldChg>
      <pc:sldChg chg="addSp modSp add mod modClrScheme chgLayout">
        <pc:chgData name="Marco Parenzan" userId="a83bbb23f3e251dc" providerId="LiveId" clId="{D0C923B2-86B0-493D-822E-91289507C49D}" dt="2021-09-08T05:41:42.503" v="90" actId="20577"/>
        <pc:sldMkLst>
          <pc:docMk/>
          <pc:sldMk cId="1200106391" sldId="2076137337"/>
        </pc:sldMkLst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3" creationId="{33275FAA-546C-4C99-804B-2DD9B65DA4E0}"/>
          </ac:spMkLst>
        </pc:spChg>
        <pc:spChg chg="add mod ord">
          <ac:chgData name="Marco Parenzan" userId="a83bbb23f3e251dc" providerId="LiveId" clId="{D0C923B2-86B0-493D-822E-91289507C49D}" dt="2021-09-08T05:41:42.503" v="90" actId="20577"/>
          <ac:spMkLst>
            <pc:docMk/>
            <pc:sldMk cId="1200106391" sldId="2076137337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383" v="67" actId="47"/>
        <pc:sldMkLst>
          <pc:docMk/>
          <pc:sldMk cId="2994474361" sldId="2076137337"/>
        </pc:sldMkLst>
      </pc:sldChg>
      <pc:sldChg chg="del">
        <pc:chgData name="Marco Parenzan" userId="a83bbb23f3e251dc" providerId="LiveId" clId="{D0C923B2-86B0-493D-822E-91289507C49D}" dt="2021-09-08T05:41:12.590" v="68" actId="47"/>
        <pc:sldMkLst>
          <pc:docMk/>
          <pc:sldMk cId="686445227" sldId="2076137338"/>
        </pc:sldMkLst>
      </pc:sldChg>
      <pc:sldChg chg="delSp modSp add mod modClrScheme chgLayout">
        <pc:chgData name="Marco Parenzan" userId="a83bbb23f3e251dc" providerId="LiveId" clId="{D0C923B2-86B0-493D-822E-91289507C49D}" dt="2021-09-08T05:41:52.570" v="94" actId="478"/>
        <pc:sldMkLst>
          <pc:docMk/>
          <pc:sldMk cId="3770021174" sldId="2076137338"/>
        </pc:sldMkLst>
        <pc:spChg chg="del mod ord">
          <ac:chgData name="Marco Parenzan" userId="a83bbb23f3e251dc" providerId="LiveId" clId="{D0C923B2-86B0-493D-822E-91289507C49D}" dt="2021-09-08T05:41:50.946" v="93" actId="478"/>
          <ac:spMkLst>
            <pc:docMk/>
            <pc:sldMk cId="3770021174" sldId="2076137338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8.221" v="92" actId="700"/>
          <ac:spMkLst>
            <pc:docMk/>
            <pc:sldMk cId="3770021174" sldId="2076137338"/>
            <ac:spMk id="3" creationId="{33275FAA-546C-4C99-804B-2DD9B65DA4E0}"/>
          </ac:spMkLst>
        </pc:spChg>
        <pc:spChg chg="del mod ord">
          <ac:chgData name="Marco Parenzan" userId="a83bbb23f3e251dc" providerId="LiveId" clId="{D0C923B2-86B0-493D-822E-91289507C49D}" dt="2021-09-08T05:41:52.570" v="94" actId="478"/>
          <ac:spMkLst>
            <pc:docMk/>
            <pc:sldMk cId="3770021174" sldId="2076137338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800" v="69" actId="47"/>
        <pc:sldMkLst>
          <pc:docMk/>
          <pc:sldMk cId="2743205574" sldId="2076137339"/>
        </pc:sldMkLst>
      </pc:sldChg>
      <pc:sldChg chg="del">
        <pc:chgData name="Marco Parenzan" userId="a83bbb23f3e251dc" providerId="LiveId" clId="{D0C923B2-86B0-493D-822E-91289507C49D}" dt="2021-09-08T05:41:13.018" v="70" actId="47"/>
        <pc:sldMkLst>
          <pc:docMk/>
          <pc:sldMk cId="1714520586" sldId="2076137340"/>
        </pc:sldMkLst>
      </pc:sldChg>
      <pc:sldChg chg="del">
        <pc:chgData name="Marco Parenzan" userId="a83bbb23f3e251dc" providerId="LiveId" clId="{D0C923B2-86B0-493D-822E-91289507C49D}" dt="2021-09-08T05:41:03.183" v="53" actId="47"/>
        <pc:sldMkLst>
          <pc:docMk/>
          <pc:sldMk cId="4031223679" sldId="2076137341"/>
        </pc:sldMkLst>
      </pc:sldChg>
      <pc:sldChg chg="del">
        <pc:chgData name="Marco Parenzan" userId="a83bbb23f3e251dc" providerId="LiveId" clId="{D0C923B2-86B0-493D-822E-91289507C49D}" dt="2021-09-08T05:41:20.539" v="78" actId="47"/>
        <pc:sldMkLst>
          <pc:docMk/>
          <pc:sldMk cId="3298485512" sldId="2076137342"/>
        </pc:sldMkLst>
      </pc:sldChg>
      <pc:sldChg chg="del">
        <pc:chgData name="Marco Parenzan" userId="a83bbb23f3e251dc" providerId="LiveId" clId="{D0C923B2-86B0-493D-822E-91289507C49D}" dt="2021-09-08T05:41:34.993" v="81" actId="47"/>
        <pc:sldMkLst>
          <pc:docMk/>
          <pc:sldMk cId="981170754" sldId="2076137343"/>
        </pc:sldMkLst>
      </pc:sldChg>
    </pc:docChg>
  </pc:docChgLst>
  <pc:docChgLst>
    <pc:chgData name="Marco Parenzan" userId="a83bbb23f3e251dc" providerId="LiveId" clId="{5D2C6E97-34A7-48BB-AC4C-150F1A5DF788}"/>
    <pc:docChg chg="undo redo custSel addSld modSld addMainMaster modMainMaster modSection">
      <pc:chgData name="Marco Parenzan" userId="a83bbb23f3e251dc" providerId="LiveId" clId="{5D2C6E97-34A7-48BB-AC4C-150F1A5DF788}" dt="2023-08-28T20:19:32.330" v="250" actId="1035"/>
      <pc:docMkLst>
        <pc:docMk/>
      </pc:docMkLst>
      <pc:sldChg chg="delSp modSp mod">
        <pc:chgData name="Marco Parenzan" userId="a83bbb23f3e251dc" providerId="LiveId" clId="{5D2C6E97-34A7-48BB-AC4C-150F1A5DF788}" dt="2023-08-28T20:08:04.544" v="5" actId="478"/>
        <pc:sldMkLst>
          <pc:docMk/>
          <pc:sldMk cId="1245835646" sldId="2076137321"/>
        </pc:sldMkLst>
        <pc:spChg chg="del mod">
          <ac:chgData name="Marco Parenzan" userId="a83bbb23f3e251dc" providerId="LiveId" clId="{5D2C6E97-34A7-48BB-AC4C-150F1A5DF788}" dt="2023-08-28T20:08:04.544" v="5" actId="478"/>
          <ac:spMkLst>
            <pc:docMk/>
            <pc:sldMk cId="1245835646" sldId="2076137321"/>
            <ac:spMk id="7" creationId="{1642948C-67A1-D8CB-30B9-FF3AAE12995A}"/>
          </ac:spMkLst>
        </pc:spChg>
      </pc:sldChg>
      <pc:sldChg chg="delSp new mod modClrScheme chgLayout">
        <pc:chgData name="Marco Parenzan" userId="a83bbb23f3e251dc" providerId="LiveId" clId="{5D2C6E97-34A7-48BB-AC4C-150F1A5DF788}" dt="2023-08-28T20:17:00.529" v="234" actId="700"/>
        <pc:sldMkLst>
          <pc:docMk/>
          <pc:sldMk cId="1818068116" sldId="2076137340"/>
        </pc:sldMkLst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2" creationId="{EFF34739-64A4-124E-5936-B9CE159F15C3}"/>
          </ac:spMkLst>
        </pc:spChg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3" creationId="{63563A59-E7DF-7A9E-4863-0F8F59550FDE}"/>
          </ac:spMkLst>
        </pc:spChg>
      </pc:sldChg>
      <pc:sldMasterChg chg="modSldLayout sldLayoutOrd">
        <pc:chgData name="Marco Parenzan" userId="a83bbb23f3e251dc" providerId="LiveId" clId="{5D2C6E97-34A7-48BB-AC4C-150F1A5DF788}" dt="2023-08-28T20:11:10.298" v="26" actId="20578"/>
        <pc:sldMasterMkLst>
          <pc:docMk/>
          <pc:sldMasterMk cId="2436476563" sldId="2147483720"/>
        </pc:sldMasterMkLst>
        <pc:sldLayoutChg chg="modSp mod ord">
          <pc:chgData name="Marco Parenzan" userId="a83bbb23f3e251dc" providerId="LiveId" clId="{5D2C6E97-34A7-48BB-AC4C-150F1A5DF788}" dt="2023-08-28T20:11:07.860" v="25" actId="20578"/>
          <pc:sldLayoutMkLst>
            <pc:docMk/>
            <pc:sldMasterMk cId="1631252232" sldId="2147483730"/>
            <pc:sldLayoutMk cId="1937755973" sldId="2147483727"/>
          </pc:sldLayoutMkLst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</pc:sldLayoutChg>
      </pc:sldMasterChg>
      <pc:sldMasterChg chg="addSldLayout modSldLayout sldLayoutOrd">
        <pc:chgData name="Marco Parenzan" userId="a83bbb23f3e251dc" providerId="LiveId" clId="{5D2C6E97-34A7-48BB-AC4C-150F1A5DF788}" dt="2023-08-28T20:11:07.860" v="25" actId="20578"/>
        <pc:sldMasterMkLst>
          <pc:docMk/>
          <pc:sldMasterMk cId="2167709186" sldId="2147483725"/>
        </pc:sldMasterMkLst>
        <pc:sldLayoutChg chg="delSp modSp mod">
          <pc:chgData name="Marco Parenzan" userId="a83bbb23f3e251dc" providerId="LiveId" clId="{5D2C6E97-34A7-48BB-AC4C-150F1A5DF788}" dt="2023-08-28T20:08:30.203" v="6" actId="478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5D2C6E97-34A7-48BB-AC4C-150F1A5DF788}" dt="2023-08-28T20:02:06.458" v="3" actId="2057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picChg chg="del">
            <ac:chgData name="Marco Parenzan" userId="a83bbb23f3e251dc" providerId="LiveId" clId="{5D2C6E97-34A7-48BB-AC4C-150F1A5DF788}" dt="2023-08-28T20:08:30.203" v="6" actId="478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</pc:sldLayoutChg>
        <pc:sldLayoutChg chg="addSp delSp modSp add mod ord modTransition">
          <pc:chgData name="Marco Parenzan" userId="a83bbb23f3e251dc" providerId="LiveId" clId="{5D2C6E97-34A7-48BB-AC4C-150F1A5DF788}" dt="2023-08-28T20:11:04.703" v="24" actId="20578"/>
          <pc:sldLayoutMkLst>
            <pc:docMk/>
            <pc:sldMasterMk cId="1631252232" sldId="2147483730"/>
            <pc:sldLayoutMk cId="1937755973" sldId="2147483727"/>
          </pc:sldLayoutMkLst>
          <pc:spChg chg="del">
            <ac:chgData name="Marco Parenzan" userId="a83bbb23f3e251dc" providerId="LiveId" clId="{5D2C6E97-34A7-48BB-AC4C-150F1A5DF788}" dt="2023-08-28T20:09:59.584" v="9" actId="478"/>
            <ac:spMkLst>
              <pc:docMk/>
              <pc:sldMasterMk cId="1631252232" sldId="2147483730"/>
              <pc:sldLayoutMk cId="1937755973" sldId="2147483727"/>
              <ac:spMk id="12" creationId="{892BA846-CA3F-2114-DC62-DC1AD4ECEE11}"/>
            </ac:spMkLst>
          </pc:spChg>
          <pc:picChg chg="add mod">
            <ac:chgData name="Marco Parenzan" userId="a83bbb23f3e251dc" providerId="LiveId" clId="{5D2C6E97-34A7-48BB-AC4C-150F1A5DF788}" dt="2023-08-28T20:10:31.939" v="14" actId="1076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add mod">
            <ac:chgData name="Marco Parenzan" userId="a83bbb23f3e251dc" providerId="LiveId" clId="{5D2C6E97-34A7-48BB-AC4C-150F1A5DF788}" dt="2023-08-28T20:10:33.103" v="15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add mod">
            <ac:chgData name="Marco Parenzan" userId="a83bbb23f3e251dc" providerId="LiveId" clId="{5D2C6E97-34A7-48BB-AC4C-150F1A5DF788}" dt="2023-08-28T20:10:36.305" v="17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add mod">
            <ac:chgData name="Marco Parenzan" userId="a83bbb23f3e251dc" providerId="LiveId" clId="{5D2C6E97-34A7-48BB-AC4C-150F1A5DF788}" dt="2023-08-28T20:10:34.704" v="16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del">
            <ac:chgData name="Marco Parenzan" userId="a83bbb23f3e251dc" providerId="LiveId" clId="{5D2C6E97-34A7-48BB-AC4C-150F1A5DF788}" dt="2023-08-28T20:09:57.996" v="8" actId="478"/>
            <ac:picMkLst>
              <pc:docMk/>
              <pc:sldMasterMk cId="1631252232" sldId="2147483730"/>
              <pc:sldLayoutMk cId="1937755973" sldId="2147483727"/>
              <ac:picMk id="10" creationId="{0DD31107-76BD-B6B7-6776-8314A0348B92}"/>
            </ac:picMkLst>
          </pc:picChg>
        </pc:sldLayoutChg>
      </pc:sldMasterChg>
      <pc:sldMasterChg chg="delSp add mod addSldLayout delSldLayout modSldLayout sldLayoutOrd">
        <pc:chgData name="Marco Parenzan" userId="a83bbb23f3e251dc" providerId="LiveId" clId="{5D2C6E97-34A7-48BB-AC4C-150F1A5DF788}" dt="2023-08-28T20:19:32.330" v="250" actId="1035"/>
        <pc:sldMasterMkLst>
          <pc:docMk/>
          <pc:sldMasterMk cId="1631252232" sldId="2147483730"/>
        </pc:sldMasterMkLst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5" creationId="{DA5359CB-23A3-B476-9061-586E18644EC0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6" creationId="{A4731849-E9E0-54BF-13FA-C3037ED3FE13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7" creationId="{8FFD053F-61F3-962A-C082-B2F5F903A373}"/>
          </ac:spMkLst>
        </pc:spChg>
        <pc:picChg chg="del">
          <ac:chgData name="Marco Parenzan" userId="a83bbb23f3e251dc" providerId="LiveId" clId="{5D2C6E97-34A7-48BB-AC4C-150F1A5DF788}" dt="2023-08-28T20:10:52.900" v="22" actId="478"/>
          <ac:picMkLst>
            <pc:docMk/>
            <pc:sldMasterMk cId="1631252232" sldId="2147483730"/>
            <ac:picMk id="8" creationId="{C47743DB-368B-F4B0-3820-04A58A444F89}"/>
          </ac:picMkLst>
        </pc:picChg>
        <pc:sldLayoutChg chg="addSp delSp modSp mod ord">
          <pc:chgData name="Marco Parenzan" userId="a83bbb23f3e251dc" providerId="LiveId" clId="{5D2C6E97-34A7-48BB-AC4C-150F1A5DF788}" dt="2023-08-28T20:19:32.330" v="250" actId="1035"/>
          <pc:sldLayoutMkLst>
            <pc:docMk/>
            <pc:sldMasterMk cId="1631252232" sldId="2147483730"/>
            <pc:sldLayoutMk cId="1937755973" sldId="2147483727"/>
          </pc:sldLayoutMkLst>
          <pc:spChg chg="add del mod">
            <ac:chgData name="Marco Parenzan" userId="a83bbb23f3e251dc" providerId="LiveId" clId="{5D2C6E97-34A7-48BB-AC4C-150F1A5DF788}" dt="2023-08-28T20:12:43.693" v="83" actId="4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add mod ord">
            <ac:chgData name="Marco Parenzan" userId="a83bbb23f3e251dc" providerId="LiveId" clId="{5D2C6E97-34A7-48BB-AC4C-150F1A5DF788}" dt="2023-08-28T20:15:18.191" v="229" actId="166"/>
            <ac:spMkLst>
              <pc:docMk/>
              <pc:sldMasterMk cId="1631252232" sldId="2147483730"/>
              <pc:sldLayoutMk cId="1937755973" sldId="2147483727"/>
              <ac:spMk id="7" creationId="{6A1F95F0-4D32-9F17-67AB-F92E4929FA86}"/>
            </ac:spMkLst>
          </pc:spChg>
          <pc:spChg chg="add mod ord">
            <ac:chgData name="Marco Parenzan" userId="a83bbb23f3e251dc" providerId="LiveId" clId="{5D2C6E97-34A7-48BB-AC4C-150F1A5DF788}" dt="2023-08-28T20:13:12.825" v="86" actId="167"/>
            <ac:spMkLst>
              <pc:docMk/>
              <pc:sldMasterMk cId="1631252232" sldId="2147483730"/>
              <pc:sldLayoutMk cId="1937755973" sldId="2147483727"/>
              <ac:spMk id="8" creationId="{43B52872-40A0-E2C3-8AE1-4D6BD61CAB68}"/>
            </ac:spMkLst>
          </pc:spChg>
          <pc:spChg chg="add mod ord">
            <ac:chgData name="Marco Parenzan" userId="a83bbb23f3e251dc" providerId="LiveId" clId="{5D2C6E97-34A7-48BB-AC4C-150F1A5DF788}" dt="2023-08-28T20:17:22.088" v="237" actId="2085"/>
            <ac:spMkLst>
              <pc:docMk/>
              <pc:sldMasterMk cId="1631252232" sldId="2147483730"/>
              <pc:sldLayoutMk cId="1937755973" sldId="2147483727"/>
              <ac:spMk id="9" creationId="{DAAC9850-B48F-DF1D-D021-2E06FC77DA7C}"/>
            </ac:spMkLst>
          </pc:spChg>
          <pc:spChg chg="del">
            <ac:chgData name="Marco Parenzan" userId="a83bbb23f3e251dc" providerId="LiveId" clId="{5D2C6E97-34A7-48BB-AC4C-150F1A5DF788}" dt="2023-08-28T20:12:32.233" v="78" actId="478"/>
            <ac:spMkLst>
              <pc:docMk/>
              <pc:sldMasterMk cId="1631252232" sldId="2147483730"/>
              <pc:sldLayoutMk cId="1937755973" sldId="2147483727"/>
              <ac:spMk id="11" creationId="{037924D2-2AB4-4BE1-9687-836615C72DFC}"/>
            </ac:spMkLst>
          </pc:spChg>
          <pc:spChg chg="add mod">
            <ac:chgData name="Marco Parenzan" userId="a83bbb23f3e251dc" providerId="LiveId" clId="{5D2C6E97-34A7-48BB-AC4C-150F1A5DF788}" dt="2023-08-28T20:15:00.126" v="165" actId="571"/>
            <ac:spMkLst>
              <pc:docMk/>
              <pc:sldMasterMk cId="1631252232" sldId="2147483730"/>
              <pc:sldLayoutMk cId="1937755973" sldId="2147483727"/>
              <ac:spMk id="13" creationId="{87B85630-533F-8156-7193-50BF811CACD6}"/>
            </ac:spMkLst>
          </pc:spChg>
          <pc:spChg chg="del mod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  <pc:spChg chg="add mod">
            <ac:chgData name="Marco Parenzan" userId="a83bbb23f3e251dc" providerId="LiveId" clId="{5D2C6E97-34A7-48BB-AC4C-150F1A5DF788}" dt="2023-08-28T20:17:13.506" v="236" actId="2085"/>
            <ac:spMkLst>
              <pc:docMk/>
              <pc:sldMasterMk cId="1631252232" sldId="2147483730"/>
              <pc:sldLayoutMk cId="1937755973" sldId="2147483727"/>
              <ac:spMk id="18" creationId="{C3F76FBF-230E-4718-8A57-5F3F538E9125}"/>
            </ac:spMkLst>
          </pc:spChg>
          <pc:spChg chg="del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20" creationId="{19343459-C8D2-474D-9FBA-B6F985CEBF75}"/>
            </ac:spMkLst>
          </pc:spChg>
          <pc:picChg chg="mod ord">
            <ac:chgData name="Marco Parenzan" userId="a83bbb23f3e251dc" providerId="LiveId" clId="{5D2C6E97-34A7-48BB-AC4C-150F1A5DF788}" dt="2023-08-28T20:19:32.330" v="250" actId="1035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mod">
            <ac:chgData name="Marco Parenzan" userId="a83bbb23f3e251dc" providerId="LiveId" clId="{5D2C6E97-34A7-48BB-AC4C-150F1A5DF788}" dt="2023-08-28T20:17:50.049" v="240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mod">
            <ac:chgData name="Marco Parenzan" userId="a83bbb23f3e251dc" providerId="LiveId" clId="{5D2C6E97-34A7-48BB-AC4C-150F1A5DF788}" dt="2023-08-28T20:11:15.810" v="28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mod">
            <ac:chgData name="Marco Parenzan" userId="a83bbb23f3e251dc" providerId="LiveId" clId="{5D2C6E97-34A7-48BB-AC4C-150F1A5DF788}" dt="2023-08-28T20:11:14.428" v="27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add mod">
            <ac:chgData name="Marco Parenzan" userId="a83bbb23f3e251dc" providerId="LiveId" clId="{5D2C6E97-34A7-48BB-AC4C-150F1A5DF788}" dt="2023-08-28T20:15:00.126" v="165" actId="571"/>
            <ac:picMkLst>
              <pc:docMk/>
              <pc:sldMasterMk cId="1631252232" sldId="2147483730"/>
              <pc:sldLayoutMk cId="1937755973" sldId="2147483727"/>
              <ac:picMk id="17" creationId="{63B433CC-4155-1D00-2B07-FBA4C8E3E877}"/>
            </ac:picMkLst>
          </pc:picChg>
          <pc:cxnChg chg="add del">
            <ac:chgData name="Marco Parenzan" userId="a83bbb23f3e251dc" providerId="LiveId" clId="{5D2C6E97-34A7-48BB-AC4C-150F1A5DF788}" dt="2023-08-28T20:13:29.793" v="88" actId="478"/>
            <ac:cxnSpMkLst>
              <pc:docMk/>
              <pc:sldMasterMk cId="1631252232" sldId="2147483730"/>
              <pc:sldLayoutMk cId="1937755973" sldId="2147483727"/>
              <ac:cxnSpMk id="16" creationId="{A93BC534-BFA1-4292-899F-03AC711BF7C5}"/>
            </ac:cxnSpMkLst>
          </pc:cxnChg>
        </pc:sldLayoutChg>
        <pc:sldLayoutChg chg="add del mod replId">
          <pc:chgData name="Marco Parenzan" userId="a83bbb23f3e251dc" providerId="LiveId" clId="{5D2C6E97-34A7-48BB-AC4C-150F1A5DF788}" dt="2023-08-28T20:10:48.788" v="19" actId="2696"/>
          <pc:sldLayoutMkLst>
            <pc:docMk/>
            <pc:sldMasterMk cId="1631252232" sldId="2147483730"/>
            <pc:sldLayoutMk cId="3239741375" sldId="2147483731"/>
          </pc:sldLayoutMkLst>
        </pc:sldLayoutChg>
        <pc:sldLayoutChg chg="add del mod replId">
          <pc:chgData name="Marco Parenzan" userId="a83bbb23f3e251dc" providerId="LiveId" clId="{5D2C6E97-34A7-48BB-AC4C-150F1A5DF788}" dt="2023-08-28T20:10:49.543" v="20" actId="2696"/>
          <pc:sldLayoutMkLst>
            <pc:docMk/>
            <pc:sldMasterMk cId="1631252232" sldId="2147483730"/>
            <pc:sldLayoutMk cId="4172362138" sldId="2147483732"/>
          </pc:sldLayoutMkLst>
        </pc:sldLayoutChg>
        <pc:sldLayoutChg chg="add del mod replId">
          <pc:chgData name="Marco Parenzan" userId="a83bbb23f3e251dc" providerId="LiveId" clId="{5D2C6E97-34A7-48BB-AC4C-150F1A5DF788}" dt="2023-08-28T20:10:50.313" v="21" actId="2696"/>
          <pc:sldLayoutMkLst>
            <pc:docMk/>
            <pc:sldMasterMk cId="1631252232" sldId="2147483730"/>
            <pc:sldLayoutMk cId="3770087965" sldId="2147483733"/>
          </pc:sldLayoutMkLst>
        </pc:sldLayoutChg>
      </pc:sldMasterChg>
    </pc:docChg>
  </pc:docChgLst>
  <pc:docChgLst>
    <pc:chgData name="Acerbis Alberto" userId="c43ce6ec-0a23-48ba-9f21-c9649b8c8391" providerId="ADAL" clId="{CEE80DE4-9E05-43B0-A9BA-79592C427319}"/>
    <pc:docChg chg="undo custSel addSld delSld modSld sldOrd modSection">
      <pc:chgData name="Acerbis Alberto" userId="c43ce6ec-0a23-48ba-9f21-c9649b8c8391" providerId="ADAL" clId="{CEE80DE4-9E05-43B0-A9BA-79592C427319}" dt="2023-09-27T20:46:07.804" v="4251" actId="1076"/>
      <pc:docMkLst>
        <pc:docMk/>
      </pc:docMkLst>
      <pc:sldChg chg="delSp del mod ord">
        <pc:chgData name="Acerbis Alberto" userId="c43ce6ec-0a23-48ba-9f21-c9649b8c8391" providerId="ADAL" clId="{CEE80DE4-9E05-43B0-A9BA-79592C427319}" dt="2023-09-08T07:44:09.169" v="1819" actId="47"/>
        <pc:sldMkLst>
          <pc:docMk/>
          <pc:sldMk cId="2269198520" sldId="2076137077"/>
        </pc:sldMkLst>
        <pc:spChg chg="del">
          <ac:chgData name="Acerbis Alberto" userId="c43ce6ec-0a23-48ba-9f21-c9649b8c8391" providerId="ADAL" clId="{CEE80DE4-9E05-43B0-A9BA-79592C427319}" dt="2023-09-08T07:43:49.291" v="1817" actId="478"/>
          <ac:spMkLst>
            <pc:docMk/>
            <pc:sldMk cId="2269198520" sldId="2076137077"/>
            <ac:spMk id="5" creationId="{C7596CE8-B748-4C40-B0A3-1EF96F987790}"/>
          </ac:spMkLst>
        </pc:spChg>
      </pc:sldChg>
      <pc:sldChg chg="addSp delSp modSp mod">
        <pc:chgData name="Acerbis Alberto" userId="c43ce6ec-0a23-48ba-9f21-c9649b8c8391" providerId="ADAL" clId="{CEE80DE4-9E05-43B0-A9BA-79592C427319}" dt="2023-09-04T09:39:35.960" v="50" actId="255"/>
        <pc:sldMkLst>
          <pc:docMk/>
          <pc:sldMk cId="1245835646" sldId="2076137321"/>
        </pc:sldMkLst>
        <pc:spChg chg="mod">
          <ac:chgData name="Acerbis Alberto" userId="c43ce6ec-0a23-48ba-9f21-c9649b8c8391" providerId="ADAL" clId="{CEE80DE4-9E05-43B0-A9BA-79592C427319}" dt="2023-09-04T09:39:35.960" v="50" actId="255"/>
          <ac:spMkLst>
            <pc:docMk/>
            <pc:sldMk cId="1245835646" sldId="2076137321"/>
            <ac:spMk id="2" creationId="{3D638ACE-163E-40EB-A458-E794C67EA2A6}"/>
          </ac:spMkLst>
        </pc:spChg>
        <pc:spChg chg="mod">
          <ac:chgData name="Acerbis Alberto" userId="c43ce6ec-0a23-48ba-9f21-c9649b8c8391" providerId="ADAL" clId="{CEE80DE4-9E05-43B0-A9BA-79592C427319}" dt="2023-09-04T09:37:56.933" v="13" actId="20577"/>
          <ac:spMkLst>
            <pc:docMk/>
            <pc:sldMk cId="1245835646" sldId="2076137321"/>
            <ac:spMk id="14" creationId="{68A298A0-E176-45B1-A7F5-06FBE7B2EF75}"/>
          </ac:spMkLst>
        </pc:spChg>
        <pc:picChg chg="add mod">
          <ac:chgData name="Acerbis Alberto" userId="c43ce6ec-0a23-48ba-9f21-c9649b8c8391" providerId="ADAL" clId="{CEE80DE4-9E05-43B0-A9BA-79592C427319}" dt="2023-09-04T09:38:39.581" v="20" actId="1076"/>
          <ac:picMkLst>
            <pc:docMk/>
            <pc:sldMk cId="1245835646" sldId="2076137321"/>
            <ac:picMk id="4" creationId="{C6BFD639-4B5D-EE47-27AE-377C175F7C3C}"/>
          </ac:picMkLst>
        </pc:picChg>
        <pc:picChg chg="del">
          <ac:chgData name="Acerbis Alberto" userId="c43ce6ec-0a23-48ba-9f21-c9649b8c8391" providerId="ADAL" clId="{CEE80DE4-9E05-43B0-A9BA-79592C427319}" dt="2023-09-04T09:38:36.389" v="19" actId="478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addSp delSp modSp mod">
        <pc:chgData name="Acerbis Alberto" userId="c43ce6ec-0a23-48ba-9f21-c9649b8c8391" providerId="ADAL" clId="{CEE80DE4-9E05-43B0-A9BA-79592C427319}" dt="2023-09-25T19:36:08.165" v="3647"/>
        <pc:sldMkLst>
          <pc:docMk/>
          <pc:sldMk cId="1989929399" sldId="2076137330"/>
        </pc:sldMkLst>
        <pc:spChg chg="add mod">
          <ac:chgData name="Acerbis Alberto" userId="c43ce6ec-0a23-48ba-9f21-c9649b8c8391" providerId="ADAL" clId="{CEE80DE4-9E05-43B0-A9BA-79592C427319}" dt="2023-09-25T19:35:06.346" v="3550" actId="1036"/>
          <ac:spMkLst>
            <pc:docMk/>
            <pc:sldMk cId="1989929399" sldId="2076137330"/>
            <ac:spMk id="6" creationId="{393A48C3-9BC5-33D8-C203-5F61F34794BF}"/>
          </ac:spMkLst>
        </pc:spChg>
        <pc:spChg chg="add mod">
          <ac:chgData name="Acerbis Alberto" userId="c43ce6ec-0a23-48ba-9f21-c9649b8c8391" providerId="ADAL" clId="{CEE80DE4-9E05-43B0-A9BA-79592C427319}" dt="2023-09-25T19:35:06.346" v="3550" actId="1036"/>
          <ac:spMkLst>
            <pc:docMk/>
            <pc:sldMk cId="1989929399" sldId="2076137330"/>
            <ac:spMk id="7" creationId="{3886C17E-E8D2-FC2A-5FC3-E295BCA4B8FC}"/>
          </ac:spMkLst>
        </pc:spChg>
        <pc:spChg chg="add mod">
          <ac:chgData name="Acerbis Alberto" userId="c43ce6ec-0a23-48ba-9f21-c9649b8c8391" providerId="ADAL" clId="{CEE80DE4-9E05-43B0-A9BA-79592C427319}" dt="2023-09-25T19:35:06.346" v="3550" actId="1036"/>
          <ac:spMkLst>
            <pc:docMk/>
            <pc:sldMk cId="1989929399" sldId="2076137330"/>
            <ac:spMk id="8" creationId="{CE08072C-4A45-A3AC-7F4D-08038E6E3927}"/>
          </ac:spMkLst>
        </pc:spChg>
        <pc:spChg chg="add mod">
          <ac:chgData name="Acerbis Alberto" userId="c43ce6ec-0a23-48ba-9f21-c9649b8c8391" providerId="ADAL" clId="{CEE80DE4-9E05-43B0-A9BA-79592C427319}" dt="2023-09-25T19:35:51.459" v="3630" actId="1076"/>
          <ac:spMkLst>
            <pc:docMk/>
            <pc:sldMk cId="1989929399" sldId="2076137330"/>
            <ac:spMk id="12" creationId="{08036F9D-FD18-13B8-6BDE-C2EB9279FC5C}"/>
          </ac:spMkLst>
        </pc:spChg>
        <pc:spChg chg="mod">
          <ac:chgData name="Acerbis Alberto" userId="c43ce6ec-0a23-48ba-9f21-c9649b8c8391" providerId="ADAL" clId="{CEE80DE4-9E05-43B0-A9BA-79592C427319}" dt="2023-09-04T09:46:04.076" v="195" actId="20577"/>
          <ac:spMkLst>
            <pc:docMk/>
            <pc:sldMk cId="1989929399" sldId="2076137330"/>
            <ac:spMk id="14" creationId="{68A298A0-E176-45B1-A7F5-06FBE7B2EF75}"/>
          </ac:spMkLst>
        </pc:spChg>
        <pc:spChg chg="add mod">
          <ac:chgData name="Acerbis Alberto" userId="c43ce6ec-0a23-48ba-9f21-c9649b8c8391" providerId="ADAL" clId="{CEE80DE4-9E05-43B0-A9BA-79592C427319}" dt="2023-09-06T14:21:02.162" v="766" actId="1076"/>
          <ac:spMkLst>
            <pc:docMk/>
            <pc:sldMk cId="1989929399" sldId="2076137330"/>
            <ac:spMk id="15" creationId="{53399A89-54C3-7873-009F-FAF79800C4C2}"/>
          </ac:spMkLst>
        </pc:spChg>
        <pc:spChg chg="add del mod">
          <ac:chgData name="Acerbis Alberto" userId="c43ce6ec-0a23-48ba-9f21-c9649b8c8391" providerId="ADAL" clId="{CEE80DE4-9E05-43B0-A9BA-79592C427319}" dt="2023-09-25T19:34:55.691" v="3523" actId="478"/>
          <ac:spMkLst>
            <pc:docMk/>
            <pc:sldMk cId="1989929399" sldId="2076137330"/>
            <ac:spMk id="16" creationId="{E3F4D41A-B50C-34C4-37B7-E99133A21C35}"/>
          </ac:spMkLst>
        </pc:spChg>
        <pc:spChg chg="add mod">
          <ac:chgData name="Acerbis Alberto" userId="c43ce6ec-0a23-48ba-9f21-c9649b8c8391" providerId="ADAL" clId="{CEE80DE4-9E05-43B0-A9BA-79592C427319}" dt="2023-09-25T19:35:06.346" v="3550" actId="1036"/>
          <ac:spMkLst>
            <pc:docMk/>
            <pc:sldMk cId="1989929399" sldId="2076137330"/>
            <ac:spMk id="18" creationId="{8974462B-D434-0D91-8095-9DF3FF79E6E9}"/>
          </ac:spMkLst>
        </pc:spChg>
        <pc:picChg chg="add del mod">
          <ac:chgData name="Acerbis Alberto" userId="c43ce6ec-0a23-48ba-9f21-c9649b8c8391" providerId="ADAL" clId="{CEE80DE4-9E05-43B0-A9BA-79592C427319}" dt="2023-09-25T19:34:42.291" v="3521" actId="478"/>
          <ac:picMkLst>
            <pc:docMk/>
            <pc:sldMk cId="1989929399" sldId="2076137330"/>
            <ac:picMk id="3" creationId="{93B2F97A-EA38-30BF-C4CC-046B55360F2A}"/>
          </ac:picMkLst>
        </pc:picChg>
        <pc:picChg chg="add mod">
          <ac:chgData name="Acerbis Alberto" userId="c43ce6ec-0a23-48ba-9f21-c9649b8c8391" providerId="ADAL" clId="{CEE80DE4-9E05-43B0-A9BA-79592C427319}" dt="2023-09-25T19:35:06.346" v="3550" actId="1036"/>
          <ac:picMkLst>
            <pc:docMk/>
            <pc:sldMk cId="1989929399" sldId="2076137330"/>
            <ac:picMk id="4" creationId="{9DC3376E-73FD-E541-DD73-E26B5742CA06}"/>
          </ac:picMkLst>
        </pc:picChg>
        <pc:picChg chg="add mod">
          <ac:chgData name="Acerbis Alberto" userId="c43ce6ec-0a23-48ba-9f21-c9649b8c8391" providerId="ADAL" clId="{CEE80DE4-9E05-43B0-A9BA-79592C427319}" dt="2023-09-25T19:35:06.346" v="3550" actId="1036"/>
          <ac:picMkLst>
            <pc:docMk/>
            <pc:sldMk cId="1989929399" sldId="2076137330"/>
            <ac:picMk id="5" creationId="{35311A56-4127-BB97-483B-B26EF0B0FB73}"/>
          </ac:picMkLst>
        </pc:picChg>
        <pc:picChg chg="add mod">
          <ac:chgData name="Acerbis Alberto" userId="c43ce6ec-0a23-48ba-9f21-c9649b8c8391" providerId="ADAL" clId="{CEE80DE4-9E05-43B0-A9BA-79592C427319}" dt="2023-09-25T19:35:43.997" v="3629" actId="1076"/>
          <ac:picMkLst>
            <pc:docMk/>
            <pc:sldMk cId="1989929399" sldId="2076137330"/>
            <ac:picMk id="9" creationId="{C711662C-C241-07C3-E412-454D507416DF}"/>
          </ac:picMkLst>
        </pc:picChg>
        <pc:picChg chg="add mod">
          <ac:chgData name="Acerbis Alberto" userId="c43ce6ec-0a23-48ba-9f21-c9649b8c8391" providerId="ADAL" clId="{CEE80DE4-9E05-43B0-A9BA-79592C427319}" dt="2023-09-25T19:35:43.997" v="3629" actId="1076"/>
          <ac:picMkLst>
            <pc:docMk/>
            <pc:sldMk cId="1989929399" sldId="2076137330"/>
            <ac:picMk id="10" creationId="{F5452B73-4072-11AA-8C7E-DB8B7EC558C1}"/>
          </ac:picMkLst>
        </pc:picChg>
        <pc:picChg chg="add del mod">
          <ac:chgData name="Acerbis Alberto" userId="c43ce6ec-0a23-48ba-9f21-c9649b8c8391" providerId="ADAL" clId="{CEE80DE4-9E05-43B0-A9BA-79592C427319}" dt="2023-09-25T19:34:45.011" v="3522" actId="478"/>
          <ac:picMkLst>
            <pc:docMk/>
            <pc:sldMk cId="1989929399" sldId="2076137330"/>
            <ac:picMk id="11" creationId="{0A1205E1-5A44-DB0A-6F1A-7CC42C51D61F}"/>
          </ac:picMkLst>
        </pc:picChg>
        <pc:picChg chg="add mod">
          <ac:chgData name="Acerbis Alberto" userId="c43ce6ec-0a23-48ba-9f21-c9649b8c8391" providerId="ADAL" clId="{CEE80DE4-9E05-43B0-A9BA-79592C427319}" dt="2023-09-25T19:35:51.459" v="3630" actId="1076"/>
          <ac:picMkLst>
            <pc:docMk/>
            <pc:sldMk cId="1989929399" sldId="2076137330"/>
            <ac:picMk id="13" creationId="{1C4B4AE5-ED7A-3A47-2B10-EA86C141043B}"/>
          </ac:picMkLst>
        </pc:picChg>
        <pc:picChg chg="add mod">
          <ac:chgData name="Acerbis Alberto" userId="c43ce6ec-0a23-48ba-9f21-c9649b8c8391" providerId="ADAL" clId="{CEE80DE4-9E05-43B0-A9BA-79592C427319}" dt="2023-09-25T19:35:06.346" v="3550" actId="1036"/>
          <ac:picMkLst>
            <pc:docMk/>
            <pc:sldMk cId="1989929399" sldId="2076137330"/>
            <ac:picMk id="17" creationId="{B4361662-1158-9814-52C5-24F66CBD066A}"/>
          </ac:picMkLst>
        </pc:picChg>
        <pc:picChg chg="add mod">
          <ac:chgData name="Acerbis Alberto" userId="c43ce6ec-0a23-48ba-9f21-c9649b8c8391" providerId="ADAL" clId="{CEE80DE4-9E05-43B0-A9BA-79592C427319}" dt="2023-09-25T19:35:06.346" v="3550" actId="1036"/>
          <ac:picMkLst>
            <pc:docMk/>
            <pc:sldMk cId="1989929399" sldId="2076137330"/>
            <ac:picMk id="19" creationId="{0968144D-15AE-2AC0-7F4A-B6346B665DE7}"/>
          </ac:picMkLst>
        </pc:picChg>
        <pc:picChg chg="add del mod">
          <ac:chgData name="Acerbis Alberto" userId="c43ce6ec-0a23-48ba-9f21-c9649b8c8391" providerId="ADAL" clId="{CEE80DE4-9E05-43B0-A9BA-79592C427319}" dt="2023-09-25T19:34:55.691" v="3523" actId="478"/>
          <ac:picMkLst>
            <pc:docMk/>
            <pc:sldMk cId="1989929399" sldId="2076137330"/>
            <ac:picMk id="20" creationId="{7158A625-F3E3-0620-95B7-4EC8F1A91B76}"/>
          </ac:picMkLst>
        </pc:picChg>
        <pc:picChg chg="add mod">
          <ac:chgData name="Acerbis Alberto" userId="c43ce6ec-0a23-48ba-9f21-c9649b8c8391" providerId="ADAL" clId="{CEE80DE4-9E05-43B0-A9BA-79592C427319}" dt="2023-09-25T19:36:08.165" v="3647"/>
          <ac:picMkLst>
            <pc:docMk/>
            <pc:sldMk cId="1989929399" sldId="2076137330"/>
            <ac:picMk id="25" creationId="{B27F1925-D191-53F7-C554-FBF6DEB5CB3B}"/>
          </ac:picMkLst>
        </pc:picChg>
      </pc:sldChg>
      <pc:sldChg chg="addSp delSp modSp del mod ord modClrScheme chgLayout">
        <pc:chgData name="Acerbis Alberto" userId="c43ce6ec-0a23-48ba-9f21-c9649b8c8391" providerId="ADAL" clId="{CEE80DE4-9E05-43B0-A9BA-79592C427319}" dt="2023-09-21T08:43:32.578" v="2991" actId="47"/>
        <pc:sldMkLst>
          <pc:docMk/>
          <pc:sldMk cId="2906967607" sldId="2076137332"/>
        </pc:sldMkLst>
        <pc:spChg chg="add del mod ord">
          <ac:chgData name="Acerbis Alberto" userId="c43ce6ec-0a23-48ba-9f21-c9649b8c8391" providerId="ADAL" clId="{CEE80DE4-9E05-43B0-A9BA-79592C427319}" dt="2023-09-07T10:00:02.985" v="1592" actId="478"/>
          <ac:spMkLst>
            <pc:docMk/>
            <pc:sldMk cId="2906967607" sldId="2076137332"/>
            <ac:spMk id="3" creationId="{93246D23-3EA8-786C-212E-DA813C2D9D89}"/>
          </ac:spMkLst>
        </pc:spChg>
        <pc:spChg chg="del mod ord">
          <ac:chgData name="Acerbis Alberto" userId="c43ce6ec-0a23-48ba-9f21-c9649b8c8391" providerId="ADAL" clId="{CEE80DE4-9E05-43B0-A9BA-79592C427319}" dt="2023-09-06T14:25:04.983" v="844" actId="478"/>
          <ac:spMkLst>
            <pc:docMk/>
            <pc:sldMk cId="2906967607" sldId="2076137332"/>
            <ac:spMk id="3" creationId="{BB990F1D-0FB7-46FF-B8FA-4469716F153D}"/>
          </ac:spMkLst>
        </pc:spChg>
        <pc:spChg chg="del">
          <ac:chgData name="Acerbis Alberto" userId="c43ce6ec-0a23-48ba-9f21-c9649b8c8391" providerId="ADAL" clId="{CEE80DE4-9E05-43B0-A9BA-79592C427319}" dt="2023-09-06T14:23:49.855" v="838" actId="478"/>
          <ac:spMkLst>
            <pc:docMk/>
            <pc:sldMk cId="2906967607" sldId="2076137332"/>
            <ac:spMk id="4" creationId="{CD0D46DD-3ED8-4469-A000-BB408348526F}"/>
          </ac:spMkLst>
        </pc:spChg>
        <pc:spChg chg="add del mod">
          <ac:chgData name="Acerbis Alberto" userId="c43ce6ec-0a23-48ba-9f21-c9649b8c8391" providerId="ADAL" clId="{CEE80DE4-9E05-43B0-A9BA-79592C427319}" dt="2023-09-06T14:25:07.610" v="845" actId="478"/>
          <ac:spMkLst>
            <pc:docMk/>
            <pc:sldMk cId="2906967607" sldId="2076137332"/>
            <ac:spMk id="6" creationId="{EE4680D6-AF59-9CBA-81DE-59290A05261A}"/>
          </ac:spMkLst>
        </pc:spChg>
        <pc:picChg chg="add mod">
          <ac:chgData name="Acerbis Alberto" userId="c43ce6ec-0a23-48ba-9f21-c9649b8c8391" providerId="ADAL" clId="{CEE80DE4-9E05-43B0-A9BA-79592C427319}" dt="2023-09-06T14:25:16.808" v="848" actId="1076"/>
          <ac:picMkLst>
            <pc:docMk/>
            <pc:sldMk cId="2906967607" sldId="2076137332"/>
            <ac:picMk id="2" creationId="{2307C14E-EA98-54D6-C5CF-01865DAA351C}"/>
          </ac:picMkLst>
        </pc:picChg>
      </pc:sldChg>
      <pc:sldChg chg="addSp delSp modSp mod ord modAnim">
        <pc:chgData name="Acerbis Alberto" userId="c43ce6ec-0a23-48ba-9f21-c9649b8c8391" providerId="ADAL" clId="{CEE80DE4-9E05-43B0-A9BA-79592C427319}" dt="2023-09-20T10:05:04.969" v="2386"/>
        <pc:sldMkLst>
          <pc:docMk/>
          <pc:sldMk cId="2026149124" sldId="2076137336"/>
        </pc:sldMkLst>
        <pc:spChg chg="del">
          <ac:chgData name="Acerbis Alberto" userId="c43ce6ec-0a23-48ba-9f21-c9649b8c8391" providerId="ADAL" clId="{CEE80DE4-9E05-43B0-A9BA-79592C427319}" dt="2023-09-04T09:40:43.663" v="89" actId="478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04T09:40:21.591" v="88" actId="6549"/>
          <ac:spMkLst>
            <pc:docMk/>
            <pc:sldMk cId="2026149124" sldId="2076137336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04T09:40:48.300" v="90" actId="478"/>
          <ac:spMkLst>
            <pc:docMk/>
            <pc:sldMk cId="2026149124" sldId="2076137336"/>
            <ac:spMk id="5" creationId="{AB535020-B70A-C1F5-E93C-C596F23134DF}"/>
          </ac:spMkLst>
        </pc:spChg>
        <pc:spChg chg="add mod">
          <ac:chgData name="Acerbis Alberto" userId="c43ce6ec-0a23-48ba-9f21-c9649b8c8391" providerId="ADAL" clId="{CEE80DE4-9E05-43B0-A9BA-79592C427319}" dt="2023-09-04T09:43:02.518" v="179" actId="255"/>
          <ac:spMkLst>
            <pc:docMk/>
            <pc:sldMk cId="2026149124" sldId="2076137336"/>
            <ac:spMk id="6" creationId="{7855DA4C-CC5E-EB4F-1D65-74D3A0233F20}"/>
          </ac:spMkLst>
        </pc:spChg>
      </pc:sldChg>
      <pc:sldChg chg="addSp delSp modSp del mod">
        <pc:chgData name="Acerbis Alberto" userId="c43ce6ec-0a23-48ba-9f21-c9649b8c8391" providerId="ADAL" clId="{CEE80DE4-9E05-43B0-A9BA-79592C427319}" dt="2023-09-21T08:43:28.096" v="2990" actId="47"/>
        <pc:sldMkLst>
          <pc:docMk/>
          <pc:sldMk cId="1200106391" sldId="2076137337"/>
        </pc:sldMkLst>
        <pc:spChg chg="mod">
          <ac:chgData name="Acerbis Alberto" userId="c43ce6ec-0a23-48ba-9f21-c9649b8c8391" providerId="ADAL" clId="{CEE80DE4-9E05-43B0-A9BA-79592C427319}" dt="2023-09-07T09:32:14.402" v="1096" actId="1076"/>
          <ac:spMkLst>
            <pc:docMk/>
            <pc:sldMk cId="1200106391" sldId="2076137337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07T09:29:32.761" v="891" actId="20577"/>
          <ac:spMkLst>
            <pc:docMk/>
            <pc:sldMk cId="1200106391" sldId="2076137337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07T09:29:57.998" v="892" actId="478"/>
          <ac:spMkLst>
            <pc:docMk/>
            <pc:sldMk cId="1200106391" sldId="2076137337"/>
            <ac:spMk id="4" creationId="{0F67706E-AC1E-4D4D-96AC-FCCE9281A601}"/>
          </ac:spMkLst>
        </pc:spChg>
        <pc:spChg chg="add del mod">
          <ac:chgData name="Acerbis Alberto" userId="c43ce6ec-0a23-48ba-9f21-c9649b8c8391" providerId="ADAL" clId="{CEE80DE4-9E05-43B0-A9BA-79592C427319}" dt="2023-09-07T09:30:01.319" v="893" actId="478"/>
          <ac:spMkLst>
            <pc:docMk/>
            <pc:sldMk cId="1200106391" sldId="2076137337"/>
            <ac:spMk id="6" creationId="{E86D7DED-91A5-3365-6E4B-34A89259539B}"/>
          </ac:spMkLst>
        </pc:spChg>
        <pc:spChg chg="add mod">
          <ac:chgData name="Acerbis Alberto" userId="c43ce6ec-0a23-48ba-9f21-c9649b8c8391" providerId="ADAL" clId="{CEE80DE4-9E05-43B0-A9BA-79592C427319}" dt="2023-09-07T09:32:23.345" v="1097" actId="1076"/>
          <ac:spMkLst>
            <pc:docMk/>
            <pc:sldMk cId="1200106391" sldId="2076137337"/>
            <ac:spMk id="7" creationId="{10F2C6B1-5B4B-8D03-3383-26D88FE900D8}"/>
          </ac:spMkLst>
        </pc:spChg>
        <pc:spChg chg="add mod">
          <ac:chgData name="Acerbis Alberto" userId="c43ce6ec-0a23-48ba-9f21-c9649b8c8391" providerId="ADAL" clId="{CEE80DE4-9E05-43B0-A9BA-79592C427319}" dt="2023-09-07T09:32:38.137" v="1106" actId="20577"/>
          <ac:spMkLst>
            <pc:docMk/>
            <pc:sldMk cId="1200106391" sldId="2076137337"/>
            <ac:spMk id="8" creationId="{E9F604CD-33D5-A362-16A1-C5091B2CCA6B}"/>
          </ac:spMkLst>
        </pc:spChg>
        <pc:spChg chg="add mod">
          <ac:chgData name="Acerbis Alberto" userId="c43ce6ec-0a23-48ba-9f21-c9649b8c8391" providerId="ADAL" clId="{CEE80DE4-9E05-43B0-A9BA-79592C427319}" dt="2023-09-07T09:32:50.452" v="1116" actId="20577"/>
          <ac:spMkLst>
            <pc:docMk/>
            <pc:sldMk cId="1200106391" sldId="2076137337"/>
            <ac:spMk id="9" creationId="{10DE4A15-6B55-C083-B915-0CD156142ECA}"/>
          </ac:spMkLst>
        </pc:spChg>
        <pc:spChg chg="add mod">
          <ac:chgData name="Acerbis Alberto" userId="c43ce6ec-0a23-48ba-9f21-c9649b8c8391" providerId="ADAL" clId="{CEE80DE4-9E05-43B0-A9BA-79592C427319}" dt="2023-09-07T09:33:23.359" v="1127" actId="122"/>
          <ac:spMkLst>
            <pc:docMk/>
            <pc:sldMk cId="1200106391" sldId="2076137337"/>
            <ac:spMk id="12" creationId="{C349082E-53F4-4FCC-03F4-33B32A4F57A7}"/>
          </ac:spMkLst>
        </pc:spChg>
        <pc:cxnChg chg="add mod">
          <ac:chgData name="Acerbis Alberto" userId="c43ce6ec-0a23-48ba-9f21-c9649b8c8391" providerId="ADAL" clId="{CEE80DE4-9E05-43B0-A9BA-79592C427319}" dt="2023-09-07T09:33:02.257" v="1119" actId="1037"/>
          <ac:cxnSpMkLst>
            <pc:docMk/>
            <pc:sldMk cId="1200106391" sldId="2076137337"/>
            <ac:cxnSpMk id="11" creationId="{08A323B4-65B5-9413-D504-DFD955CCAEE5}"/>
          </ac:cxnSpMkLst>
        </pc:cxnChg>
      </pc:sldChg>
      <pc:sldChg chg="del">
        <pc:chgData name="Acerbis Alberto" userId="c43ce6ec-0a23-48ba-9f21-c9649b8c8391" providerId="ADAL" clId="{CEE80DE4-9E05-43B0-A9BA-79592C427319}" dt="2023-09-08T10:25:56.296" v="1980" actId="47"/>
        <pc:sldMkLst>
          <pc:docMk/>
          <pc:sldMk cId="3770021174" sldId="2076137338"/>
        </pc:sldMkLst>
      </pc:sldChg>
      <pc:sldChg chg="del">
        <pc:chgData name="Acerbis Alberto" userId="c43ce6ec-0a23-48ba-9f21-c9649b8c8391" providerId="ADAL" clId="{CEE80DE4-9E05-43B0-A9BA-79592C427319}" dt="2023-09-08T10:26:08.836" v="1981" actId="47"/>
        <pc:sldMkLst>
          <pc:docMk/>
          <pc:sldMk cId="221089248" sldId="2076137339"/>
        </pc:sldMkLst>
      </pc:sldChg>
      <pc:sldChg chg="add del">
        <pc:chgData name="Acerbis Alberto" userId="c43ce6ec-0a23-48ba-9f21-c9649b8c8391" providerId="ADAL" clId="{CEE80DE4-9E05-43B0-A9BA-79592C427319}" dt="2023-09-08T10:25:54.469" v="1979" actId="47"/>
        <pc:sldMkLst>
          <pc:docMk/>
          <pc:sldMk cId="2286769508" sldId="2076137341"/>
        </pc:sldMkLst>
      </pc:sldChg>
      <pc:sldChg chg="modSp add del mod ord">
        <pc:chgData name="Acerbis Alberto" userId="c43ce6ec-0a23-48ba-9f21-c9649b8c8391" providerId="ADAL" clId="{CEE80DE4-9E05-43B0-A9BA-79592C427319}" dt="2023-09-07T15:19:04.690" v="1686" actId="47"/>
        <pc:sldMkLst>
          <pc:docMk/>
          <pc:sldMk cId="1624628244" sldId="2076137342"/>
        </pc:sldMkLst>
        <pc:spChg chg="mod">
          <ac:chgData name="Acerbis Alberto" userId="c43ce6ec-0a23-48ba-9f21-c9649b8c8391" providerId="ADAL" clId="{CEE80DE4-9E05-43B0-A9BA-79592C427319}" dt="2023-09-07T14:38:50.339" v="1607" actId="20577"/>
          <ac:spMkLst>
            <pc:docMk/>
            <pc:sldMk cId="1624628244" sldId="2076137342"/>
            <ac:spMk id="3" creationId="{33275FAA-546C-4C99-804B-2DD9B65DA4E0}"/>
          </ac:spMkLst>
        </pc:spChg>
      </pc:sldChg>
      <pc:sldChg chg="addSp modSp add del mod ord">
        <pc:chgData name="Acerbis Alberto" userId="c43ce6ec-0a23-48ba-9f21-c9649b8c8391" providerId="ADAL" clId="{CEE80DE4-9E05-43B0-A9BA-79592C427319}" dt="2023-09-21T08:44:24.994" v="2996" actId="47"/>
        <pc:sldMkLst>
          <pc:docMk/>
          <pc:sldMk cId="2824756817" sldId="2076137343"/>
        </pc:sldMkLst>
        <pc:spChg chg="add mod">
          <ac:chgData name="Acerbis Alberto" userId="c43ce6ec-0a23-48ba-9f21-c9649b8c8391" providerId="ADAL" clId="{CEE80DE4-9E05-43B0-A9BA-79592C427319}" dt="2023-09-06T13:20:10.663" v="684" actId="1076"/>
          <ac:spMkLst>
            <pc:docMk/>
            <pc:sldMk cId="2824756817" sldId="2076137343"/>
            <ac:spMk id="2" creationId="{57A15DCE-BFAD-7416-37EA-2DA36AF07E25}"/>
          </ac:spMkLst>
        </pc:spChg>
        <pc:spChg chg="mod">
          <ac:chgData name="Acerbis Alberto" userId="c43ce6ec-0a23-48ba-9f21-c9649b8c8391" providerId="ADAL" clId="{CEE80DE4-9E05-43B0-A9BA-79592C427319}" dt="2023-09-06T13:20:24.092" v="711" actId="20577"/>
          <ac:spMkLst>
            <pc:docMk/>
            <pc:sldMk cId="2824756817" sldId="2076137343"/>
            <ac:spMk id="3" creationId="{33275FAA-546C-4C99-804B-2DD9B65DA4E0}"/>
          </ac:spMkLst>
        </pc:spChg>
        <pc:spChg chg="add mod">
          <ac:chgData name="Acerbis Alberto" userId="c43ce6ec-0a23-48ba-9f21-c9649b8c8391" providerId="ADAL" clId="{CEE80DE4-9E05-43B0-A9BA-79592C427319}" dt="2023-09-06T13:20:10.663" v="684" actId="1076"/>
          <ac:spMkLst>
            <pc:docMk/>
            <pc:sldMk cId="2824756817" sldId="2076137343"/>
            <ac:spMk id="4" creationId="{DD70CA9B-49DE-A5F8-79A2-1C879240AE59}"/>
          </ac:spMkLst>
        </pc:spChg>
        <pc:spChg chg="add mod">
          <ac:chgData name="Acerbis Alberto" userId="c43ce6ec-0a23-48ba-9f21-c9649b8c8391" providerId="ADAL" clId="{CEE80DE4-9E05-43B0-A9BA-79592C427319}" dt="2023-09-06T13:20:10.663" v="684" actId="1076"/>
          <ac:spMkLst>
            <pc:docMk/>
            <pc:sldMk cId="2824756817" sldId="2076137343"/>
            <ac:spMk id="5" creationId="{D87FACB2-D2F0-B266-8DE2-215985F9A5D1}"/>
          </ac:spMkLst>
        </pc:spChg>
        <pc:spChg chg="add mod">
          <ac:chgData name="Acerbis Alberto" userId="c43ce6ec-0a23-48ba-9f21-c9649b8c8391" providerId="ADAL" clId="{CEE80DE4-9E05-43B0-A9BA-79592C427319}" dt="2023-09-06T13:20:10.663" v="684" actId="1076"/>
          <ac:spMkLst>
            <pc:docMk/>
            <pc:sldMk cId="2824756817" sldId="2076137343"/>
            <ac:spMk id="6" creationId="{CE4F51FF-CE13-FF21-F335-34E67FCC419A}"/>
          </ac:spMkLst>
        </pc:spChg>
        <pc:picChg chg="add mod">
          <ac:chgData name="Acerbis Alberto" userId="c43ce6ec-0a23-48ba-9f21-c9649b8c8391" providerId="ADAL" clId="{CEE80DE4-9E05-43B0-A9BA-79592C427319}" dt="2023-09-06T13:20:10.663" v="684" actId="1076"/>
          <ac:picMkLst>
            <pc:docMk/>
            <pc:sldMk cId="2824756817" sldId="2076137343"/>
            <ac:picMk id="7" creationId="{4880D8B3-E07F-4B77-7B5A-96F3E47DC580}"/>
          </ac:picMkLst>
        </pc:picChg>
        <pc:cxnChg chg="add mod">
          <ac:chgData name="Acerbis Alberto" userId="c43ce6ec-0a23-48ba-9f21-c9649b8c8391" providerId="ADAL" clId="{CEE80DE4-9E05-43B0-A9BA-79592C427319}" dt="2023-09-06T13:20:10.663" v="684" actId="1076"/>
          <ac:cxnSpMkLst>
            <pc:docMk/>
            <pc:sldMk cId="2824756817" sldId="2076137343"/>
            <ac:cxnSpMk id="8" creationId="{709D22D2-DD04-D90F-396A-3AEB0B92E187}"/>
          </ac:cxnSpMkLst>
        </pc:cxnChg>
        <pc:cxnChg chg="add mod">
          <ac:chgData name="Acerbis Alberto" userId="c43ce6ec-0a23-48ba-9f21-c9649b8c8391" providerId="ADAL" clId="{CEE80DE4-9E05-43B0-A9BA-79592C427319}" dt="2023-09-06T13:20:10.663" v="684" actId="1076"/>
          <ac:cxnSpMkLst>
            <pc:docMk/>
            <pc:sldMk cId="2824756817" sldId="2076137343"/>
            <ac:cxnSpMk id="9" creationId="{29488C0B-9EA4-5F5E-2508-89B03A8248D6}"/>
          </ac:cxnSpMkLst>
        </pc:cxnChg>
        <pc:cxnChg chg="add mod">
          <ac:chgData name="Acerbis Alberto" userId="c43ce6ec-0a23-48ba-9f21-c9649b8c8391" providerId="ADAL" clId="{CEE80DE4-9E05-43B0-A9BA-79592C427319}" dt="2023-09-06T13:20:10.663" v="684" actId="1076"/>
          <ac:cxnSpMkLst>
            <pc:docMk/>
            <pc:sldMk cId="2824756817" sldId="2076137343"/>
            <ac:cxnSpMk id="10" creationId="{EF63BF0A-D123-FB1F-16E4-87EAA1EB15AF}"/>
          </ac:cxnSpMkLst>
        </pc:cxnChg>
      </pc:sldChg>
      <pc:sldChg chg="addSp modSp add mod ord modAnim">
        <pc:chgData name="Acerbis Alberto" userId="c43ce6ec-0a23-48ba-9f21-c9649b8c8391" providerId="ADAL" clId="{CEE80DE4-9E05-43B0-A9BA-79592C427319}" dt="2023-09-07T09:44:19.973" v="1312" actId="20577"/>
        <pc:sldMkLst>
          <pc:docMk/>
          <pc:sldMk cId="2997253609" sldId="2076137344"/>
        </pc:sldMkLst>
        <pc:spChg chg="add mod">
          <ac:chgData name="Acerbis Alberto" userId="c43ce6ec-0a23-48ba-9f21-c9649b8c8391" providerId="ADAL" clId="{CEE80DE4-9E05-43B0-A9BA-79592C427319}" dt="2023-09-04T09:50:08.693" v="236" actId="14100"/>
          <ac:spMkLst>
            <pc:docMk/>
            <pc:sldMk cId="2997253609" sldId="2076137344"/>
            <ac:spMk id="2" creationId="{8830F485-74F8-334D-CA77-01B9C1737F73}"/>
          </ac:spMkLst>
        </pc:spChg>
        <pc:spChg chg="mod">
          <ac:chgData name="Acerbis Alberto" userId="c43ce6ec-0a23-48ba-9f21-c9649b8c8391" providerId="ADAL" clId="{CEE80DE4-9E05-43B0-A9BA-79592C427319}" dt="2023-09-04T09:48:57.652" v="233"/>
          <ac:spMkLst>
            <pc:docMk/>
            <pc:sldMk cId="2997253609" sldId="2076137344"/>
            <ac:spMk id="3" creationId="{33275FAA-546C-4C99-804B-2DD9B65DA4E0}"/>
          </ac:spMkLst>
        </pc:spChg>
        <pc:spChg chg="add mod">
          <ac:chgData name="Acerbis Alberto" userId="c43ce6ec-0a23-48ba-9f21-c9649b8c8391" providerId="ADAL" clId="{CEE80DE4-9E05-43B0-A9BA-79592C427319}" dt="2023-09-04T09:50:18.223" v="238" actId="1076"/>
          <ac:spMkLst>
            <pc:docMk/>
            <pc:sldMk cId="2997253609" sldId="2076137344"/>
            <ac:spMk id="4" creationId="{E42D1BCA-4B4B-9CA5-A5E8-62E25B1DFD17}"/>
          </ac:spMkLst>
        </pc:spChg>
        <pc:spChg chg="add mod">
          <ac:chgData name="Acerbis Alberto" userId="c43ce6ec-0a23-48ba-9f21-c9649b8c8391" providerId="ADAL" clId="{CEE80DE4-9E05-43B0-A9BA-79592C427319}" dt="2023-09-04T09:50:53.038" v="249" actId="20577"/>
          <ac:spMkLst>
            <pc:docMk/>
            <pc:sldMk cId="2997253609" sldId="2076137344"/>
            <ac:spMk id="5" creationId="{97BB7D10-6BCB-A82F-C5C3-BF38251FEAEC}"/>
          </ac:spMkLst>
        </pc:spChg>
        <pc:spChg chg="add mod">
          <ac:chgData name="Acerbis Alberto" userId="c43ce6ec-0a23-48ba-9f21-c9649b8c8391" providerId="ADAL" clId="{CEE80DE4-9E05-43B0-A9BA-79592C427319}" dt="2023-09-07T09:44:19.973" v="1312" actId="20577"/>
          <ac:spMkLst>
            <pc:docMk/>
            <pc:sldMk cId="2997253609" sldId="2076137344"/>
            <ac:spMk id="6" creationId="{5E9FCB6D-1C1A-04AD-8625-C3527CBA0214}"/>
          </ac:spMkLst>
        </pc:spChg>
        <pc:spChg chg="add mod">
          <ac:chgData name="Acerbis Alberto" userId="c43ce6ec-0a23-48ba-9f21-c9649b8c8391" providerId="ADAL" clId="{CEE80DE4-9E05-43B0-A9BA-79592C427319}" dt="2023-09-04T09:52:17.838" v="319" actId="20577"/>
          <ac:spMkLst>
            <pc:docMk/>
            <pc:sldMk cId="2997253609" sldId="2076137344"/>
            <ac:spMk id="7" creationId="{DE2646FD-9936-9C8D-FFB6-BBB4554915BB}"/>
          </ac:spMkLst>
        </pc:spChg>
        <pc:spChg chg="add mod">
          <ac:chgData name="Acerbis Alberto" userId="c43ce6ec-0a23-48ba-9f21-c9649b8c8391" providerId="ADAL" clId="{CEE80DE4-9E05-43B0-A9BA-79592C427319}" dt="2023-09-07T09:44:10.344" v="1311" actId="20577"/>
          <ac:spMkLst>
            <pc:docMk/>
            <pc:sldMk cId="2997253609" sldId="2076137344"/>
            <ac:spMk id="8" creationId="{ADF100EF-3FD3-BCA8-F780-1D36ED511499}"/>
          </ac:spMkLst>
        </pc:spChg>
        <pc:spChg chg="add mod">
          <ac:chgData name="Acerbis Alberto" userId="c43ce6ec-0a23-48ba-9f21-c9649b8c8391" providerId="ADAL" clId="{CEE80DE4-9E05-43B0-A9BA-79592C427319}" dt="2023-09-04T09:55:07.109" v="473" actId="20577"/>
          <ac:spMkLst>
            <pc:docMk/>
            <pc:sldMk cId="2997253609" sldId="2076137344"/>
            <ac:spMk id="9" creationId="{4162A2A3-2A4A-EDAF-89A7-01866A4DDCC0}"/>
          </ac:spMkLst>
        </pc:spChg>
        <pc:spChg chg="add mod">
          <ac:chgData name="Acerbis Alberto" userId="c43ce6ec-0a23-48ba-9f21-c9649b8c8391" providerId="ADAL" clId="{CEE80DE4-9E05-43B0-A9BA-79592C427319}" dt="2023-09-04T09:55:38.086" v="505" actId="20577"/>
          <ac:spMkLst>
            <pc:docMk/>
            <pc:sldMk cId="2997253609" sldId="2076137344"/>
            <ac:spMk id="10" creationId="{46084D6D-B3EC-7E00-5911-0D55ACEB2C54}"/>
          </ac:spMkLst>
        </pc:spChg>
      </pc:sldChg>
      <pc:sldChg chg="addSp modSp add mod ord modAnim">
        <pc:chgData name="Acerbis Alberto" userId="c43ce6ec-0a23-48ba-9f21-c9649b8c8391" providerId="ADAL" clId="{CEE80DE4-9E05-43B0-A9BA-79592C427319}" dt="2023-09-20T09:32:27.108" v="2380"/>
        <pc:sldMkLst>
          <pc:docMk/>
          <pc:sldMk cId="371524269" sldId="2076137345"/>
        </pc:sldMkLst>
        <pc:spChg chg="add mod">
          <ac:chgData name="Acerbis Alberto" userId="c43ce6ec-0a23-48ba-9f21-c9649b8c8391" providerId="ADAL" clId="{CEE80DE4-9E05-43B0-A9BA-79592C427319}" dt="2023-09-06T13:18:23.570" v="680" actId="20577"/>
          <ac:spMkLst>
            <pc:docMk/>
            <pc:sldMk cId="371524269" sldId="2076137345"/>
            <ac:spMk id="2" creationId="{4BA55053-1DDF-E00E-F89E-060379EBAACA}"/>
          </ac:spMkLst>
        </pc:spChg>
        <pc:spChg chg="mod">
          <ac:chgData name="Acerbis Alberto" userId="c43ce6ec-0a23-48ba-9f21-c9649b8c8391" providerId="ADAL" clId="{CEE80DE4-9E05-43B0-A9BA-79592C427319}" dt="2023-09-06T13:16:51.665" v="538" actId="20577"/>
          <ac:spMkLst>
            <pc:docMk/>
            <pc:sldMk cId="371524269" sldId="2076137345"/>
            <ac:spMk id="3" creationId="{33275FAA-546C-4C99-804B-2DD9B65DA4E0}"/>
          </ac:spMkLst>
        </pc:spChg>
        <pc:spChg chg="mod">
          <ac:chgData name="Acerbis Alberto" userId="c43ce6ec-0a23-48ba-9f21-c9649b8c8391" providerId="ADAL" clId="{CEE80DE4-9E05-43B0-A9BA-79592C427319}" dt="2023-09-06T13:17:54.748" v="623" actId="14100"/>
          <ac:spMkLst>
            <pc:docMk/>
            <pc:sldMk cId="371524269" sldId="2076137345"/>
            <ac:spMk id="6" creationId="{7855DA4C-CC5E-EB4F-1D65-74D3A0233F20}"/>
          </ac:spMkLst>
        </pc:spChg>
      </pc:sldChg>
      <pc:sldChg chg="add del">
        <pc:chgData name="Acerbis Alberto" userId="c43ce6ec-0a23-48ba-9f21-c9649b8c8391" providerId="ADAL" clId="{CEE80DE4-9E05-43B0-A9BA-79592C427319}" dt="2023-09-04T09:46:53.142" v="201" actId="47"/>
        <pc:sldMkLst>
          <pc:docMk/>
          <pc:sldMk cId="1279813165" sldId="2076137345"/>
        </pc:sldMkLst>
      </pc:sldChg>
      <pc:sldChg chg="addSp delSp modSp add del mod">
        <pc:chgData name="Acerbis Alberto" userId="c43ce6ec-0a23-48ba-9f21-c9649b8c8391" providerId="ADAL" clId="{CEE80DE4-9E05-43B0-A9BA-79592C427319}" dt="2023-09-21T08:44:29.054" v="2997" actId="47"/>
        <pc:sldMkLst>
          <pc:docMk/>
          <pc:sldMk cId="3402513770" sldId="2076137346"/>
        </pc:sldMkLst>
        <pc:spChg chg="del">
          <ac:chgData name="Acerbis Alberto" userId="c43ce6ec-0a23-48ba-9f21-c9649b8c8391" providerId="ADAL" clId="{CEE80DE4-9E05-43B0-A9BA-79592C427319}" dt="2023-09-06T13:21:03.127" v="713" actId="478"/>
          <ac:spMkLst>
            <pc:docMk/>
            <pc:sldMk cId="3402513770" sldId="2076137346"/>
            <ac:spMk id="2" creationId="{57A15DCE-BFAD-7416-37EA-2DA36AF07E25}"/>
          </ac:spMkLst>
        </pc:spChg>
        <pc:spChg chg="mod">
          <ac:chgData name="Acerbis Alberto" userId="c43ce6ec-0a23-48ba-9f21-c9649b8c8391" providerId="ADAL" clId="{CEE80DE4-9E05-43B0-A9BA-79592C427319}" dt="2023-09-06T13:21:19.925" v="731" actId="20577"/>
          <ac:spMkLst>
            <pc:docMk/>
            <pc:sldMk cId="3402513770" sldId="2076137346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06T13:21:03.127" v="713" actId="478"/>
          <ac:spMkLst>
            <pc:docMk/>
            <pc:sldMk cId="3402513770" sldId="2076137346"/>
            <ac:spMk id="4" creationId="{DD70CA9B-49DE-A5F8-79A2-1C879240AE59}"/>
          </ac:spMkLst>
        </pc:spChg>
        <pc:spChg chg="del">
          <ac:chgData name="Acerbis Alberto" userId="c43ce6ec-0a23-48ba-9f21-c9649b8c8391" providerId="ADAL" clId="{CEE80DE4-9E05-43B0-A9BA-79592C427319}" dt="2023-09-06T13:21:03.127" v="713" actId="478"/>
          <ac:spMkLst>
            <pc:docMk/>
            <pc:sldMk cId="3402513770" sldId="2076137346"/>
            <ac:spMk id="5" creationId="{D87FACB2-D2F0-B266-8DE2-215985F9A5D1}"/>
          </ac:spMkLst>
        </pc:spChg>
        <pc:spChg chg="del">
          <ac:chgData name="Acerbis Alberto" userId="c43ce6ec-0a23-48ba-9f21-c9649b8c8391" providerId="ADAL" clId="{CEE80DE4-9E05-43B0-A9BA-79592C427319}" dt="2023-09-06T13:21:03.127" v="713" actId="478"/>
          <ac:spMkLst>
            <pc:docMk/>
            <pc:sldMk cId="3402513770" sldId="2076137346"/>
            <ac:spMk id="6" creationId="{CE4F51FF-CE13-FF21-F335-34E67FCC419A}"/>
          </ac:spMkLst>
        </pc:spChg>
        <pc:spChg chg="add mod">
          <ac:chgData name="Acerbis Alberto" userId="c43ce6ec-0a23-48ba-9f21-c9649b8c8391" providerId="ADAL" clId="{CEE80DE4-9E05-43B0-A9BA-79592C427319}" dt="2023-09-06T13:21:12.429" v="717" actId="1076"/>
          <ac:spMkLst>
            <pc:docMk/>
            <pc:sldMk cId="3402513770" sldId="2076137346"/>
            <ac:spMk id="11" creationId="{904AE8FD-DEF7-2757-E475-FE6AABF71D77}"/>
          </ac:spMkLst>
        </pc:spChg>
        <pc:spChg chg="add mod">
          <ac:chgData name="Acerbis Alberto" userId="c43ce6ec-0a23-48ba-9f21-c9649b8c8391" providerId="ADAL" clId="{CEE80DE4-9E05-43B0-A9BA-79592C427319}" dt="2023-09-06T13:21:12.429" v="717" actId="1076"/>
          <ac:spMkLst>
            <pc:docMk/>
            <pc:sldMk cId="3402513770" sldId="2076137346"/>
            <ac:spMk id="12" creationId="{BBB5E651-2D8A-E92F-2F62-625B7DF2E11F}"/>
          </ac:spMkLst>
        </pc:spChg>
        <pc:spChg chg="add mod">
          <ac:chgData name="Acerbis Alberto" userId="c43ce6ec-0a23-48ba-9f21-c9649b8c8391" providerId="ADAL" clId="{CEE80DE4-9E05-43B0-A9BA-79592C427319}" dt="2023-09-06T13:21:12.429" v="717" actId="1076"/>
          <ac:spMkLst>
            <pc:docMk/>
            <pc:sldMk cId="3402513770" sldId="2076137346"/>
            <ac:spMk id="13" creationId="{BEE575BF-1121-1956-21C7-2BFA4031F33B}"/>
          </ac:spMkLst>
        </pc:spChg>
        <pc:spChg chg="add mod">
          <ac:chgData name="Acerbis Alberto" userId="c43ce6ec-0a23-48ba-9f21-c9649b8c8391" providerId="ADAL" clId="{CEE80DE4-9E05-43B0-A9BA-79592C427319}" dt="2023-09-06T13:21:12.429" v="717" actId="1076"/>
          <ac:spMkLst>
            <pc:docMk/>
            <pc:sldMk cId="3402513770" sldId="2076137346"/>
            <ac:spMk id="14" creationId="{F04AB3A3-43C4-6789-FC10-2FE55D73BDC2}"/>
          </ac:spMkLst>
        </pc:spChg>
        <pc:spChg chg="add mod">
          <ac:chgData name="Acerbis Alberto" userId="c43ce6ec-0a23-48ba-9f21-c9649b8c8391" providerId="ADAL" clId="{CEE80DE4-9E05-43B0-A9BA-79592C427319}" dt="2023-09-06T13:21:12.429" v="717" actId="1076"/>
          <ac:spMkLst>
            <pc:docMk/>
            <pc:sldMk cId="3402513770" sldId="2076137346"/>
            <ac:spMk id="19" creationId="{7C8D2C94-5524-8FA9-62B2-BA5D671A0C9A}"/>
          </ac:spMkLst>
        </pc:spChg>
        <pc:spChg chg="add mod">
          <ac:chgData name="Acerbis Alberto" userId="c43ce6ec-0a23-48ba-9f21-c9649b8c8391" providerId="ADAL" clId="{CEE80DE4-9E05-43B0-A9BA-79592C427319}" dt="2023-09-06T13:23:05.397" v="732" actId="17032"/>
          <ac:spMkLst>
            <pc:docMk/>
            <pc:sldMk cId="3402513770" sldId="2076137346"/>
            <ac:spMk id="26" creationId="{DD1DCEB7-DF84-C409-AA39-7B8ED9EBD0E3}"/>
          </ac:spMkLst>
        </pc:spChg>
        <pc:picChg chg="del">
          <ac:chgData name="Acerbis Alberto" userId="c43ce6ec-0a23-48ba-9f21-c9649b8c8391" providerId="ADAL" clId="{CEE80DE4-9E05-43B0-A9BA-79592C427319}" dt="2023-09-06T13:21:03.950" v="714" actId="478"/>
          <ac:picMkLst>
            <pc:docMk/>
            <pc:sldMk cId="3402513770" sldId="2076137346"/>
            <ac:picMk id="7" creationId="{4880D8B3-E07F-4B77-7B5A-96F3E47DC580}"/>
          </ac:picMkLst>
        </pc:picChg>
        <pc:picChg chg="add mod">
          <ac:chgData name="Acerbis Alberto" userId="c43ce6ec-0a23-48ba-9f21-c9649b8c8391" providerId="ADAL" clId="{CEE80DE4-9E05-43B0-A9BA-79592C427319}" dt="2023-09-06T13:21:12.429" v="717" actId="1076"/>
          <ac:picMkLst>
            <pc:docMk/>
            <pc:sldMk cId="3402513770" sldId="2076137346"/>
            <ac:picMk id="15" creationId="{CC7B903C-C6D6-7929-D943-D7F9338A7A9C}"/>
          </ac:picMkLst>
        </pc:picChg>
        <pc:inkChg chg="add">
          <ac:chgData name="Acerbis Alberto" userId="c43ce6ec-0a23-48ba-9f21-c9649b8c8391" providerId="ADAL" clId="{CEE80DE4-9E05-43B0-A9BA-79592C427319}" dt="2023-09-06T13:23:08.418" v="733" actId="9405"/>
          <ac:inkMkLst>
            <pc:docMk/>
            <pc:sldMk cId="3402513770" sldId="2076137346"/>
            <ac:inkMk id="29" creationId="{1134E960-895A-FC56-3A8B-37475429CC2C}"/>
          </ac:inkMkLst>
        </pc:inkChg>
        <pc:cxnChg chg="del mod">
          <ac:chgData name="Acerbis Alberto" userId="c43ce6ec-0a23-48ba-9f21-c9649b8c8391" providerId="ADAL" clId="{CEE80DE4-9E05-43B0-A9BA-79592C427319}" dt="2023-09-06T13:21:03.127" v="713" actId="478"/>
          <ac:cxnSpMkLst>
            <pc:docMk/>
            <pc:sldMk cId="3402513770" sldId="2076137346"/>
            <ac:cxnSpMk id="8" creationId="{709D22D2-DD04-D90F-396A-3AEB0B92E187}"/>
          </ac:cxnSpMkLst>
        </pc:cxnChg>
        <pc:cxnChg chg="del mod">
          <ac:chgData name="Acerbis Alberto" userId="c43ce6ec-0a23-48ba-9f21-c9649b8c8391" providerId="ADAL" clId="{CEE80DE4-9E05-43B0-A9BA-79592C427319}" dt="2023-09-06T13:21:03.127" v="713" actId="478"/>
          <ac:cxnSpMkLst>
            <pc:docMk/>
            <pc:sldMk cId="3402513770" sldId="2076137346"/>
            <ac:cxnSpMk id="9" creationId="{29488C0B-9EA4-5F5E-2508-89B03A8248D6}"/>
          </ac:cxnSpMkLst>
        </pc:cxnChg>
        <pc:cxnChg chg="del mod">
          <ac:chgData name="Acerbis Alberto" userId="c43ce6ec-0a23-48ba-9f21-c9649b8c8391" providerId="ADAL" clId="{CEE80DE4-9E05-43B0-A9BA-79592C427319}" dt="2023-09-06T13:21:03.127" v="713" actId="478"/>
          <ac:cxnSpMkLst>
            <pc:docMk/>
            <pc:sldMk cId="3402513770" sldId="2076137346"/>
            <ac:cxnSpMk id="10" creationId="{EF63BF0A-D123-FB1F-16E4-87EAA1EB15AF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16" creationId="{519028F6-5047-95D2-AE21-09D23B9875FF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17" creationId="{6A09CC5E-7218-52AF-9728-87EF527F0DBC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18" creationId="{59C9E4CA-1AE2-B0D5-A2AB-197D1FFC1FB0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0" creationId="{5945C5FD-9D4B-8EA1-1EF9-4703383CDE0F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1" creationId="{5C3CBCF8-8146-E8BF-5FB4-5A68EE412921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2" creationId="{6C98B5A2-0ACD-603B-30B1-A06BC401B0A9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3" creationId="{2547A69C-20D9-D8D5-593C-65B257E18F7D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4" creationId="{6C55F38B-A802-E0E5-0BD8-4A8514FE2735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5" creationId="{8F75B56C-FD6D-184D-EB30-4B16703E1283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7" creationId="{9F381AAE-C0D2-8182-91C4-B7A9DA793C4F}"/>
          </ac:cxnSpMkLst>
        </pc:cxnChg>
        <pc:cxnChg chg="add mod">
          <ac:chgData name="Acerbis Alberto" userId="c43ce6ec-0a23-48ba-9f21-c9649b8c8391" providerId="ADAL" clId="{CEE80DE4-9E05-43B0-A9BA-79592C427319}" dt="2023-09-06T13:21:12.429" v="717" actId="1076"/>
          <ac:cxnSpMkLst>
            <pc:docMk/>
            <pc:sldMk cId="3402513770" sldId="2076137346"/>
            <ac:cxnSpMk id="28" creationId="{B62E5E89-AA54-E77F-E654-1712B357118D}"/>
          </ac:cxnSpMkLst>
        </pc:cxnChg>
      </pc:sldChg>
      <pc:sldChg chg="addSp delSp modSp add mod">
        <pc:chgData name="Acerbis Alberto" userId="c43ce6ec-0a23-48ba-9f21-c9649b8c8391" providerId="ADAL" clId="{CEE80DE4-9E05-43B0-A9BA-79592C427319}" dt="2023-09-06T14:12:26.013" v="762" actId="1038"/>
        <pc:sldMkLst>
          <pc:docMk/>
          <pc:sldMk cId="4227353272" sldId="2076137347"/>
        </pc:sldMkLst>
        <pc:spChg chg="mod">
          <ac:chgData name="Acerbis Alberto" userId="c43ce6ec-0a23-48ba-9f21-c9649b8c8391" providerId="ADAL" clId="{CEE80DE4-9E05-43B0-A9BA-79592C427319}" dt="2023-09-06T13:24:22.232" v="746" actId="20577"/>
          <ac:spMkLst>
            <pc:docMk/>
            <pc:sldMk cId="4227353272" sldId="2076137347"/>
            <ac:spMk id="3" creationId="{33275FAA-546C-4C99-804B-2DD9B65DA4E0}"/>
          </ac:spMkLst>
        </pc:spChg>
        <pc:spChg chg="add mod">
          <ac:chgData name="Acerbis Alberto" userId="c43ce6ec-0a23-48ba-9f21-c9649b8c8391" providerId="ADAL" clId="{CEE80DE4-9E05-43B0-A9BA-79592C427319}" dt="2023-09-06T14:12:26.013" v="762" actId="1038"/>
          <ac:spMkLst>
            <pc:docMk/>
            <pc:sldMk cId="4227353272" sldId="2076137347"/>
            <ac:spMk id="4" creationId="{567596E7-C544-9121-8CAB-611E963C5DC6}"/>
          </ac:spMkLst>
        </pc:spChg>
        <pc:spChg chg="add mod">
          <ac:chgData name="Acerbis Alberto" userId="c43ce6ec-0a23-48ba-9f21-c9649b8c8391" providerId="ADAL" clId="{CEE80DE4-9E05-43B0-A9BA-79592C427319}" dt="2023-09-06T14:11:38.109" v="761" actId="1038"/>
          <ac:spMkLst>
            <pc:docMk/>
            <pc:sldMk cId="4227353272" sldId="2076137347"/>
            <ac:spMk id="5" creationId="{41C73D78-F5E1-8245-764D-30F894F022C4}"/>
          </ac:spMkLst>
        </pc:spChg>
        <pc:spChg chg="add mod">
          <ac:chgData name="Acerbis Alberto" userId="c43ce6ec-0a23-48ba-9f21-c9649b8c8391" providerId="ADAL" clId="{CEE80DE4-9E05-43B0-A9BA-79592C427319}" dt="2023-09-06T13:24:01.458" v="738" actId="1076"/>
          <ac:spMkLst>
            <pc:docMk/>
            <pc:sldMk cId="4227353272" sldId="2076137347"/>
            <ac:spMk id="8" creationId="{DEDD1749-E93C-BEF5-19EC-F2E9EA1C7E3F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11" creationId="{904AE8FD-DEF7-2757-E475-FE6AABF71D77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12" creationId="{BBB5E651-2D8A-E92F-2F62-625B7DF2E11F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13" creationId="{BEE575BF-1121-1956-21C7-2BFA4031F33B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14" creationId="{F04AB3A3-43C4-6789-FC10-2FE55D73BDC2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19" creationId="{7C8D2C94-5524-8FA9-62B2-BA5D671A0C9A}"/>
          </ac:spMkLst>
        </pc:spChg>
        <pc:spChg chg="del">
          <ac:chgData name="Acerbis Alberto" userId="c43ce6ec-0a23-48ba-9f21-c9649b8c8391" providerId="ADAL" clId="{CEE80DE4-9E05-43B0-A9BA-79592C427319}" dt="2023-09-06T13:23:54.426" v="736" actId="478"/>
          <ac:spMkLst>
            <pc:docMk/>
            <pc:sldMk cId="4227353272" sldId="2076137347"/>
            <ac:spMk id="26" creationId="{DD1DCEB7-DF84-C409-AA39-7B8ED9EBD0E3}"/>
          </ac:spMkLst>
        </pc:spChg>
        <pc:spChg chg="add mod">
          <ac:chgData name="Acerbis Alberto" userId="c43ce6ec-0a23-48ba-9f21-c9649b8c8391" providerId="ADAL" clId="{CEE80DE4-9E05-43B0-A9BA-79592C427319}" dt="2023-09-06T14:11:38.109" v="761" actId="1038"/>
          <ac:spMkLst>
            <pc:docMk/>
            <pc:sldMk cId="4227353272" sldId="2076137347"/>
            <ac:spMk id="30" creationId="{23C16417-F3CB-AA94-52EE-2958252B564B}"/>
          </ac:spMkLst>
        </pc:spChg>
        <pc:spChg chg="add mod">
          <ac:chgData name="Acerbis Alberto" userId="c43ce6ec-0a23-48ba-9f21-c9649b8c8391" providerId="ADAL" clId="{CEE80DE4-9E05-43B0-A9BA-79592C427319}" dt="2023-09-06T13:24:01.458" v="738" actId="1076"/>
          <ac:spMkLst>
            <pc:docMk/>
            <pc:sldMk cId="4227353272" sldId="2076137347"/>
            <ac:spMk id="31" creationId="{377F2F92-E206-A46F-D6B3-B6A520AFD53B}"/>
          </ac:spMkLst>
        </pc:spChg>
        <pc:spChg chg="add mod">
          <ac:chgData name="Acerbis Alberto" userId="c43ce6ec-0a23-48ba-9f21-c9649b8c8391" providerId="ADAL" clId="{CEE80DE4-9E05-43B0-A9BA-79592C427319}" dt="2023-09-06T14:11:38.109" v="761" actId="1038"/>
          <ac:spMkLst>
            <pc:docMk/>
            <pc:sldMk cId="4227353272" sldId="2076137347"/>
            <ac:spMk id="32" creationId="{F74C77AA-2970-ACDD-1AD3-9D1F2D21C852}"/>
          </ac:spMkLst>
        </pc:spChg>
        <pc:spChg chg="add mod">
          <ac:chgData name="Acerbis Alberto" userId="c43ce6ec-0a23-48ba-9f21-c9649b8c8391" providerId="ADAL" clId="{CEE80DE4-9E05-43B0-A9BA-79592C427319}" dt="2023-09-06T14:11:38.109" v="761" actId="1038"/>
          <ac:spMkLst>
            <pc:docMk/>
            <pc:sldMk cId="4227353272" sldId="2076137347"/>
            <ac:spMk id="37" creationId="{CFC191E8-E5B4-8E8B-4998-BC5A4A68BE15}"/>
          </ac:spMkLst>
        </pc:spChg>
        <pc:picChg chg="add mod">
          <ac:chgData name="Acerbis Alberto" userId="c43ce6ec-0a23-48ba-9f21-c9649b8c8391" providerId="ADAL" clId="{CEE80DE4-9E05-43B0-A9BA-79592C427319}" dt="2023-09-06T13:24:01.458" v="738" actId="1076"/>
          <ac:picMkLst>
            <pc:docMk/>
            <pc:sldMk cId="4227353272" sldId="2076137347"/>
            <ac:picMk id="6" creationId="{1CB96F11-E6BD-30A7-6DD7-22D2C35BBD86}"/>
          </ac:picMkLst>
        </pc:picChg>
        <pc:picChg chg="del">
          <ac:chgData name="Acerbis Alberto" userId="c43ce6ec-0a23-48ba-9f21-c9649b8c8391" providerId="ADAL" clId="{CEE80DE4-9E05-43B0-A9BA-79592C427319}" dt="2023-09-06T13:23:54.426" v="736" actId="478"/>
          <ac:picMkLst>
            <pc:docMk/>
            <pc:sldMk cId="4227353272" sldId="2076137347"/>
            <ac:picMk id="15" creationId="{CC7B903C-C6D6-7929-D943-D7F9338A7A9C}"/>
          </ac:picMkLst>
        </pc:picChg>
        <pc:picChg chg="add mod">
          <ac:chgData name="Acerbis Alberto" userId="c43ce6ec-0a23-48ba-9f21-c9649b8c8391" providerId="ADAL" clId="{CEE80DE4-9E05-43B0-A9BA-79592C427319}" dt="2023-09-06T13:24:01.458" v="738" actId="1076"/>
          <ac:picMkLst>
            <pc:docMk/>
            <pc:sldMk cId="4227353272" sldId="2076137347"/>
            <ac:picMk id="33" creationId="{232581AD-13ED-B13B-09E8-32C73A4301E3}"/>
          </ac:picMkLst>
        </pc:picChg>
        <pc:inkChg chg="add del">
          <ac:chgData name="Acerbis Alberto" userId="c43ce6ec-0a23-48ba-9f21-c9649b8c8391" providerId="ADAL" clId="{CEE80DE4-9E05-43B0-A9BA-79592C427319}" dt="2023-09-06T13:23:54.426" v="736" actId="478"/>
          <ac:inkMkLst>
            <pc:docMk/>
            <pc:sldMk cId="4227353272" sldId="2076137347"/>
            <ac:inkMk id="2" creationId="{61C8F09D-F62A-C06A-A486-E4CD461B73C7}"/>
          </ac:inkMkLst>
        </pc:inkChg>
        <pc:inkChg chg="del">
          <ac:chgData name="Acerbis Alberto" userId="c43ce6ec-0a23-48ba-9f21-c9649b8c8391" providerId="ADAL" clId="{CEE80DE4-9E05-43B0-A9BA-79592C427319}" dt="2023-09-06T13:23:54.426" v="736" actId="478"/>
          <ac:inkMkLst>
            <pc:docMk/>
            <pc:sldMk cId="4227353272" sldId="2076137347"/>
            <ac:inkMk id="29" creationId="{1134E960-895A-FC56-3A8B-37475429CC2C}"/>
          </ac:inkMkLst>
        </pc:ink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7" creationId="{2879EF87-53EA-4790-D221-2050336DF45C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9" creationId="{950DF8E2-9AEB-610D-0BAA-704F3C3B958F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10" creationId="{32353767-849F-8760-6D8B-BF7DF6D17240}"/>
          </ac:cxnSpMkLst>
        </pc:cxnChg>
        <pc:cxnChg chg="del mod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16" creationId="{519028F6-5047-95D2-AE21-09D23B9875FF}"/>
          </ac:cxnSpMkLst>
        </pc:cxnChg>
        <pc:cxnChg chg="del mod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17" creationId="{6A09CC5E-7218-52AF-9728-87EF527F0DBC}"/>
          </ac:cxnSpMkLst>
        </pc:cxnChg>
        <pc:cxnChg chg="del mod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18" creationId="{59C9E4CA-1AE2-B0D5-A2AB-197D1FFC1FB0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0" creationId="{5945C5FD-9D4B-8EA1-1EF9-4703383CDE0F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1" creationId="{5C3CBCF8-8146-E8BF-5FB4-5A68EE412921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2" creationId="{6C98B5A2-0ACD-603B-30B1-A06BC401B0A9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3" creationId="{2547A69C-20D9-D8D5-593C-65B257E18F7D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4" creationId="{6C55F38B-A802-E0E5-0BD8-4A8514FE2735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5" creationId="{8F75B56C-FD6D-184D-EB30-4B16703E1283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7" creationId="{9F381AAE-C0D2-8182-91C4-B7A9DA793C4F}"/>
          </ac:cxnSpMkLst>
        </pc:cxnChg>
        <pc:cxnChg chg="del">
          <ac:chgData name="Acerbis Alberto" userId="c43ce6ec-0a23-48ba-9f21-c9649b8c8391" providerId="ADAL" clId="{CEE80DE4-9E05-43B0-A9BA-79592C427319}" dt="2023-09-06T13:23:54.426" v="736" actId="478"/>
          <ac:cxnSpMkLst>
            <pc:docMk/>
            <pc:sldMk cId="4227353272" sldId="2076137347"/>
            <ac:cxnSpMk id="28" creationId="{B62E5E89-AA54-E77F-E654-1712B357118D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34" creationId="{45B43EBF-ED40-7EB9-207B-006688ABD950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35" creationId="{ED75F69E-6B8B-5617-3E87-ABE4A85D6894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36" creationId="{D8E5CB48-228C-03A5-19CE-6F7AEEA598F2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38" creationId="{A2FC2077-770D-48B2-9641-79AC98798AC4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39" creationId="{3023A4E2-F9AB-A35F-A0F9-B1AAFD8C2E97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40" creationId="{E59B89F2-A4F0-4329-016B-31076D787027}"/>
          </ac:cxnSpMkLst>
        </pc:cxnChg>
        <pc:cxnChg chg="add mod">
          <ac:chgData name="Acerbis Alberto" userId="c43ce6ec-0a23-48ba-9f21-c9649b8c8391" providerId="ADAL" clId="{CEE80DE4-9E05-43B0-A9BA-79592C427319}" dt="2023-09-06T13:24:01.458" v="738" actId="1076"/>
          <ac:cxnSpMkLst>
            <pc:docMk/>
            <pc:sldMk cId="4227353272" sldId="2076137347"/>
            <ac:cxnSpMk id="41" creationId="{25F4BF17-9BED-134E-C7F4-8871D3F8FB47}"/>
          </ac:cxnSpMkLst>
        </pc:cxnChg>
      </pc:sldChg>
      <pc:sldChg chg="addSp delSp modSp add del mod">
        <pc:chgData name="Acerbis Alberto" userId="c43ce6ec-0a23-48ba-9f21-c9649b8c8391" providerId="ADAL" clId="{CEE80DE4-9E05-43B0-A9BA-79592C427319}" dt="2023-09-07T09:41:47.574" v="1309" actId="47"/>
        <pc:sldMkLst>
          <pc:docMk/>
          <pc:sldMk cId="3900458140" sldId="2076137348"/>
        </pc:sldMkLst>
        <pc:spChg chg="add mod">
          <ac:chgData name="Acerbis Alberto" userId="c43ce6ec-0a23-48ba-9f21-c9649b8c8391" providerId="ADAL" clId="{CEE80DE4-9E05-43B0-A9BA-79592C427319}" dt="2023-09-07T09:35:14.117" v="1147"/>
          <ac:spMkLst>
            <pc:docMk/>
            <pc:sldMk cId="3900458140" sldId="2076137348"/>
            <ac:spMk id="2" creationId="{76890A6E-4B37-9816-0BA9-63BA4EF68751}"/>
          </ac:spMkLst>
        </pc:spChg>
        <pc:spChg chg="mod">
          <ac:chgData name="Acerbis Alberto" userId="c43ce6ec-0a23-48ba-9f21-c9649b8c8391" providerId="ADAL" clId="{CEE80DE4-9E05-43B0-A9BA-79592C427319}" dt="2023-09-07T09:34:02.873" v="1145" actId="20577"/>
          <ac:spMkLst>
            <pc:docMk/>
            <pc:sldMk cId="3900458140" sldId="2076137348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07T09:35:44.401" v="1150" actId="478"/>
          <ac:spMkLst>
            <pc:docMk/>
            <pc:sldMk cId="3900458140" sldId="2076137348"/>
            <ac:spMk id="4" creationId="{B0D523C1-1271-768B-CB8C-B9493D541258}"/>
          </ac:spMkLst>
        </pc:spChg>
      </pc:sldChg>
      <pc:sldChg chg="addSp delSp modSp add mod delAnim modAnim">
        <pc:chgData name="Acerbis Alberto" userId="c43ce6ec-0a23-48ba-9f21-c9649b8c8391" providerId="ADAL" clId="{CEE80DE4-9E05-43B0-A9BA-79592C427319}" dt="2023-09-27T20:43:06.466" v="4119"/>
        <pc:sldMkLst>
          <pc:docMk/>
          <pc:sldMk cId="2566634180" sldId="2076137349"/>
        </pc:sldMkLst>
        <pc:spChg chg="mod">
          <ac:chgData name="Acerbis Alberto" userId="c43ce6ec-0a23-48ba-9f21-c9649b8c8391" providerId="ADAL" clId="{CEE80DE4-9E05-43B0-A9BA-79592C427319}" dt="2023-09-07T09:40:00.268" v="1295" actId="14100"/>
          <ac:spMkLst>
            <pc:docMk/>
            <pc:sldMk cId="2566634180" sldId="2076137349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07T09:36:00.528" v="1168" actId="20577"/>
          <ac:spMkLst>
            <pc:docMk/>
            <pc:sldMk cId="2566634180" sldId="2076137349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07T09:37:18.473" v="1289" actId="478"/>
          <ac:spMkLst>
            <pc:docMk/>
            <pc:sldMk cId="2566634180" sldId="2076137349"/>
            <ac:spMk id="4" creationId="{C0DED68F-DC91-DB1E-BF7C-057030BF5FB4}"/>
          </ac:spMkLst>
        </pc:spChg>
        <pc:spChg chg="add">
          <ac:chgData name="Acerbis Alberto" userId="c43ce6ec-0a23-48ba-9f21-c9649b8c8391" providerId="ADAL" clId="{CEE80DE4-9E05-43B0-A9BA-79592C427319}" dt="2023-09-27T20:42:59.525" v="4118" actId="11529"/>
          <ac:spMkLst>
            <pc:docMk/>
            <pc:sldMk cId="2566634180" sldId="2076137349"/>
            <ac:spMk id="5" creationId="{6E2F8676-5D57-0855-D8C1-DE595CD7F821}"/>
          </ac:spMkLst>
        </pc:spChg>
        <pc:spChg chg="del">
          <ac:chgData name="Acerbis Alberto" userId="c43ce6ec-0a23-48ba-9f21-c9649b8c8391" providerId="ADAL" clId="{CEE80DE4-9E05-43B0-A9BA-79592C427319}" dt="2023-09-07T09:37:16.664" v="1288" actId="478"/>
          <ac:spMkLst>
            <pc:docMk/>
            <pc:sldMk cId="2566634180" sldId="2076137349"/>
            <ac:spMk id="7" creationId="{10F2C6B1-5B4B-8D03-3383-26D88FE900D8}"/>
          </ac:spMkLst>
        </pc:spChg>
        <pc:spChg chg="del">
          <ac:chgData name="Acerbis Alberto" userId="c43ce6ec-0a23-48ba-9f21-c9649b8c8391" providerId="ADAL" clId="{CEE80DE4-9E05-43B0-A9BA-79592C427319}" dt="2023-09-07T09:36:21.108" v="1169" actId="478"/>
          <ac:spMkLst>
            <pc:docMk/>
            <pc:sldMk cId="2566634180" sldId="2076137349"/>
            <ac:spMk id="8" creationId="{E9F604CD-33D5-A362-16A1-C5091B2CCA6B}"/>
          </ac:spMkLst>
        </pc:spChg>
        <pc:spChg chg="del">
          <ac:chgData name="Acerbis Alberto" userId="c43ce6ec-0a23-48ba-9f21-c9649b8c8391" providerId="ADAL" clId="{CEE80DE4-9E05-43B0-A9BA-79592C427319}" dt="2023-09-07T09:36:21.108" v="1169" actId="478"/>
          <ac:spMkLst>
            <pc:docMk/>
            <pc:sldMk cId="2566634180" sldId="2076137349"/>
            <ac:spMk id="9" creationId="{10DE4A15-6B55-C083-B915-0CD156142ECA}"/>
          </ac:spMkLst>
        </pc:spChg>
        <pc:spChg chg="add del mod ord">
          <ac:chgData name="Acerbis Alberto" userId="c43ce6ec-0a23-48ba-9f21-c9649b8c8391" providerId="ADAL" clId="{CEE80DE4-9E05-43B0-A9BA-79592C427319}" dt="2023-09-07T09:40:44.461" v="1301" actId="478"/>
          <ac:spMkLst>
            <pc:docMk/>
            <pc:sldMk cId="2566634180" sldId="2076137349"/>
            <ac:spMk id="10" creationId="{C19533AB-FB11-1F87-BA3B-B12208C21452}"/>
          </ac:spMkLst>
        </pc:spChg>
        <pc:spChg chg="del">
          <ac:chgData name="Acerbis Alberto" userId="c43ce6ec-0a23-48ba-9f21-c9649b8c8391" providerId="ADAL" clId="{CEE80DE4-9E05-43B0-A9BA-79592C427319}" dt="2023-09-07T09:36:21.108" v="1169" actId="478"/>
          <ac:spMkLst>
            <pc:docMk/>
            <pc:sldMk cId="2566634180" sldId="2076137349"/>
            <ac:spMk id="12" creationId="{C349082E-53F4-4FCC-03F4-33B32A4F57A7}"/>
          </ac:spMkLst>
        </pc:spChg>
        <pc:spChg chg="add del mod">
          <ac:chgData name="Acerbis Alberto" userId="c43ce6ec-0a23-48ba-9f21-c9649b8c8391" providerId="ADAL" clId="{CEE80DE4-9E05-43B0-A9BA-79592C427319}" dt="2023-09-27T20:42:44.719" v="4116" actId="478"/>
          <ac:spMkLst>
            <pc:docMk/>
            <pc:sldMk cId="2566634180" sldId="2076137349"/>
            <ac:spMk id="13" creationId="{185E3497-1E8A-3C87-6DB9-849335CCF4AD}"/>
          </ac:spMkLst>
        </pc:spChg>
        <pc:picChg chg="add mod">
          <ac:chgData name="Acerbis Alberto" userId="c43ce6ec-0a23-48ba-9f21-c9649b8c8391" providerId="ADAL" clId="{CEE80DE4-9E05-43B0-A9BA-79592C427319}" dt="2023-09-27T20:42:46.861" v="4117" actId="1076"/>
          <ac:picMkLst>
            <pc:docMk/>
            <pc:sldMk cId="2566634180" sldId="2076137349"/>
            <ac:picMk id="4" creationId="{22D035F1-4F99-EA75-5D64-59BD21DFC2F4}"/>
          </ac:picMkLst>
        </pc:picChg>
        <pc:picChg chg="add del mod">
          <ac:chgData name="Acerbis Alberto" userId="c43ce6ec-0a23-48ba-9f21-c9649b8c8391" providerId="ADAL" clId="{CEE80DE4-9E05-43B0-A9BA-79592C427319}" dt="2023-09-27T20:42:19.829" v="4107" actId="478"/>
          <ac:picMkLst>
            <pc:docMk/>
            <pc:sldMk cId="2566634180" sldId="2076137349"/>
            <ac:picMk id="6" creationId="{23B8F41C-8E92-E4F6-C841-77F5DBB3A4E5}"/>
          </ac:picMkLst>
        </pc:picChg>
        <pc:cxnChg chg="del">
          <ac:chgData name="Acerbis Alberto" userId="c43ce6ec-0a23-48ba-9f21-c9649b8c8391" providerId="ADAL" clId="{CEE80DE4-9E05-43B0-A9BA-79592C427319}" dt="2023-09-07T09:36:23.466" v="1170" actId="478"/>
          <ac:cxnSpMkLst>
            <pc:docMk/>
            <pc:sldMk cId="2566634180" sldId="2076137349"/>
            <ac:cxnSpMk id="11" creationId="{08A323B4-65B5-9413-D504-DFD955CCAEE5}"/>
          </ac:cxnSpMkLst>
        </pc:cxnChg>
      </pc:sldChg>
      <pc:sldChg chg="addSp delSp modSp add mod ord modClrScheme chgLayout">
        <pc:chgData name="Acerbis Alberto" userId="c43ce6ec-0a23-48ba-9f21-c9649b8c8391" providerId="ADAL" clId="{CEE80DE4-9E05-43B0-A9BA-79592C427319}" dt="2023-09-09T17:31:15.734" v="2032"/>
        <pc:sldMkLst>
          <pc:docMk/>
          <pc:sldMk cId="3135375740" sldId="2076137350"/>
        </pc:sldMkLst>
        <pc:spChg chg="add del mod ord">
          <ac:chgData name="Acerbis Alberto" userId="c43ce6ec-0a23-48ba-9f21-c9649b8c8391" providerId="ADAL" clId="{CEE80DE4-9E05-43B0-A9BA-79592C427319}" dt="2023-09-07T10:00:16.798" v="1594" actId="478"/>
          <ac:spMkLst>
            <pc:docMk/>
            <pc:sldMk cId="3135375740" sldId="2076137350"/>
            <ac:spMk id="3" creationId="{24B66097-802C-A562-58CA-EC11BE94A533}"/>
          </ac:spMkLst>
        </pc:spChg>
      </pc:sldChg>
      <pc:sldChg chg="addSp delSp modSp add mod delAnim modAnim">
        <pc:chgData name="Acerbis Alberto" userId="c43ce6ec-0a23-48ba-9f21-c9649b8c8391" providerId="ADAL" clId="{CEE80DE4-9E05-43B0-A9BA-79592C427319}" dt="2023-09-24T16:40:21.429" v="3147" actId="1076"/>
        <pc:sldMkLst>
          <pc:docMk/>
          <pc:sldMk cId="577155155" sldId="2076137351"/>
        </pc:sldMkLst>
        <pc:spChg chg="mod">
          <ac:chgData name="Acerbis Alberto" userId="c43ce6ec-0a23-48ba-9f21-c9649b8c8391" providerId="ADAL" clId="{CEE80DE4-9E05-43B0-A9BA-79592C427319}" dt="2023-09-07T09:47:31.094" v="1341" actId="20577"/>
          <ac:spMkLst>
            <pc:docMk/>
            <pc:sldMk cId="577155155" sldId="2076137351"/>
            <ac:spMk id="3" creationId="{33275FAA-546C-4C99-804B-2DD9B65DA4E0}"/>
          </ac:spMkLst>
        </pc:spChg>
        <pc:spChg chg="add mod">
          <ac:chgData name="Acerbis Alberto" userId="c43ce6ec-0a23-48ba-9f21-c9649b8c8391" providerId="ADAL" clId="{CEE80DE4-9E05-43B0-A9BA-79592C427319}" dt="2023-09-24T16:40:10.714" v="3144" actId="1076"/>
          <ac:spMkLst>
            <pc:docMk/>
            <pc:sldMk cId="577155155" sldId="2076137351"/>
            <ac:spMk id="4" creationId="{9F23E8F0-0CE0-69EF-4F7C-F8FF4A7A1A50}"/>
          </ac:spMkLst>
        </pc:spChg>
        <pc:spChg chg="add del mod">
          <ac:chgData name="Acerbis Alberto" userId="c43ce6ec-0a23-48ba-9f21-c9649b8c8391" providerId="ADAL" clId="{CEE80DE4-9E05-43B0-A9BA-79592C427319}" dt="2023-09-24T16:39:56.463" v="3141" actId="478"/>
          <ac:spMkLst>
            <pc:docMk/>
            <pc:sldMk cId="577155155" sldId="2076137351"/>
            <ac:spMk id="5" creationId="{3E68D568-5B0A-51F1-0471-B256ED4298FF}"/>
          </ac:spMkLst>
        </pc:spChg>
        <pc:spChg chg="add mod">
          <ac:chgData name="Acerbis Alberto" userId="c43ce6ec-0a23-48ba-9f21-c9649b8c8391" providerId="ADAL" clId="{CEE80DE4-9E05-43B0-A9BA-79592C427319}" dt="2023-09-24T16:40:14.385" v="3145" actId="1076"/>
          <ac:spMkLst>
            <pc:docMk/>
            <pc:sldMk cId="577155155" sldId="2076137351"/>
            <ac:spMk id="6" creationId="{FC181EA4-C203-2978-7E20-402A7F0AE0F0}"/>
          </ac:spMkLst>
        </pc:spChg>
        <pc:picChg chg="add mod">
          <ac:chgData name="Acerbis Alberto" userId="c43ce6ec-0a23-48ba-9f21-c9649b8c8391" providerId="ADAL" clId="{CEE80DE4-9E05-43B0-A9BA-79592C427319}" dt="2023-09-24T16:40:21.429" v="3147" actId="1076"/>
          <ac:picMkLst>
            <pc:docMk/>
            <pc:sldMk cId="577155155" sldId="2076137351"/>
            <ac:picMk id="2" creationId="{2382A73D-3FC3-6D12-6AF6-55B2C21AC1E6}"/>
          </ac:picMkLst>
        </pc:picChg>
      </pc:sldChg>
      <pc:sldChg chg="addSp delSp modSp add mod">
        <pc:chgData name="Acerbis Alberto" userId="c43ce6ec-0a23-48ba-9f21-c9649b8c8391" providerId="ADAL" clId="{CEE80DE4-9E05-43B0-A9BA-79592C427319}" dt="2023-09-24T16:37:55.970" v="3060" actId="122"/>
        <pc:sldMkLst>
          <pc:docMk/>
          <pc:sldMk cId="3248104569" sldId="2076137352"/>
        </pc:sldMkLst>
        <pc:spChg chg="add mod">
          <ac:chgData name="Acerbis Alberto" userId="c43ce6ec-0a23-48ba-9f21-c9649b8c8391" providerId="ADAL" clId="{CEE80DE4-9E05-43B0-A9BA-79592C427319}" dt="2023-09-07T09:51:38.142" v="1396" actId="20577"/>
          <ac:spMkLst>
            <pc:docMk/>
            <pc:sldMk cId="3248104569" sldId="2076137352"/>
            <ac:spMk id="2" creationId="{88CA0338-4945-35A8-4FAE-23D01E23BB0B}"/>
          </ac:spMkLst>
        </pc:spChg>
        <pc:spChg chg="mod">
          <ac:chgData name="Acerbis Alberto" userId="c43ce6ec-0a23-48ba-9f21-c9649b8c8391" providerId="ADAL" clId="{CEE80DE4-9E05-43B0-A9BA-79592C427319}" dt="2023-09-07T09:49:04.294" v="1353" actId="20577"/>
          <ac:spMkLst>
            <pc:docMk/>
            <pc:sldMk cId="3248104569" sldId="2076137352"/>
            <ac:spMk id="3" creationId="{33275FAA-546C-4C99-804B-2DD9B65DA4E0}"/>
          </ac:spMkLst>
        </pc:spChg>
        <pc:spChg chg="mod">
          <ac:chgData name="Acerbis Alberto" userId="c43ce6ec-0a23-48ba-9f21-c9649b8c8391" providerId="ADAL" clId="{CEE80DE4-9E05-43B0-A9BA-79592C427319}" dt="2023-09-07T09:49:47.989" v="1363" actId="14100"/>
          <ac:spMkLst>
            <pc:docMk/>
            <pc:sldMk cId="3248104569" sldId="2076137352"/>
            <ac:spMk id="4" creationId="{567596E7-C544-9121-8CAB-611E963C5DC6}"/>
          </ac:spMkLst>
        </pc:spChg>
        <pc:spChg chg="add mod">
          <ac:chgData name="Acerbis Alberto" userId="c43ce6ec-0a23-48ba-9f21-c9649b8c8391" providerId="ADAL" clId="{CEE80DE4-9E05-43B0-A9BA-79592C427319}" dt="2023-09-24T16:37:55.970" v="3060" actId="122"/>
          <ac:spMkLst>
            <pc:docMk/>
            <pc:sldMk cId="3248104569" sldId="2076137352"/>
            <ac:spMk id="5" creationId="{2A46536A-973A-CD0D-850C-AA33A886021C}"/>
          </ac:spMkLst>
        </pc:spChg>
        <pc:spChg chg="del">
          <ac:chgData name="Acerbis Alberto" userId="c43ce6ec-0a23-48ba-9f21-c9649b8c8391" providerId="ADAL" clId="{CEE80DE4-9E05-43B0-A9BA-79592C427319}" dt="2023-09-07T09:51:47.870" v="1397" actId="478"/>
          <ac:spMkLst>
            <pc:docMk/>
            <pc:sldMk cId="3248104569" sldId="2076137352"/>
            <ac:spMk id="5" creationId="{41C73D78-F5E1-8245-764D-30F894F022C4}"/>
          </ac:spMkLst>
        </pc:spChg>
        <pc:spChg chg="del">
          <ac:chgData name="Acerbis Alberto" userId="c43ce6ec-0a23-48ba-9f21-c9649b8c8391" providerId="ADAL" clId="{CEE80DE4-9E05-43B0-A9BA-79592C427319}" dt="2023-09-07T09:49:14.238" v="1354" actId="478"/>
          <ac:spMkLst>
            <pc:docMk/>
            <pc:sldMk cId="3248104569" sldId="2076137352"/>
            <ac:spMk id="8" creationId="{DEDD1749-E93C-BEF5-19EC-F2E9EA1C7E3F}"/>
          </ac:spMkLst>
        </pc:spChg>
        <pc:spChg chg="add mod">
          <ac:chgData name="Acerbis Alberto" userId="c43ce6ec-0a23-48ba-9f21-c9649b8c8391" providerId="ADAL" clId="{CEE80DE4-9E05-43B0-A9BA-79592C427319}" dt="2023-09-07T09:52:42.184" v="1435" actId="1037"/>
          <ac:spMkLst>
            <pc:docMk/>
            <pc:sldMk cId="3248104569" sldId="2076137352"/>
            <ac:spMk id="11" creationId="{A7462B2C-4806-78FF-4BB7-E0F70FAD6E35}"/>
          </ac:spMkLst>
        </pc:spChg>
        <pc:spChg chg="add mod">
          <ac:chgData name="Acerbis Alberto" userId="c43ce6ec-0a23-48ba-9f21-c9649b8c8391" providerId="ADAL" clId="{CEE80DE4-9E05-43B0-A9BA-79592C427319}" dt="2023-09-07T09:52:58.298" v="1443" actId="20577"/>
          <ac:spMkLst>
            <pc:docMk/>
            <pc:sldMk cId="3248104569" sldId="2076137352"/>
            <ac:spMk id="12" creationId="{160D64BA-278D-49A3-2C09-B34AEE18CEA9}"/>
          </ac:spMkLst>
        </pc:spChg>
        <pc:spChg chg="add mod">
          <ac:chgData name="Acerbis Alberto" userId="c43ce6ec-0a23-48ba-9f21-c9649b8c8391" providerId="ADAL" clId="{CEE80DE4-9E05-43B0-A9BA-79592C427319}" dt="2023-09-07T09:53:15.061" v="1450" actId="20577"/>
          <ac:spMkLst>
            <pc:docMk/>
            <pc:sldMk cId="3248104569" sldId="2076137352"/>
            <ac:spMk id="13" creationId="{0DD3D3B2-E6EB-53C3-1C66-735C0DEEB07E}"/>
          </ac:spMkLst>
        </pc:spChg>
        <pc:spChg chg="add mod">
          <ac:chgData name="Acerbis Alberto" userId="c43ce6ec-0a23-48ba-9f21-c9649b8c8391" providerId="ADAL" clId="{CEE80DE4-9E05-43B0-A9BA-79592C427319}" dt="2023-09-07T09:53:37.404" v="1462" actId="20577"/>
          <ac:spMkLst>
            <pc:docMk/>
            <pc:sldMk cId="3248104569" sldId="2076137352"/>
            <ac:spMk id="14" creationId="{400EEEFD-57EE-45D6-215C-519275657B14}"/>
          </ac:spMkLst>
        </pc:spChg>
        <pc:spChg chg="add mod">
          <ac:chgData name="Acerbis Alberto" userId="c43ce6ec-0a23-48ba-9f21-c9649b8c8391" providerId="ADAL" clId="{CEE80DE4-9E05-43B0-A9BA-79592C427319}" dt="2023-09-07T09:54:21.949" v="1473" actId="20577"/>
          <ac:spMkLst>
            <pc:docMk/>
            <pc:sldMk cId="3248104569" sldId="2076137352"/>
            <ac:spMk id="15" creationId="{0C11C289-1A0B-F0E0-FAEA-DBC42A8A4560}"/>
          </ac:spMkLst>
        </pc:spChg>
        <pc:spChg chg="mod">
          <ac:chgData name="Acerbis Alberto" userId="c43ce6ec-0a23-48ba-9f21-c9649b8c8391" providerId="ADAL" clId="{CEE80DE4-9E05-43B0-A9BA-79592C427319}" dt="2023-09-07T09:52:04.654" v="1406" actId="1076"/>
          <ac:spMkLst>
            <pc:docMk/>
            <pc:sldMk cId="3248104569" sldId="2076137352"/>
            <ac:spMk id="30" creationId="{23C16417-F3CB-AA94-52EE-2958252B564B}"/>
          </ac:spMkLst>
        </pc:spChg>
        <pc:spChg chg="del">
          <ac:chgData name="Acerbis Alberto" userId="c43ce6ec-0a23-48ba-9f21-c9649b8c8391" providerId="ADAL" clId="{CEE80DE4-9E05-43B0-A9BA-79592C427319}" dt="2023-09-07T09:49:31.847" v="1359" actId="478"/>
          <ac:spMkLst>
            <pc:docMk/>
            <pc:sldMk cId="3248104569" sldId="2076137352"/>
            <ac:spMk id="31" creationId="{377F2F92-E206-A46F-D6B3-B6A520AFD53B}"/>
          </ac:spMkLst>
        </pc:spChg>
        <pc:spChg chg="del">
          <ac:chgData name="Acerbis Alberto" userId="c43ce6ec-0a23-48ba-9f21-c9649b8c8391" providerId="ADAL" clId="{CEE80DE4-9E05-43B0-A9BA-79592C427319}" dt="2023-09-07T09:49:31.847" v="1359" actId="478"/>
          <ac:spMkLst>
            <pc:docMk/>
            <pc:sldMk cId="3248104569" sldId="2076137352"/>
            <ac:spMk id="32" creationId="{F74C77AA-2970-ACDD-1AD3-9D1F2D21C852}"/>
          </ac:spMkLst>
        </pc:spChg>
        <pc:spChg chg="del">
          <ac:chgData name="Acerbis Alberto" userId="c43ce6ec-0a23-48ba-9f21-c9649b8c8391" providerId="ADAL" clId="{CEE80DE4-9E05-43B0-A9BA-79592C427319}" dt="2023-09-07T09:49:31.847" v="1359" actId="478"/>
          <ac:spMkLst>
            <pc:docMk/>
            <pc:sldMk cId="3248104569" sldId="2076137352"/>
            <ac:spMk id="37" creationId="{CFC191E8-E5B4-8E8B-4998-BC5A4A68BE15}"/>
          </ac:spMkLst>
        </pc:spChg>
        <pc:picChg chg="mod">
          <ac:chgData name="Acerbis Alberto" userId="c43ce6ec-0a23-48ba-9f21-c9649b8c8391" providerId="ADAL" clId="{CEE80DE4-9E05-43B0-A9BA-79592C427319}" dt="2023-09-07T09:54:40.469" v="1474" actId="1076"/>
          <ac:picMkLst>
            <pc:docMk/>
            <pc:sldMk cId="3248104569" sldId="2076137352"/>
            <ac:picMk id="6" creationId="{1CB96F11-E6BD-30A7-6DD7-22D2C35BBD86}"/>
          </ac:picMkLst>
        </pc:picChg>
        <pc:picChg chg="del">
          <ac:chgData name="Acerbis Alberto" userId="c43ce6ec-0a23-48ba-9f21-c9649b8c8391" providerId="ADAL" clId="{CEE80DE4-9E05-43B0-A9BA-79592C427319}" dt="2023-09-07T09:49:31.847" v="1359" actId="478"/>
          <ac:picMkLst>
            <pc:docMk/>
            <pc:sldMk cId="3248104569" sldId="2076137352"/>
            <ac:picMk id="33" creationId="{232581AD-13ED-B13B-09E8-32C73A4301E3}"/>
          </ac:picMkLst>
        </pc:picChg>
        <pc:cxnChg chg="del">
          <ac:chgData name="Acerbis Alberto" userId="c43ce6ec-0a23-48ba-9f21-c9649b8c8391" providerId="ADAL" clId="{CEE80DE4-9E05-43B0-A9BA-79592C427319}" dt="2023-09-07T09:50:14.149" v="1365" actId="478"/>
          <ac:cxnSpMkLst>
            <pc:docMk/>
            <pc:sldMk cId="3248104569" sldId="2076137352"/>
            <ac:cxnSpMk id="7" creationId="{2879EF87-53EA-4790-D221-2050336DF45C}"/>
          </ac:cxnSpMkLst>
        </pc:cxnChg>
        <pc:cxnChg chg="del">
          <ac:chgData name="Acerbis Alberto" userId="c43ce6ec-0a23-48ba-9f21-c9649b8c8391" providerId="ADAL" clId="{CEE80DE4-9E05-43B0-A9BA-79592C427319}" dt="2023-09-07T09:50:17.079" v="1367" actId="478"/>
          <ac:cxnSpMkLst>
            <pc:docMk/>
            <pc:sldMk cId="3248104569" sldId="2076137352"/>
            <ac:cxnSpMk id="9" creationId="{950DF8E2-9AEB-610D-0BAA-704F3C3B958F}"/>
          </ac:cxnSpMkLst>
        </pc:cxnChg>
        <pc:cxnChg chg="del">
          <ac:chgData name="Acerbis Alberto" userId="c43ce6ec-0a23-48ba-9f21-c9649b8c8391" providerId="ADAL" clId="{CEE80DE4-9E05-43B0-A9BA-79592C427319}" dt="2023-09-07T09:50:16.013" v="1366" actId="478"/>
          <ac:cxnSpMkLst>
            <pc:docMk/>
            <pc:sldMk cId="3248104569" sldId="2076137352"/>
            <ac:cxnSpMk id="10" creationId="{32353767-849F-8760-6D8B-BF7DF6D17240}"/>
          </ac:cxnSpMkLst>
        </pc:cxnChg>
        <pc:cxnChg chg="add mod">
          <ac:chgData name="Acerbis Alberto" userId="c43ce6ec-0a23-48ba-9f21-c9649b8c8391" providerId="ADAL" clId="{CEE80DE4-9E05-43B0-A9BA-79592C427319}" dt="2023-09-07T09:54:58.661" v="1476" actId="14100"/>
          <ac:cxnSpMkLst>
            <pc:docMk/>
            <pc:sldMk cId="3248104569" sldId="2076137352"/>
            <ac:cxnSpMk id="17" creationId="{74B6A5BE-0D90-0838-16B0-589FCC54538B}"/>
          </ac:cxnSpMkLst>
        </pc:cxnChg>
        <pc:cxnChg chg="add">
          <ac:chgData name="Acerbis Alberto" userId="c43ce6ec-0a23-48ba-9f21-c9649b8c8391" providerId="ADAL" clId="{CEE80DE4-9E05-43B0-A9BA-79592C427319}" dt="2023-09-07T09:55:07.867" v="1477" actId="11529"/>
          <ac:cxnSpMkLst>
            <pc:docMk/>
            <pc:sldMk cId="3248104569" sldId="2076137352"/>
            <ac:cxnSpMk id="20" creationId="{CEFBE1AC-13E6-0449-E51A-C002E81E7E6B}"/>
          </ac:cxnSpMkLst>
        </pc:cxnChg>
        <pc:cxnChg chg="add mod">
          <ac:chgData name="Acerbis Alberto" userId="c43ce6ec-0a23-48ba-9f21-c9649b8c8391" providerId="ADAL" clId="{CEE80DE4-9E05-43B0-A9BA-79592C427319}" dt="2023-09-07T09:55:49.482" v="1482" actId="692"/>
          <ac:cxnSpMkLst>
            <pc:docMk/>
            <pc:sldMk cId="3248104569" sldId="2076137352"/>
            <ac:cxnSpMk id="22" creationId="{92FF703C-3E96-9AE2-83EB-B5A635BB180B}"/>
          </ac:cxnSpMkLst>
        </pc:cxnChg>
        <pc:cxnChg chg="add mod">
          <ac:chgData name="Acerbis Alberto" userId="c43ce6ec-0a23-48ba-9f21-c9649b8c8391" providerId="ADAL" clId="{CEE80DE4-9E05-43B0-A9BA-79592C427319}" dt="2023-09-07T09:56:03.717" v="1484" actId="1076"/>
          <ac:cxnSpMkLst>
            <pc:docMk/>
            <pc:sldMk cId="3248104569" sldId="2076137352"/>
            <ac:cxnSpMk id="25" creationId="{7A78B889-065D-7F3D-462F-CC0BA59E3D8C}"/>
          </ac:cxnSpMkLst>
        </pc:cxnChg>
        <pc:cxnChg chg="add mod">
          <ac:chgData name="Acerbis Alberto" userId="c43ce6ec-0a23-48ba-9f21-c9649b8c8391" providerId="ADAL" clId="{CEE80DE4-9E05-43B0-A9BA-79592C427319}" dt="2023-09-07T09:56:09.885" v="1486" actId="1076"/>
          <ac:cxnSpMkLst>
            <pc:docMk/>
            <pc:sldMk cId="3248104569" sldId="2076137352"/>
            <ac:cxnSpMk id="26" creationId="{46472AC3-E296-158B-4E59-FC968D9CBFFD}"/>
          </ac:cxnSpMkLst>
        </pc:cxnChg>
        <pc:cxnChg chg="add mod">
          <ac:chgData name="Acerbis Alberto" userId="c43ce6ec-0a23-48ba-9f21-c9649b8c8391" providerId="ADAL" clId="{CEE80DE4-9E05-43B0-A9BA-79592C427319}" dt="2023-09-07T09:58:20.688" v="1544" actId="1038"/>
          <ac:cxnSpMkLst>
            <pc:docMk/>
            <pc:sldMk cId="3248104569" sldId="2076137352"/>
            <ac:cxnSpMk id="28" creationId="{D9BA03F2-0B05-381F-7D9B-B1DEBAAFD6BB}"/>
          </ac:cxnSpMkLst>
        </pc:cxnChg>
        <pc:cxnChg chg="del">
          <ac:chgData name="Acerbis Alberto" userId="c43ce6ec-0a23-48ba-9f21-c9649b8c8391" providerId="ADAL" clId="{CEE80DE4-9E05-43B0-A9BA-79592C427319}" dt="2023-09-07T09:49:31.847" v="1359" actId="478"/>
          <ac:cxnSpMkLst>
            <pc:docMk/>
            <pc:sldMk cId="3248104569" sldId="2076137352"/>
            <ac:cxnSpMk id="34" creationId="{45B43EBF-ED40-7EB9-207B-006688ABD950}"/>
          </ac:cxnSpMkLst>
        </pc:cxnChg>
        <pc:cxnChg chg="del">
          <ac:chgData name="Acerbis Alberto" userId="c43ce6ec-0a23-48ba-9f21-c9649b8c8391" providerId="ADAL" clId="{CEE80DE4-9E05-43B0-A9BA-79592C427319}" dt="2023-09-07T09:49:31.847" v="1359" actId="478"/>
          <ac:cxnSpMkLst>
            <pc:docMk/>
            <pc:sldMk cId="3248104569" sldId="2076137352"/>
            <ac:cxnSpMk id="35" creationId="{ED75F69E-6B8B-5617-3E87-ABE4A85D6894}"/>
          </ac:cxnSpMkLst>
        </pc:cxnChg>
        <pc:cxnChg chg="del">
          <ac:chgData name="Acerbis Alberto" userId="c43ce6ec-0a23-48ba-9f21-c9649b8c8391" providerId="ADAL" clId="{CEE80DE4-9E05-43B0-A9BA-79592C427319}" dt="2023-09-07T09:49:31.847" v="1359" actId="478"/>
          <ac:cxnSpMkLst>
            <pc:docMk/>
            <pc:sldMk cId="3248104569" sldId="2076137352"/>
            <ac:cxnSpMk id="36" creationId="{D8E5CB48-228C-03A5-19CE-6F7AEEA598F2}"/>
          </ac:cxnSpMkLst>
        </pc:cxnChg>
        <pc:cxnChg chg="del">
          <ac:chgData name="Acerbis Alberto" userId="c43ce6ec-0a23-48ba-9f21-c9649b8c8391" providerId="ADAL" clId="{CEE80DE4-9E05-43B0-A9BA-79592C427319}" dt="2023-09-07T09:49:17.750" v="1355" actId="478"/>
          <ac:cxnSpMkLst>
            <pc:docMk/>
            <pc:sldMk cId="3248104569" sldId="2076137352"/>
            <ac:cxnSpMk id="38" creationId="{A2FC2077-770D-48B2-9641-79AC98798AC4}"/>
          </ac:cxnSpMkLst>
        </pc:cxnChg>
        <pc:cxnChg chg="del">
          <ac:chgData name="Acerbis Alberto" userId="c43ce6ec-0a23-48ba-9f21-c9649b8c8391" providerId="ADAL" clId="{CEE80DE4-9E05-43B0-A9BA-79592C427319}" dt="2023-09-07T09:49:18.782" v="1356" actId="478"/>
          <ac:cxnSpMkLst>
            <pc:docMk/>
            <pc:sldMk cId="3248104569" sldId="2076137352"/>
            <ac:cxnSpMk id="39" creationId="{3023A4E2-F9AB-A35F-A0F9-B1AAFD8C2E97}"/>
          </ac:cxnSpMkLst>
        </pc:cxnChg>
        <pc:cxnChg chg="del">
          <ac:chgData name="Acerbis Alberto" userId="c43ce6ec-0a23-48ba-9f21-c9649b8c8391" providerId="ADAL" clId="{CEE80DE4-9E05-43B0-A9BA-79592C427319}" dt="2023-09-07T09:49:20.197" v="1357" actId="478"/>
          <ac:cxnSpMkLst>
            <pc:docMk/>
            <pc:sldMk cId="3248104569" sldId="2076137352"/>
            <ac:cxnSpMk id="40" creationId="{E59B89F2-A4F0-4329-016B-31076D787027}"/>
          </ac:cxnSpMkLst>
        </pc:cxnChg>
        <pc:cxnChg chg="del">
          <ac:chgData name="Acerbis Alberto" userId="c43ce6ec-0a23-48ba-9f21-c9649b8c8391" providerId="ADAL" clId="{CEE80DE4-9E05-43B0-A9BA-79592C427319}" dt="2023-09-07T09:49:21.188" v="1358" actId="478"/>
          <ac:cxnSpMkLst>
            <pc:docMk/>
            <pc:sldMk cId="3248104569" sldId="2076137352"/>
            <ac:cxnSpMk id="41" creationId="{25F4BF17-9BED-134E-C7F4-8871D3F8FB47}"/>
          </ac:cxnSpMkLst>
        </pc:cxnChg>
        <pc:cxnChg chg="add mod">
          <ac:chgData name="Acerbis Alberto" userId="c43ce6ec-0a23-48ba-9f21-c9649b8c8391" providerId="ADAL" clId="{CEE80DE4-9E05-43B0-A9BA-79592C427319}" dt="2023-09-07T09:58:45.469" v="1579" actId="1076"/>
          <ac:cxnSpMkLst>
            <pc:docMk/>
            <pc:sldMk cId="3248104569" sldId="2076137352"/>
            <ac:cxnSpMk id="42" creationId="{3FE60B64-ADA9-DEC9-098F-76107EE5CD9F}"/>
          </ac:cxnSpMkLst>
        </pc:cxnChg>
        <pc:cxnChg chg="add mod">
          <ac:chgData name="Acerbis Alberto" userId="c43ce6ec-0a23-48ba-9f21-c9649b8c8391" providerId="ADAL" clId="{CEE80DE4-9E05-43B0-A9BA-79592C427319}" dt="2023-09-07T09:58:51.923" v="1581" actId="1076"/>
          <ac:cxnSpMkLst>
            <pc:docMk/>
            <pc:sldMk cId="3248104569" sldId="2076137352"/>
            <ac:cxnSpMk id="43" creationId="{DD44A50F-829B-89EB-5B92-DEC7A8B56310}"/>
          </ac:cxnSpMkLst>
        </pc:cxnChg>
        <pc:cxnChg chg="add mod">
          <ac:chgData name="Acerbis Alberto" userId="c43ce6ec-0a23-48ba-9f21-c9649b8c8391" providerId="ADAL" clId="{CEE80DE4-9E05-43B0-A9BA-79592C427319}" dt="2023-09-07T09:57:20.256" v="1498" actId="14100"/>
          <ac:cxnSpMkLst>
            <pc:docMk/>
            <pc:sldMk cId="3248104569" sldId="2076137352"/>
            <ac:cxnSpMk id="44" creationId="{8900164B-A81B-BF28-A2DB-088EC4DF4891}"/>
          </ac:cxnSpMkLst>
        </pc:cxnChg>
        <pc:cxnChg chg="add mod">
          <ac:chgData name="Acerbis Alberto" userId="c43ce6ec-0a23-48ba-9f21-c9649b8c8391" providerId="ADAL" clId="{CEE80DE4-9E05-43B0-A9BA-79592C427319}" dt="2023-09-07T09:57:27.292" v="1500" actId="1076"/>
          <ac:cxnSpMkLst>
            <pc:docMk/>
            <pc:sldMk cId="3248104569" sldId="2076137352"/>
            <ac:cxnSpMk id="46" creationId="{0C3DE59C-6228-85A4-9031-480A134B4A42}"/>
          </ac:cxnSpMkLst>
        </pc:cxnChg>
        <pc:cxnChg chg="add mod">
          <ac:chgData name="Acerbis Alberto" userId="c43ce6ec-0a23-48ba-9f21-c9649b8c8391" providerId="ADAL" clId="{CEE80DE4-9E05-43B0-A9BA-79592C427319}" dt="2023-09-07T09:57:33.857" v="1502" actId="1076"/>
          <ac:cxnSpMkLst>
            <pc:docMk/>
            <pc:sldMk cId="3248104569" sldId="2076137352"/>
            <ac:cxnSpMk id="47" creationId="{2CC77B2D-1B0D-36C5-0A26-E7F43FB339A8}"/>
          </ac:cxnSpMkLst>
        </pc:cxnChg>
        <pc:cxnChg chg="add mod">
          <ac:chgData name="Acerbis Alberto" userId="c43ce6ec-0a23-48ba-9f21-c9649b8c8391" providerId="ADAL" clId="{CEE80DE4-9E05-43B0-A9BA-79592C427319}" dt="2023-09-07T09:59:02.439" v="1590" actId="1037"/>
          <ac:cxnSpMkLst>
            <pc:docMk/>
            <pc:sldMk cId="3248104569" sldId="2076137352"/>
            <ac:cxnSpMk id="48" creationId="{CCB11805-0412-938B-2221-B7C385A2A9EE}"/>
          </ac:cxnSpMkLst>
        </pc:cxnChg>
        <pc:cxnChg chg="add mod">
          <ac:chgData name="Acerbis Alberto" userId="c43ce6ec-0a23-48ba-9f21-c9649b8c8391" providerId="ADAL" clId="{CEE80DE4-9E05-43B0-A9BA-79592C427319}" dt="2023-09-07T09:58:42.174" v="1578" actId="1076"/>
          <ac:cxnSpMkLst>
            <pc:docMk/>
            <pc:sldMk cId="3248104569" sldId="2076137352"/>
            <ac:cxnSpMk id="50" creationId="{A3CA4101-C93C-9514-C583-C252E4EF97F7}"/>
          </ac:cxnSpMkLst>
        </pc:cxnChg>
        <pc:cxnChg chg="add mod">
          <ac:chgData name="Acerbis Alberto" userId="c43ce6ec-0a23-48ba-9f21-c9649b8c8391" providerId="ADAL" clId="{CEE80DE4-9E05-43B0-A9BA-79592C427319}" dt="2023-09-07T09:58:55.094" v="1582" actId="1076"/>
          <ac:cxnSpMkLst>
            <pc:docMk/>
            <pc:sldMk cId="3248104569" sldId="2076137352"/>
            <ac:cxnSpMk id="51" creationId="{A6A5AC9C-11B6-CA17-CEFF-DF83C885E900}"/>
          </ac:cxnSpMkLst>
        </pc:cxnChg>
      </pc:sldChg>
      <pc:sldChg chg="addSp delSp modSp add del mod modClrScheme chgLayout">
        <pc:chgData name="Acerbis Alberto" userId="c43ce6ec-0a23-48ba-9f21-c9649b8c8391" providerId="ADAL" clId="{CEE80DE4-9E05-43B0-A9BA-79592C427319}" dt="2023-09-21T08:44:19.020" v="2993" actId="47"/>
        <pc:sldMkLst>
          <pc:docMk/>
          <pc:sldMk cId="2047343798" sldId="2076137353"/>
        </pc:sldMkLst>
        <pc:spChg chg="del mod ord">
          <ac:chgData name="Acerbis Alberto" userId="c43ce6ec-0a23-48ba-9f21-c9649b8c8391" providerId="ADAL" clId="{CEE80DE4-9E05-43B0-A9BA-79592C427319}" dt="2023-09-07T15:52:21.017" v="1717" actId="478"/>
          <ac:spMkLst>
            <pc:docMk/>
            <pc:sldMk cId="2047343798" sldId="2076137353"/>
            <ac:spMk id="2" creationId="{F47523AC-319B-4096-8438-784BF5A03EB1}"/>
          </ac:spMkLst>
        </pc:spChg>
        <pc:spChg chg="mod ord">
          <ac:chgData name="Acerbis Alberto" userId="c43ce6ec-0a23-48ba-9f21-c9649b8c8391" providerId="ADAL" clId="{CEE80DE4-9E05-43B0-A9BA-79592C427319}" dt="2023-09-07T15:52:16.662" v="1716" actId="20577"/>
          <ac:spMkLst>
            <pc:docMk/>
            <pc:sldMk cId="2047343798" sldId="2076137353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08T07:06:17.619" v="1746" actId="478"/>
          <ac:spMkLst>
            <pc:docMk/>
            <pc:sldMk cId="2047343798" sldId="2076137353"/>
            <ac:spMk id="4" creationId="{2D31CB6D-0BF0-ACD3-8B61-19B69C0FC661}"/>
          </ac:spMkLst>
        </pc:spChg>
        <pc:spChg chg="add del mod">
          <ac:chgData name="Acerbis Alberto" userId="c43ce6ec-0a23-48ba-9f21-c9649b8c8391" providerId="ADAL" clId="{CEE80DE4-9E05-43B0-A9BA-79592C427319}" dt="2023-09-08T07:06:19.306" v="1747" actId="478"/>
          <ac:spMkLst>
            <pc:docMk/>
            <pc:sldMk cId="2047343798" sldId="2076137353"/>
            <ac:spMk id="5" creationId="{4C131FA1-56A1-C243-7A69-AA1F28E686EE}"/>
          </ac:spMkLst>
        </pc:spChg>
        <pc:spChg chg="del">
          <ac:chgData name="Acerbis Alberto" userId="c43ce6ec-0a23-48ba-9f21-c9649b8c8391" providerId="ADAL" clId="{CEE80DE4-9E05-43B0-A9BA-79592C427319}" dt="2023-09-07T14:40:08.741" v="1627" actId="478"/>
          <ac:spMkLst>
            <pc:docMk/>
            <pc:sldMk cId="2047343798" sldId="2076137353"/>
            <ac:spMk id="7" creationId="{10F2C6B1-5B4B-8D03-3383-26D88FE900D8}"/>
          </ac:spMkLst>
        </pc:spChg>
        <pc:spChg chg="del">
          <ac:chgData name="Acerbis Alberto" userId="c43ce6ec-0a23-48ba-9f21-c9649b8c8391" providerId="ADAL" clId="{CEE80DE4-9E05-43B0-A9BA-79592C427319}" dt="2023-09-07T14:40:16.597" v="1629" actId="478"/>
          <ac:spMkLst>
            <pc:docMk/>
            <pc:sldMk cId="2047343798" sldId="2076137353"/>
            <ac:spMk id="8" creationId="{E9F604CD-33D5-A362-16A1-C5091B2CCA6B}"/>
          </ac:spMkLst>
        </pc:spChg>
        <pc:spChg chg="del">
          <ac:chgData name="Acerbis Alberto" userId="c43ce6ec-0a23-48ba-9f21-c9649b8c8391" providerId="ADAL" clId="{CEE80DE4-9E05-43B0-A9BA-79592C427319}" dt="2023-09-07T14:40:17.683" v="1630" actId="478"/>
          <ac:spMkLst>
            <pc:docMk/>
            <pc:sldMk cId="2047343798" sldId="2076137353"/>
            <ac:spMk id="9" creationId="{10DE4A15-6B55-C083-B915-0CD156142ECA}"/>
          </ac:spMkLst>
        </pc:spChg>
        <pc:spChg chg="del">
          <ac:chgData name="Acerbis Alberto" userId="c43ce6ec-0a23-48ba-9f21-c9649b8c8391" providerId="ADAL" clId="{CEE80DE4-9E05-43B0-A9BA-79592C427319}" dt="2023-09-07T14:40:20.801" v="1632" actId="478"/>
          <ac:spMkLst>
            <pc:docMk/>
            <pc:sldMk cId="2047343798" sldId="2076137353"/>
            <ac:spMk id="12" creationId="{C349082E-53F4-4FCC-03F4-33B32A4F57A7}"/>
          </ac:spMkLst>
        </pc:spChg>
        <pc:spChg chg="add del mod">
          <ac:chgData name="Acerbis Alberto" userId="c43ce6ec-0a23-48ba-9f21-c9649b8c8391" providerId="ADAL" clId="{CEE80DE4-9E05-43B0-A9BA-79592C427319}" dt="2023-09-08T07:06:15.822" v="1745" actId="478"/>
          <ac:spMkLst>
            <pc:docMk/>
            <pc:sldMk cId="2047343798" sldId="2076137353"/>
            <ac:spMk id="14" creationId="{EAA98F7D-A09E-C946-4D79-CADB70050BFC}"/>
          </ac:spMkLst>
        </pc:spChg>
        <pc:picChg chg="add mod">
          <ac:chgData name="Acerbis Alberto" userId="c43ce6ec-0a23-48ba-9f21-c9649b8c8391" providerId="ADAL" clId="{CEE80DE4-9E05-43B0-A9BA-79592C427319}" dt="2023-09-08T07:06:22.553" v="1748" actId="1076"/>
          <ac:picMkLst>
            <pc:docMk/>
            <pc:sldMk cId="2047343798" sldId="2076137353"/>
            <ac:picMk id="10" creationId="{85E7BE75-7CAD-72DD-8A68-393299BFEA8D}"/>
          </ac:picMkLst>
        </pc:picChg>
        <pc:cxnChg chg="del">
          <ac:chgData name="Acerbis Alberto" userId="c43ce6ec-0a23-48ba-9f21-c9649b8c8391" providerId="ADAL" clId="{CEE80DE4-9E05-43B0-A9BA-79592C427319}" dt="2023-09-07T14:40:19.008" v="1631" actId="478"/>
          <ac:cxnSpMkLst>
            <pc:docMk/>
            <pc:sldMk cId="2047343798" sldId="2076137353"/>
            <ac:cxnSpMk id="11" creationId="{08A323B4-65B5-9413-D504-DFD955CCAEE5}"/>
          </ac:cxnSpMkLst>
        </pc:cxnChg>
      </pc:sldChg>
      <pc:sldChg chg="addSp delSp modSp add del mod">
        <pc:chgData name="Acerbis Alberto" userId="c43ce6ec-0a23-48ba-9f21-c9649b8c8391" providerId="ADAL" clId="{CEE80DE4-9E05-43B0-A9BA-79592C427319}" dt="2023-09-21T08:44:20.475" v="2994" actId="47"/>
        <pc:sldMkLst>
          <pc:docMk/>
          <pc:sldMk cId="3064017439" sldId="2076137354"/>
        </pc:sldMkLst>
        <pc:spChg chg="del">
          <ac:chgData name="Acerbis Alberto" userId="c43ce6ec-0a23-48ba-9f21-c9649b8c8391" providerId="ADAL" clId="{CEE80DE4-9E05-43B0-A9BA-79592C427319}" dt="2023-09-08T07:27:39.167" v="1776" actId="478"/>
          <ac:spMkLst>
            <pc:docMk/>
            <pc:sldMk cId="3064017439" sldId="2076137354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08T07:06:40.195" v="1774" actId="20577"/>
          <ac:spMkLst>
            <pc:docMk/>
            <pc:sldMk cId="3064017439" sldId="2076137354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08T07:27:43.144" v="1778" actId="478"/>
          <ac:spMkLst>
            <pc:docMk/>
            <pc:sldMk cId="3064017439" sldId="2076137354"/>
            <ac:spMk id="4" creationId="{2D31CB6D-0BF0-ACD3-8B61-19B69C0FC661}"/>
          </ac:spMkLst>
        </pc:spChg>
        <pc:spChg chg="del">
          <ac:chgData name="Acerbis Alberto" userId="c43ce6ec-0a23-48ba-9f21-c9649b8c8391" providerId="ADAL" clId="{CEE80DE4-9E05-43B0-A9BA-79592C427319}" dt="2023-09-08T07:27:45.150" v="1779" actId="478"/>
          <ac:spMkLst>
            <pc:docMk/>
            <pc:sldMk cId="3064017439" sldId="2076137354"/>
            <ac:spMk id="5" creationId="{4C131FA1-56A1-C243-7A69-AA1F28E686EE}"/>
          </ac:spMkLst>
        </pc:spChg>
        <pc:spChg chg="add del mod">
          <ac:chgData name="Acerbis Alberto" userId="c43ce6ec-0a23-48ba-9f21-c9649b8c8391" providerId="ADAL" clId="{CEE80DE4-9E05-43B0-A9BA-79592C427319}" dt="2023-09-08T07:27:41.351" v="1777" actId="478"/>
          <ac:spMkLst>
            <pc:docMk/>
            <pc:sldMk cId="3064017439" sldId="2076137354"/>
            <ac:spMk id="7" creationId="{CC0E6497-8930-DB72-279A-C942975C2F25}"/>
          </ac:spMkLst>
        </pc:spChg>
        <pc:picChg chg="add mod">
          <ac:chgData name="Acerbis Alberto" userId="c43ce6ec-0a23-48ba-9f21-c9649b8c8391" providerId="ADAL" clId="{CEE80DE4-9E05-43B0-A9BA-79592C427319}" dt="2023-09-08T07:28:18.467" v="1781" actId="1076"/>
          <ac:picMkLst>
            <pc:docMk/>
            <pc:sldMk cId="3064017439" sldId="2076137354"/>
            <ac:picMk id="9" creationId="{54BE46FC-5236-3CB7-E0FD-92F0B54EB92D}"/>
          </ac:picMkLst>
        </pc:picChg>
        <pc:picChg chg="del">
          <ac:chgData name="Acerbis Alberto" userId="c43ce6ec-0a23-48ba-9f21-c9649b8c8391" providerId="ADAL" clId="{CEE80DE4-9E05-43B0-A9BA-79592C427319}" dt="2023-09-08T07:27:36.299" v="1775" actId="478"/>
          <ac:picMkLst>
            <pc:docMk/>
            <pc:sldMk cId="3064017439" sldId="2076137354"/>
            <ac:picMk id="10" creationId="{85E7BE75-7CAD-72DD-8A68-393299BFEA8D}"/>
          </ac:picMkLst>
        </pc:picChg>
      </pc:sldChg>
      <pc:sldChg chg="addSp delSp modSp add del mod">
        <pc:chgData name="Acerbis Alberto" userId="c43ce6ec-0a23-48ba-9f21-c9649b8c8391" providerId="ADAL" clId="{CEE80DE4-9E05-43B0-A9BA-79592C427319}" dt="2023-09-21T08:44:21.669" v="2995" actId="47"/>
        <pc:sldMkLst>
          <pc:docMk/>
          <pc:sldMk cId="3041232965" sldId="2076137355"/>
        </pc:sldMkLst>
        <pc:spChg chg="del">
          <ac:chgData name="Acerbis Alberto" userId="c43ce6ec-0a23-48ba-9f21-c9649b8c8391" providerId="ADAL" clId="{CEE80DE4-9E05-43B0-A9BA-79592C427319}" dt="2023-09-08T07:28:38.522" v="1809" actId="478"/>
          <ac:spMkLst>
            <pc:docMk/>
            <pc:sldMk cId="3041232965" sldId="2076137355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09T17:06:57.555" v="1982" actId="20577"/>
          <ac:spMkLst>
            <pc:docMk/>
            <pc:sldMk cId="3041232965" sldId="2076137355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08T07:28:43.392" v="1811" actId="478"/>
          <ac:spMkLst>
            <pc:docMk/>
            <pc:sldMk cId="3041232965" sldId="2076137355"/>
            <ac:spMk id="4" creationId="{2D31CB6D-0BF0-ACD3-8B61-19B69C0FC661}"/>
          </ac:spMkLst>
        </pc:spChg>
        <pc:spChg chg="del">
          <ac:chgData name="Acerbis Alberto" userId="c43ce6ec-0a23-48ba-9f21-c9649b8c8391" providerId="ADAL" clId="{CEE80DE4-9E05-43B0-A9BA-79592C427319}" dt="2023-09-08T07:28:44.817" v="1812" actId="478"/>
          <ac:spMkLst>
            <pc:docMk/>
            <pc:sldMk cId="3041232965" sldId="2076137355"/>
            <ac:spMk id="5" creationId="{4C131FA1-56A1-C243-7A69-AA1F28E686EE}"/>
          </ac:spMkLst>
        </pc:spChg>
        <pc:spChg chg="add del mod">
          <ac:chgData name="Acerbis Alberto" userId="c43ce6ec-0a23-48ba-9f21-c9649b8c8391" providerId="ADAL" clId="{CEE80DE4-9E05-43B0-A9BA-79592C427319}" dt="2023-09-08T07:28:41.545" v="1810" actId="478"/>
          <ac:spMkLst>
            <pc:docMk/>
            <pc:sldMk cId="3041232965" sldId="2076137355"/>
            <ac:spMk id="7" creationId="{8ADEA83D-A119-8179-B378-40A272075E45}"/>
          </ac:spMkLst>
        </pc:spChg>
        <pc:picChg chg="add mod">
          <ac:chgData name="Acerbis Alberto" userId="c43ce6ec-0a23-48ba-9f21-c9649b8c8391" providerId="ADAL" clId="{CEE80DE4-9E05-43B0-A9BA-79592C427319}" dt="2023-09-08T07:29:07.914" v="1814" actId="1076"/>
          <ac:picMkLst>
            <pc:docMk/>
            <pc:sldMk cId="3041232965" sldId="2076137355"/>
            <ac:picMk id="9" creationId="{F01DB5EA-C8A9-639C-E535-4786E93C172F}"/>
          </ac:picMkLst>
        </pc:picChg>
        <pc:picChg chg="del">
          <ac:chgData name="Acerbis Alberto" userId="c43ce6ec-0a23-48ba-9f21-c9649b8c8391" providerId="ADAL" clId="{CEE80DE4-9E05-43B0-A9BA-79592C427319}" dt="2023-09-08T07:28:36.672" v="1808" actId="478"/>
          <ac:picMkLst>
            <pc:docMk/>
            <pc:sldMk cId="3041232965" sldId="2076137355"/>
            <ac:picMk id="10" creationId="{85E7BE75-7CAD-72DD-8A68-393299BFEA8D}"/>
          </ac:picMkLst>
        </pc:picChg>
      </pc:sldChg>
      <pc:sldChg chg="addSp delSp modSp add mod modClrScheme chgLayout">
        <pc:chgData name="Acerbis Alberto" userId="c43ce6ec-0a23-48ba-9f21-c9649b8c8391" providerId="ADAL" clId="{CEE80DE4-9E05-43B0-A9BA-79592C427319}" dt="2023-09-08T07:02:53.879" v="1744" actId="1076"/>
        <pc:sldMkLst>
          <pc:docMk/>
          <pc:sldMk cId="2417104595" sldId="2076137356"/>
        </pc:sldMkLst>
        <pc:spChg chg="add del mod ord">
          <ac:chgData name="Acerbis Alberto" userId="c43ce6ec-0a23-48ba-9f21-c9649b8c8391" providerId="ADAL" clId="{CEE80DE4-9E05-43B0-A9BA-79592C427319}" dt="2023-09-08T07:02:20.059" v="1720" actId="478"/>
          <ac:spMkLst>
            <pc:docMk/>
            <pc:sldMk cId="2417104595" sldId="2076137356"/>
            <ac:spMk id="2" creationId="{0B3D3C30-C802-7FF0-DCD4-A81CE8D4BD38}"/>
          </ac:spMkLst>
        </pc:spChg>
        <pc:spChg chg="mod ord">
          <ac:chgData name="Acerbis Alberto" userId="c43ce6ec-0a23-48ba-9f21-c9649b8c8391" providerId="ADAL" clId="{CEE80DE4-9E05-43B0-A9BA-79592C427319}" dt="2023-09-08T07:02:46.628" v="1742" actId="26606"/>
          <ac:spMkLst>
            <pc:docMk/>
            <pc:sldMk cId="2417104595" sldId="2076137356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08T07:02:31.018" v="1723" actId="478"/>
          <ac:spMkLst>
            <pc:docMk/>
            <pc:sldMk cId="2417104595" sldId="2076137356"/>
            <ac:spMk id="4" creationId="{2D31CB6D-0BF0-ACD3-8B61-19B69C0FC661}"/>
          </ac:spMkLst>
        </pc:spChg>
        <pc:spChg chg="del">
          <ac:chgData name="Acerbis Alberto" userId="c43ce6ec-0a23-48ba-9f21-c9649b8c8391" providerId="ADAL" clId="{CEE80DE4-9E05-43B0-A9BA-79592C427319}" dt="2023-09-08T07:02:29.522" v="1722" actId="478"/>
          <ac:spMkLst>
            <pc:docMk/>
            <pc:sldMk cId="2417104595" sldId="2076137356"/>
            <ac:spMk id="5" creationId="{4C131FA1-56A1-C243-7A69-AA1F28E686EE}"/>
          </ac:spMkLst>
        </pc:spChg>
        <pc:spChg chg="del mod ord">
          <ac:chgData name="Acerbis Alberto" userId="c43ce6ec-0a23-48ba-9f21-c9649b8c8391" providerId="ADAL" clId="{CEE80DE4-9E05-43B0-A9BA-79592C427319}" dt="2023-09-08T06:54:11.683" v="1719" actId="700"/>
          <ac:spMkLst>
            <pc:docMk/>
            <pc:sldMk cId="2417104595" sldId="2076137356"/>
            <ac:spMk id="14" creationId="{EAA98F7D-A09E-C946-4D79-CADB70050BFC}"/>
          </ac:spMkLst>
        </pc:spChg>
        <pc:picChg chg="add mod">
          <ac:chgData name="Acerbis Alberto" userId="c43ce6ec-0a23-48ba-9f21-c9649b8c8391" providerId="ADAL" clId="{CEE80DE4-9E05-43B0-A9BA-79592C427319}" dt="2023-09-08T07:02:53.879" v="1744" actId="1076"/>
          <ac:picMkLst>
            <pc:docMk/>
            <pc:sldMk cId="2417104595" sldId="2076137356"/>
            <ac:picMk id="7" creationId="{098489DF-37EF-8B40-FECE-F96F67D27AB8}"/>
          </ac:picMkLst>
        </pc:picChg>
        <pc:picChg chg="del">
          <ac:chgData name="Acerbis Alberto" userId="c43ce6ec-0a23-48ba-9f21-c9649b8c8391" providerId="ADAL" clId="{CEE80DE4-9E05-43B0-A9BA-79592C427319}" dt="2023-09-08T07:02:26.810" v="1721" actId="478"/>
          <ac:picMkLst>
            <pc:docMk/>
            <pc:sldMk cId="2417104595" sldId="2076137356"/>
            <ac:picMk id="10" creationId="{85E7BE75-7CAD-72DD-8A68-393299BFEA8D}"/>
          </ac:picMkLst>
        </pc:picChg>
      </pc:sldChg>
      <pc:sldChg chg="addSp delSp modSp add mod ord modAnim">
        <pc:chgData name="Acerbis Alberto" userId="c43ce6ec-0a23-48ba-9f21-c9649b8c8391" providerId="ADAL" clId="{CEE80DE4-9E05-43B0-A9BA-79592C427319}" dt="2023-09-21T13:12:27.516" v="3026" actId="1076"/>
        <pc:sldMkLst>
          <pc:docMk/>
          <pc:sldMk cId="3115128405" sldId="2076137357"/>
        </pc:sldMkLst>
        <pc:spChg chg="add mod">
          <ac:chgData name="Acerbis Alberto" userId="c43ce6ec-0a23-48ba-9f21-c9649b8c8391" providerId="ADAL" clId="{CEE80DE4-9E05-43B0-A9BA-79592C427319}" dt="2023-09-21T13:12:08.808" v="3020" actId="20577"/>
          <ac:spMkLst>
            <pc:docMk/>
            <pc:sldMk cId="3115128405" sldId="2076137357"/>
            <ac:spMk id="2" creationId="{3625F0F7-0061-5A9B-3951-EBC88D4F9907}"/>
          </ac:spMkLst>
        </pc:spChg>
        <pc:spChg chg="del mod">
          <ac:chgData name="Acerbis Alberto" userId="c43ce6ec-0a23-48ba-9f21-c9649b8c8391" providerId="ADAL" clId="{CEE80DE4-9E05-43B0-A9BA-79592C427319}" dt="2023-09-08T10:22:44.919" v="1967" actId="478"/>
          <ac:spMkLst>
            <pc:docMk/>
            <pc:sldMk cId="3115128405" sldId="2076137357"/>
            <ac:spMk id="2" creationId="{F47523AC-319B-4096-8438-784BF5A03EB1}"/>
          </ac:spMkLst>
        </pc:spChg>
        <pc:spChg chg="del">
          <ac:chgData name="Acerbis Alberto" userId="c43ce6ec-0a23-48ba-9f21-c9649b8c8391" providerId="ADAL" clId="{CEE80DE4-9E05-43B0-A9BA-79592C427319}" dt="2023-09-08T07:45:21.540" v="1886" actId="478"/>
          <ac:spMkLst>
            <pc:docMk/>
            <pc:sldMk cId="3115128405" sldId="2076137357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08T10:22:46.993" v="1968" actId="478"/>
          <ac:spMkLst>
            <pc:docMk/>
            <pc:sldMk cId="3115128405" sldId="2076137357"/>
            <ac:spMk id="4" creationId="{96043519-0B34-14E2-0049-098634E05A99}"/>
          </ac:spMkLst>
        </pc:spChg>
        <pc:spChg chg="add del mod">
          <ac:chgData name="Acerbis Alberto" userId="c43ce6ec-0a23-48ba-9f21-c9649b8c8391" providerId="ADAL" clId="{CEE80DE4-9E05-43B0-A9BA-79592C427319}" dt="2023-09-08T07:45:23.284" v="1887" actId="478"/>
          <ac:spMkLst>
            <pc:docMk/>
            <pc:sldMk cId="3115128405" sldId="2076137357"/>
            <ac:spMk id="6" creationId="{BF363CAF-2B5B-7C67-D8F6-4A14BBD4ADDB}"/>
          </ac:spMkLst>
        </pc:spChg>
        <pc:spChg chg="del">
          <ac:chgData name="Acerbis Alberto" userId="c43ce6ec-0a23-48ba-9f21-c9649b8c8391" providerId="ADAL" clId="{CEE80DE4-9E05-43B0-A9BA-79592C427319}" dt="2023-09-08T07:44:46.981" v="1853" actId="478"/>
          <ac:spMkLst>
            <pc:docMk/>
            <pc:sldMk cId="3115128405" sldId="2076137357"/>
            <ac:spMk id="7" creationId="{10F2C6B1-5B4B-8D03-3383-26D88FE900D8}"/>
          </ac:spMkLst>
        </pc:spChg>
        <pc:spChg chg="del">
          <ac:chgData name="Acerbis Alberto" userId="c43ce6ec-0a23-48ba-9f21-c9649b8c8391" providerId="ADAL" clId="{CEE80DE4-9E05-43B0-A9BA-79592C427319}" dt="2023-09-08T07:44:49.742" v="1855" actId="478"/>
          <ac:spMkLst>
            <pc:docMk/>
            <pc:sldMk cId="3115128405" sldId="2076137357"/>
            <ac:spMk id="8" creationId="{E9F604CD-33D5-A362-16A1-C5091B2CCA6B}"/>
          </ac:spMkLst>
        </pc:spChg>
        <pc:spChg chg="del">
          <ac:chgData name="Acerbis Alberto" userId="c43ce6ec-0a23-48ba-9f21-c9649b8c8391" providerId="ADAL" clId="{CEE80DE4-9E05-43B0-A9BA-79592C427319}" dt="2023-09-08T07:44:48.780" v="1854" actId="478"/>
          <ac:spMkLst>
            <pc:docMk/>
            <pc:sldMk cId="3115128405" sldId="2076137357"/>
            <ac:spMk id="9" creationId="{10DE4A15-6B55-C083-B915-0CD156142ECA}"/>
          </ac:spMkLst>
        </pc:spChg>
        <pc:spChg chg="del">
          <ac:chgData name="Acerbis Alberto" userId="c43ce6ec-0a23-48ba-9f21-c9649b8c8391" providerId="ADAL" clId="{CEE80DE4-9E05-43B0-A9BA-79592C427319}" dt="2023-09-08T07:44:51.620" v="1856" actId="478"/>
          <ac:spMkLst>
            <pc:docMk/>
            <pc:sldMk cId="3115128405" sldId="2076137357"/>
            <ac:spMk id="12" creationId="{C349082E-53F4-4FCC-03F4-33B32A4F57A7}"/>
          </ac:spMkLst>
        </pc:spChg>
        <pc:spChg chg="add mod">
          <ac:chgData name="Acerbis Alberto" userId="c43ce6ec-0a23-48ba-9f21-c9649b8c8391" providerId="ADAL" clId="{CEE80DE4-9E05-43B0-A9BA-79592C427319}" dt="2023-09-21T13:12:25.568" v="3025" actId="1076"/>
          <ac:spMkLst>
            <pc:docMk/>
            <pc:sldMk cId="3115128405" sldId="2076137357"/>
            <ac:spMk id="15" creationId="{99A262D1-E186-90DA-1B92-0C0AB03B0D54}"/>
          </ac:spMkLst>
        </pc:spChg>
        <pc:spChg chg="add mod">
          <ac:chgData name="Acerbis Alberto" userId="c43ce6ec-0a23-48ba-9f21-c9649b8c8391" providerId="ADAL" clId="{CEE80DE4-9E05-43B0-A9BA-79592C427319}" dt="2023-09-21T13:12:27.516" v="3026" actId="1076"/>
          <ac:spMkLst>
            <pc:docMk/>
            <pc:sldMk cId="3115128405" sldId="2076137357"/>
            <ac:spMk id="16" creationId="{5C26500E-014A-9203-C585-D293A5E12CFE}"/>
          </ac:spMkLst>
        </pc:spChg>
        <pc:spChg chg="add del mod">
          <ac:chgData name="Acerbis Alberto" userId="c43ce6ec-0a23-48ba-9f21-c9649b8c8391" providerId="ADAL" clId="{CEE80DE4-9E05-43B0-A9BA-79592C427319}" dt="2023-09-08T10:22:49.900" v="1969" actId="478"/>
          <ac:spMkLst>
            <pc:docMk/>
            <pc:sldMk cId="3115128405" sldId="2076137357"/>
            <ac:spMk id="18" creationId="{118B417D-54B9-E7A9-5C80-307FD823C3CA}"/>
          </ac:spMkLst>
        </pc:spChg>
        <pc:picChg chg="add del mod">
          <ac:chgData name="Acerbis Alberto" userId="c43ce6ec-0a23-48ba-9f21-c9649b8c8391" providerId="ADAL" clId="{CEE80DE4-9E05-43B0-A9BA-79592C427319}" dt="2023-09-08T10:21:48.935" v="1893" actId="478"/>
          <ac:picMkLst>
            <pc:docMk/>
            <pc:sldMk cId="3115128405" sldId="2076137357"/>
            <ac:picMk id="10" creationId="{E6098186-F673-9A5A-45AF-53E200EAF242}"/>
          </ac:picMkLst>
        </pc:picChg>
        <pc:picChg chg="add mod">
          <ac:chgData name="Acerbis Alberto" userId="c43ce6ec-0a23-48ba-9f21-c9649b8c8391" providerId="ADAL" clId="{CEE80DE4-9E05-43B0-A9BA-79592C427319}" dt="2023-09-21T13:12:22.261" v="3024" actId="1076"/>
          <ac:picMkLst>
            <pc:docMk/>
            <pc:sldMk cId="3115128405" sldId="2076137357"/>
            <ac:picMk id="14" creationId="{FE96A157-2D05-FF31-36E0-9E2FE2DE2BFE}"/>
          </ac:picMkLst>
        </pc:picChg>
        <pc:cxnChg chg="del">
          <ac:chgData name="Acerbis Alberto" userId="c43ce6ec-0a23-48ba-9f21-c9649b8c8391" providerId="ADAL" clId="{CEE80DE4-9E05-43B0-A9BA-79592C427319}" dt="2023-09-08T07:44:52.558" v="1857" actId="478"/>
          <ac:cxnSpMkLst>
            <pc:docMk/>
            <pc:sldMk cId="3115128405" sldId="2076137357"/>
            <ac:cxnSpMk id="11" creationId="{08A323B4-65B5-9413-D504-DFD955CCAEE5}"/>
          </ac:cxnSpMkLst>
        </pc:cxnChg>
      </pc:sldChg>
      <pc:sldChg chg="modSp add mod modAnim">
        <pc:chgData name="Acerbis Alberto" userId="c43ce6ec-0a23-48ba-9f21-c9649b8c8391" providerId="ADAL" clId="{CEE80DE4-9E05-43B0-A9BA-79592C427319}" dt="2023-09-20T10:04:55.484" v="2385"/>
        <pc:sldMkLst>
          <pc:docMk/>
          <pc:sldMk cId="4016707803" sldId="2076137358"/>
        </pc:sldMkLst>
        <pc:spChg chg="mod">
          <ac:chgData name="Acerbis Alberto" userId="c43ce6ec-0a23-48ba-9f21-c9649b8c8391" providerId="ADAL" clId="{CEE80DE4-9E05-43B0-A9BA-79592C427319}" dt="2023-09-20T09:29:51.939" v="2196" actId="20577"/>
          <ac:spMkLst>
            <pc:docMk/>
            <pc:sldMk cId="4016707803" sldId="2076137358"/>
            <ac:spMk id="3" creationId="{33275FAA-546C-4C99-804B-2DD9B65DA4E0}"/>
          </ac:spMkLst>
        </pc:spChg>
        <pc:spChg chg="mod">
          <ac:chgData name="Acerbis Alberto" userId="c43ce6ec-0a23-48ba-9f21-c9649b8c8391" providerId="ADAL" clId="{CEE80DE4-9E05-43B0-A9BA-79592C427319}" dt="2023-09-20T09:30:03.734" v="2197" actId="255"/>
          <ac:spMkLst>
            <pc:docMk/>
            <pc:sldMk cId="4016707803" sldId="2076137358"/>
            <ac:spMk id="6" creationId="{7855DA4C-CC5E-EB4F-1D65-74D3A0233F20}"/>
          </ac:spMkLst>
        </pc:spChg>
      </pc:sldChg>
      <pc:sldChg chg="modSp add mod modAnim">
        <pc:chgData name="Acerbis Alberto" userId="c43ce6ec-0a23-48ba-9f21-c9649b8c8391" providerId="ADAL" clId="{CEE80DE4-9E05-43B0-A9BA-79592C427319}" dt="2023-09-21T08:18:09.776" v="2715" actId="6549"/>
        <pc:sldMkLst>
          <pc:docMk/>
          <pc:sldMk cId="3918573365" sldId="2076137359"/>
        </pc:sldMkLst>
        <pc:spChg chg="mod">
          <ac:chgData name="Acerbis Alberto" userId="c43ce6ec-0a23-48ba-9f21-c9649b8c8391" providerId="ADAL" clId="{CEE80DE4-9E05-43B0-A9BA-79592C427319}" dt="2023-09-20T09:31:06.995" v="2209" actId="20577"/>
          <ac:spMkLst>
            <pc:docMk/>
            <pc:sldMk cId="3918573365" sldId="2076137359"/>
            <ac:spMk id="3" creationId="{33275FAA-546C-4C99-804B-2DD9B65DA4E0}"/>
          </ac:spMkLst>
        </pc:spChg>
        <pc:spChg chg="mod">
          <ac:chgData name="Acerbis Alberto" userId="c43ce6ec-0a23-48ba-9f21-c9649b8c8391" providerId="ADAL" clId="{CEE80DE4-9E05-43B0-A9BA-79592C427319}" dt="2023-09-21T08:18:09.776" v="2715" actId="6549"/>
          <ac:spMkLst>
            <pc:docMk/>
            <pc:sldMk cId="3918573365" sldId="2076137359"/>
            <ac:spMk id="6" creationId="{7855DA4C-CC5E-EB4F-1D65-74D3A0233F20}"/>
          </ac:spMkLst>
        </pc:spChg>
      </pc:sldChg>
      <pc:sldChg chg="addSp delSp modSp add del mod modAnim">
        <pc:chgData name="Acerbis Alberto" userId="c43ce6ec-0a23-48ba-9f21-c9649b8c8391" providerId="ADAL" clId="{CEE80DE4-9E05-43B0-A9BA-79592C427319}" dt="2023-09-20T10:25:09.272" v="2713" actId="47"/>
        <pc:sldMkLst>
          <pc:docMk/>
          <pc:sldMk cId="2064577488" sldId="2076137360"/>
        </pc:sldMkLst>
        <pc:spChg chg="add mod">
          <ac:chgData name="Acerbis Alberto" userId="c43ce6ec-0a23-48ba-9f21-c9649b8c8391" providerId="ADAL" clId="{CEE80DE4-9E05-43B0-A9BA-79592C427319}" dt="2023-09-20T10:08:17.916" v="2530" actId="1076"/>
          <ac:spMkLst>
            <pc:docMk/>
            <pc:sldMk cId="2064577488" sldId="2076137360"/>
            <ac:spMk id="2" creationId="{F7E244A2-7905-46B1-884E-5E5DDD4A9001}"/>
          </ac:spMkLst>
        </pc:spChg>
        <pc:spChg chg="mod">
          <ac:chgData name="Acerbis Alberto" userId="c43ce6ec-0a23-48ba-9f21-c9649b8c8391" providerId="ADAL" clId="{CEE80DE4-9E05-43B0-A9BA-79592C427319}" dt="2023-09-20T10:05:22.850" v="2412" actId="20577"/>
          <ac:spMkLst>
            <pc:docMk/>
            <pc:sldMk cId="2064577488" sldId="2076137360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20T10:09:35.264" v="2532"/>
          <ac:spMkLst>
            <pc:docMk/>
            <pc:sldMk cId="2064577488" sldId="2076137360"/>
            <ac:spMk id="4" creationId="{BB71DC4B-E0CB-6682-A8B0-82A1EE4EE117}"/>
          </ac:spMkLst>
        </pc:spChg>
        <pc:spChg chg="del">
          <ac:chgData name="Acerbis Alberto" userId="c43ce6ec-0a23-48ba-9f21-c9649b8c8391" providerId="ADAL" clId="{CEE80DE4-9E05-43B0-A9BA-79592C427319}" dt="2023-09-20T10:05:28.632" v="2413" actId="478"/>
          <ac:spMkLst>
            <pc:docMk/>
            <pc:sldMk cId="2064577488" sldId="2076137360"/>
            <ac:spMk id="6" creationId="{7855DA4C-CC5E-EB4F-1D65-74D3A0233F20}"/>
          </ac:spMkLst>
        </pc:spChg>
      </pc:sldChg>
      <pc:sldChg chg="addSp delSp modSp add mod delAnim modAnim">
        <pc:chgData name="Acerbis Alberto" userId="c43ce6ec-0a23-48ba-9f21-c9649b8c8391" providerId="ADAL" clId="{CEE80DE4-9E05-43B0-A9BA-79592C427319}" dt="2023-09-21T08:22:23.153" v="2720" actId="122"/>
        <pc:sldMkLst>
          <pc:docMk/>
          <pc:sldMk cId="1147366006" sldId="2076137361"/>
        </pc:sldMkLst>
        <pc:spChg chg="del">
          <ac:chgData name="Acerbis Alberto" userId="c43ce6ec-0a23-48ba-9f21-c9649b8c8391" providerId="ADAL" clId="{CEE80DE4-9E05-43B0-A9BA-79592C427319}" dt="2023-09-20T10:12:12.518" v="2536" actId="478"/>
          <ac:spMkLst>
            <pc:docMk/>
            <pc:sldMk cId="1147366006" sldId="2076137361"/>
            <ac:spMk id="2" creationId="{F7E244A2-7905-46B1-884E-5E5DDD4A9001}"/>
          </ac:spMkLst>
        </pc:spChg>
        <pc:spChg chg="add mod">
          <ac:chgData name="Acerbis Alberto" userId="c43ce6ec-0a23-48ba-9f21-c9649b8c8391" providerId="ADAL" clId="{CEE80DE4-9E05-43B0-A9BA-79592C427319}" dt="2023-09-21T08:22:10.515" v="2716" actId="122"/>
          <ac:spMkLst>
            <pc:docMk/>
            <pc:sldMk cId="1147366006" sldId="2076137361"/>
            <ac:spMk id="14" creationId="{49A38BC0-CBBA-F460-2938-0C286F52EC3F}"/>
          </ac:spMkLst>
        </pc:spChg>
        <pc:spChg chg="add mod">
          <ac:chgData name="Acerbis Alberto" userId="c43ce6ec-0a23-48ba-9f21-c9649b8c8391" providerId="ADAL" clId="{CEE80DE4-9E05-43B0-A9BA-79592C427319}" dt="2023-09-21T08:22:15.182" v="2717" actId="122"/>
          <ac:spMkLst>
            <pc:docMk/>
            <pc:sldMk cId="1147366006" sldId="2076137361"/>
            <ac:spMk id="15" creationId="{19DFCF9C-665A-07CF-F3A0-A12348352C18}"/>
          </ac:spMkLst>
        </pc:spChg>
        <pc:spChg chg="add mod">
          <ac:chgData name="Acerbis Alberto" userId="c43ce6ec-0a23-48ba-9f21-c9649b8c8391" providerId="ADAL" clId="{CEE80DE4-9E05-43B0-A9BA-79592C427319}" dt="2023-09-21T08:22:17.886" v="2718" actId="122"/>
          <ac:spMkLst>
            <pc:docMk/>
            <pc:sldMk cId="1147366006" sldId="2076137361"/>
            <ac:spMk id="16" creationId="{6BB66D0A-5F7C-FCAF-92E8-5B78D73CC997}"/>
          </ac:spMkLst>
        </pc:spChg>
        <pc:spChg chg="add mod">
          <ac:chgData name="Acerbis Alberto" userId="c43ce6ec-0a23-48ba-9f21-c9649b8c8391" providerId="ADAL" clId="{CEE80DE4-9E05-43B0-A9BA-79592C427319}" dt="2023-09-21T08:22:20.338" v="2719" actId="122"/>
          <ac:spMkLst>
            <pc:docMk/>
            <pc:sldMk cId="1147366006" sldId="2076137361"/>
            <ac:spMk id="17" creationId="{52BA7EC6-8CD8-589D-0A16-8279AAAA6193}"/>
          </ac:spMkLst>
        </pc:spChg>
        <pc:spChg chg="add mod">
          <ac:chgData name="Acerbis Alberto" userId="c43ce6ec-0a23-48ba-9f21-c9649b8c8391" providerId="ADAL" clId="{CEE80DE4-9E05-43B0-A9BA-79592C427319}" dt="2023-09-21T08:22:23.153" v="2720" actId="122"/>
          <ac:spMkLst>
            <pc:docMk/>
            <pc:sldMk cId="1147366006" sldId="2076137361"/>
            <ac:spMk id="18" creationId="{DFE9159A-AE38-D26A-D0E4-76C5813645B2}"/>
          </ac:spMkLst>
        </pc:spChg>
        <pc:picChg chg="add mod">
          <ac:chgData name="Acerbis Alberto" userId="c43ce6ec-0a23-48ba-9f21-c9649b8c8391" providerId="ADAL" clId="{CEE80DE4-9E05-43B0-A9BA-79592C427319}" dt="2023-09-20T10:24:21.984" v="2706" actId="12789"/>
          <ac:picMkLst>
            <pc:docMk/>
            <pc:sldMk cId="1147366006" sldId="2076137361"/>
            <ac:picMk id="5" creationId="{C5ADDACD-AB29-70FC-3FEA-24DD66658C3C}"/>
          </ac:picMkLst>
        </pc:picChg>
        <pc:picChg chg="add mod">
          <ac:chgData name="Acerbis Alberto" userId="c43ce6ec-0a23-48ba-9f21-c9649b8c8391" providerId="ADAL" clId="{CEE80DE4-9E05-43B0-A9BA-79592C427319}" dt="2023-09-20T10:24:21.984" v="2706" actId="12789"/>
          <ac:picMkLst>
            <pc:docMk/>
            <pc:sldMk cId="1147366006" sldId="2076137361"/>
            <ac:picMk id="7" creationId="{23D3244D-1657-4F36-6BB8-4450CB35B255}"/>
          </ac:picMkLst>
        </pc:picChg>
        <pc:picChg chg="add mod">
          <ac:chgData name="Acerbis Alberto" userId="c43ce6ec-0a23-48ba-9f21-c9649b8c8391" providerId="ADAL" clId="{CEE80DE4-9E05-43B0-A9BA-79592C427319}" dt="2023-09-20T10:24:21.984" v="2706" actId="12789"/>
          <ac:picMkLst>
            <pc:docMk/>
            <pc:sldMk cId="1147366006" sldId="2076137361"/>
            <ac:picMk id="9" creationId="{60234FA2-25EC-F9AF-BA8F-6FA09223AB72}"/>
          </ac:picMkLst>
        </pc:picChg>
        <pc:picChg chg="add mod">
          <ac:chgData name="Acerbis Alberto" userId="c43ce6ec-0a23-48ba-9f21-c9649b8c8391" providerId="ADAL" clId="{CEE80DE4-9E05-43B0-A9BA-79592C427319}" dt="2023-09-20T10:24:34.270" v="2707" actId="12789"/>
          <ac:picMkLst>
            <pc:docMk/>
            <pc:sldMk cId="1147366006" sldId="2076137361"/>
            <ac:picMk id="11" creationId="{714CFFB3-8670-EFEE-3EED-BD15CDD2EE4C}"/>
          </ac:picMkLst>
        </pc:picChg>
        <pc:picChg chg="add mod">
          <ac:chgData name="Acerbis Alberto" userId="c43ce6ec-0a23-48ba-9f21-c9649b8c8391" providerId="ADAL" clId="{CEE80DE4-9E05-43B0-A9BA-79592C427319}" dt="2023-09-20T10:24:34.270" v="2707" actId="12789"/>
          <ac:picMkLst>
            <pc:docMk/>
            <pc:sldMk cId="1147366006" sldId="2076137361"/>
            <ac:picMk id="13" creationId="{08726F16-E2B2-B924-DBAD-BEA578A35180}"/>
          </ac:picMkLst>
        </pc:picChg>
      </pc:sldChg>
      <pc:sldChg chg="addSp delSp modSp add mod modClrScheme modAnim chgLayout">
        <pc:chgData name="Acerbis Alberto" userId="c43ce6ec-0a23-48ba-9f21-c9649b8c8391" providerId="ADAL" clId="{CEE80DE4-9E05-43B0-A9BA-79592C427319}" dt="2023-09-27T20:46:07.804" v="4251" actId="1076"/>
        <pc:sldMkLst>
          <pc:docMk/>
          <pc:sldMk cId="4049504017" sldId="2076137362"/>
        </pc:sldMkLst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2" creationId="{88CA0338-4945-35A8-4FAE-23D01E23BB0B}"/>
          </ac:spMkLst>
        </pc:spChg>
        <pc:spChg chg="add mod">
          <ac:chgData name="Acerbis Alberto" userId="c43ce6ec-0a23-48ba-9f21-c9649b8c8391" providerId="ADAL" clId="{CEE80DE4-9E05-43B0-A9BA-79592C427319}" dt="2023-09-27T20:46:00.254" v="4249" actId="1076"/>
          <ac:spMkLst>
            <pc:docMk/>
            <pc:sldMk cId="4049504017" sldId="2076137362"/>
            <ac:spMk id="2" creationId="{A40467C1-4D74-31FD-BE48-12F1EB839573}"/>
          </ac:spMkLst>
        </pc:spChg>
        <pc:spChg chg="mod ord">
          <ac:chgData name="Acerbis Alberto" userId="c43ce6ec-0a23-48ba-9f21-c9649b8c8391" providerId="ADAL" clId="{CEE80DE4-9E05-43B0-A9BA-79592C427319}" dt="2023-09-21T08:28:18.042" v="2744" actId="26606"/>
          <ac:spMkLst>
            <pc:docMk/>
            <pc:sldMk cId="4049504017" sldId="2076137362"/>
            <ac:spMk id="3" creationId="{33275FAA-546C-4C99-804B-2DD9B65DA4E0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4" creationId="{567596E7-C544-9121-8CAB-611E963C5DC6}"/>
          </ac:spMkLst>
        </pc:spChg>
        <pc:spChg chg="add del mod">
          <ac:chgData name="Acerbis Alberto" userId="c43ce6ec-0a23-48ba-9f21-c9649b8c8391" providerId="ADAL" clId="{CEE80DE4-9E05-43B0-A9BA-79592C427319}" dt="2023-09-21T08:33:13.549" v="2927" actId="478"/>
          <ac:spMkLst>
            <pc:docMk/>
            <pc:sldMk cId="4049504017" sldId="2076137362"/>
            <ac:spMk id="8" creationId="{72BDB679-0A1D-4424-8004-03E4C2551440}"/>
          </ac:spMkLst>
        </pc:spChg>
        <pc:spChg chg="add del mod">
          <ac:chgData name="Acerbis Alberto" userId="c43ce6ec-0a23-48ba-9f21-c9649b8c8391" providerId="ADAL" clId="{CEE80DE4-9E05-43B0-A9BA-79592C427319}" dt="2023-09-21T08:30:42.259" v="2883" actId="478"/>
          <ac:spMkLst>
            <pc:docMk/>
            <pc:sldMk cId="4049504017" sldId="2076137362"/>
            <ac:spMk id="9" creationId="{5E5D5296-CDED-4381-5CD6-243001C879D4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11" creationId="{A7462B2C-4806-78FF-4BB7-E0F70FAD6E35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12" creationId="{160D64BA-278D-49A3-2C09-B34AEE18CEA9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13" creationId="{0DD3D3B2-E6EB-53C3-1C66-735C0DEEB07E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14" creationId="{400EEEFD-57EE-45D6-215C-519275657B14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15" creationId="{0C11C289-1A0B-F0E0-FAEA-DBC42A8A4560}"/>
          </ac:spMkLst>
        </pc:spChg>
        <pc:spChg chg="add del mod">
          <ac:chgData name="Acerbis Alberto" userId="c43ce6ec-0a23-48ba-9f21-c9649b8c8391" providerId="ADAL" clId="{CEE80DE4-9E05-43B0-A9BA-79592C427319}" dt="2023-09-21T08:30:48.257" v="2884" actId="478"/>
          <ac:spMkLst>
            <pc:docMk/>
            <pc:sldMk cId="4049504017" sldId="2076137362"/>
            <ac:spMk id="16" creationId="{9E4BDE4D-A17E-D2D8-51B0-434CD460DC39}"/>
          </ac:spMkLst>
        </pc:spChg>
        <pc:spChg chg="add del mod">
          <ac:chgData name="Acerbis Alberto" userId="c43ce6ec-0a23-48ba-9f21-c9649b8c8391" providerId="ADAL" clId="{CEE80DE4-9E05-43B0-A9BA-79592C427319}" dt="2023-09-21T08:32:32.908" v="2919" actId="478"/>
          <ac:spMkLst>
            <pc:docMk/>
            <pc:sldMk cId="4049504017" sldId="2076137362"/>
            <ac:spMk id="18" creationId="{6E162A65-B736-1D64-E72C-156890822021}"/>
          </ac:spMkLst>
        </pc:spChg>
        <pc:spChg chg="add mod">
          <ac:chgData name="Acerbis Alberto" userId="c43ce6ec-0a23-48ba-9f21-c9649b8c8391" providerId="ADAL" clId="{CEE80DE4-9E05-43B0-A9BA-79592C427319}" dt="2023-09-27T20:46:02.143" v="4250" actId="1076"/>
          <ac:spMkLst>
            <pc:docMk/>
            <pc:sldMk cId="4049504017" sldId="2076137362"/>
            <ac:spMk id="19" creationId="{C90C2386-A7EB-60F0-93B1-C5920BEDF395}"/>
          </ac:spMkLst>
        </pc:spChg>
        <pc:spChg chg="add del mod">
          <ac:chgData name="Acerbis Alberto" userId="c43ce6ec-0a23-48ba-9f21-c9649b8c8391" providerId="ADAL" clId="{CEE80DE4-9E05-43B0-A9BA-79592C427319}" dt="2023-09-27T20:44:26.626" v="4125" actId="478"/>
          <ac:spMkLst>
            <pc:docMk/>
            <pc:sldMk cId="4049504017" sldId="2076137362"/>
            <ac:spMk id="21" creationId="{BEA32EE4-D83E-CD87-ADD6-6D653DEFBE95}"/>
          </ac:spMkLst>
        </pc:spChg>
        <pc:spChg chg="add mod">
          <ac:chgData name="Acerbis Alberto" userId="c43ce6ec-0a23-48ba-9f21-c9649b8c8391" providerId="ADAL" clId="{CEE80DE4-9E05-43B0-A9BA-79592C427319}" dt="2023-09-27T20:46:07.804" v="4251" actId="1076"/>
          <ac:spMkLst>
            <pc:docMk/>
            <pc:sldMk cId="4049504017" sldId="2076137362"/>
            <ac:spMk id="23" creationId="{010F4AC6-6A81-D8A9-58B2-7DA4D86E1236}"/>
          </ac:spMkLst>
        </pc:spChg>
        <pc:spChg chg="del">
          <ac:chgData name="Acerbis Alberto" userId="c43ce6ec-0a23-48ba-9f21-c9649b8c8391" providerId="ADAL" clId="{CEE80DE4-9E05-43B0-A9BA-79592C427319}" dt="2023-09-21T08:24:07.662" v="2739" actId="478"/>
          <ac:spMkLst>
            <pc:docMk/>
            <pc:sldMk cId="4049504017" sldId="2076137362"/>
            <ac:spMk id="30" creationId="{23C16417-F3CB-AA94-52EE-2958252B564B}"/>
          </ac:spMkLst>
        </pc:spChg>
        <pc:picChg chg="del">
          <ac:chgData name="Acerbis Alberto" userId="c43ce6ec-0a23-48ba-9f21-c9649b8c8391" providerId="ADAL" clId="{CEE80DE4-9E05-43B0-A9BA-79592C427319}" dt="2023-09-21T08:24:07.662" v="2739" actId="478"/>
          <ac:picMkLst>
            <pc:docMk/>
            <pc:sldMk cId="4049504017" sldId="2076137362"/>
            <ac:picMk id="6" creationId="{1CB96F11-E6BD-30A7-6DD7-22D2C35BBD86}"/>
          </ac:picMkLst>
        </pc:picChg>
        <pc:picChg chg="add mod">
          <ac:chgData name="Acerbis Alberto" userId="c43ce6ec-0a23-48ba-9f21-c9649b8c8391" providerId="ADAL" clId="{CEE80DE4-9E05-43B0-A9BA-79592C427319}" dt="2023-09-27T20:45:46.715" v="4247" actId="1076"/>
          <ac:picMkLst>
            <pc:docMk/>
            <pc:sldMk cId="4049504017" sldId="2076137362"/>
            <ac:picMk id="7" creationId="{5829CBF3-BAD4-AEFC-9FFD-7C1BAE665DC5}"/>
          </ac:picMkLst>
        </pc:pic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17" creationId="{74B6A5BE-0D90-0838-16B0-589FCC54538B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20" creationId="{CEFBE1AC-13E6-0449-E51A-C002E81E7E6B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22" creationId="{92FF703C-3E96-9AE2-83EB-B5A635BB180B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25" creationId="{7A78B889-065D-7F3D-462F-CC0BA59E3D8C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26" creationId="{46472AC3-E296-158B-4E59-FC968D9CBFFD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28" creationId="{D9BA03F2-0B05-381F-7D9B-B1DEBAAFD6BB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2" creationId="{3FE60B64-ADA9-DEC9-098F-76107EE5CD9F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3" creationId="{DD44A50F-829B-89EB-5B92-DEC7A8B56310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4" creationId="{8900164B-A81B-BF28-A2DB-088EC4DF4891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6" creationId="{0C3DE59C-6228-85A4-9031-480A134B4A42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7" creationId="{2CC77B2D-1B0D-36C5-0A26-E7F43FB339A8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48" creationId="{CCB11805-0412-938B-2221-B7C385A2A9EE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50" creationId="{A3CA4101-C93C-9514-C583-C252E4EF97F7}"/>
          </ac:cxnSpMkLst>
        </pc:cxnChg>
        <pc:cxnChg chg="del">
          <ac:chgData name="Acerbis Alberto" userId="c43ce6ec-0a23-48ba-9f21-c9649b8c8391" providerId="ADAL" clId="{CEE80DE4-9E05-43B0-A9BA-79592C427319}" dt="2023-09-21T08:24:07.662" v="2739" actId="478"/>
          <ac:cxnSpMkLst>
            <pc:docMk/>
            <pc:sldMk cId="4049504017" sldId="2076137362"/>
            <ac:cxnSpMk id="51" creationId="{A6A5AC9C-11B6-CA17-CEFF-DF83C885E900}"/>
          </ac:cxnSpMkLst>
        </pc:cxnChg>
      </pc:sldChg>
      <pc:sldChg chg="add">
        <pc:chgData name="Acerbis Alberto" userId="c43ce6ec-0a23-48ba-9f21-c9649b8c8391" providerId="ADAL" clId="{CEE80DE4-9E05-43B0-A9BA-79592C427319}" dt="2023-09-21T08:43:43.295" v="2992"/>
        <pc:sldMkLst>
          <pc:docMk/>
          <pc:sldMk cId="3454291223" sldId="2076137363"/>
        </pc:sldMkLst>
      </pc:sldChg>
      <pc:sldChg chg="addSp delSp modSp add mod delAnim">
        <pc:chgData name="Acerbis Alberto" userId="c43ce6ec-0a23-48ba-9f21-c9649b8c8391" providerId="ADAL" clId="{CEE80DE4-9E05-43B0-A9BA-79592C427319}" dt="2023-09-25T19:38:23.333" v="3690" actId="1036"/>
        <pc:sldMkLst>
          <pc:docMk/>
          <pc:sldMk cId="945883359" sldId="2076137364"/>
        </pc:sldMkLst>
        <pc:spChg chg="del">
          <ac:chgData name="Acerbis Alberto" userId="c43ce6ec-0a23-48ba-9f21-c9649b8c8391" providerId="ADAL" clId="{CEE80DE4-9E05-43B0-A9BA-79592C427319}" dt="2023-09-21T13:21:54.980" v="3033" actId="478"/>
          <ac:spMkLst>
            <pc:docMk/>
            <pc:sldMk cId="945883359" sldId="2076137364"/>
            <ac:spMk id="2" creationId="{F47523AC-319B-4096-8438-784BF5A03EB1}"/>
          </ac:spMkLst>
        </pc:spChg>
        <pc:spChg chg="mod">
          <ac:chgData name="Acerbis Alberto" userId="c43ce6ec-0a23-48ba-9f21-c9649b8c8391" providerId="ADAL" clId="{CEE80DE4-9E05-43B0-A9BA-79592C427319}" dt="2023-09-21T13:21:50.587" v="3032" actId="20577"/>
          <ac:spMkLst>
            <pc:docMk/>
            <pc:sldMk cId="945883359" sldId="2076137364"/>
            <ac:spMk id="3" creationId="{33275FAA-546C-4C99-804B-2DD9B65DA4E0}"/>
          </ac:spMkLst>
        </pc:spChg>
        <pc:spChg chg="add del mod">
          <ac:chgData name="Acerbis Alberto" userId="c43ce6ec-0a23-48ba-9f21-c9649b8c8391" providerId="ADAL" clId="{CEE80DE4-9E05-43B0-A9BA-79592C427319}" dt="2023-09-21T13:21:57.208" v="3034" actId="478"/>
          <ac:spMkLst>
            <pc:docMk/>
            <pc:sldMk cId="945883359" sldId="2076137364"/>
            <ac:spMk id="5" creationId="{62E76096-6349-937D-0F4F-6A80F65EA17D}"/>
          </ac:spMkLst>
        </pc:spChg>
        <pc:spChg chg="del">
          <ac:chgData name="Acerbis Alberto" userId="c43ce6ec-0a23-48ba-9f21-c9649b8c8391" providerId="ADAL" clId="{CEE80DE4-9E05-43B0-A9BA-79592C427319}" dt="2023-09-21T13:22:01.793" v="3036" actId="478"/>
          <ac:spMkLst>
            <pc:docMk/>
            <pc:sldMk cId="945883359" sldId="2076137364"/>
            <ac:spMk id="13" creationId="{185E3497-1E8A-3C87-6DB9-849335CCF4AD}"/>
          </ac:spMkLst>
        </pc:spChg>
        <pc:picChg chg="add mod">
          <ac:chgData name="Acerbis Alberto" userId="c43ce6ec-0a23-48ba-9f21-c9649b8c8391" providerId="ADAL" clId="{CEE80DE4-9E05-43B0-A9BA-79592C427319}" dt="2023-09-25T19:38:23.333" v="3690" actId="1036"/>
          <ac:picMkLst>
            <pc:docMk/>
            <pc:sldMk cId="945883359" sldId="2076137364"/>
            <ac:picMk id="4" creationId="{E11F4952-491C-D9E4-CD7B-2112670AE190}"/>
          </ac:picMkLst>
        </pc:picChg>
        <pc:picChg chg="del">
          <ac:chgData name="Acerbis Alberto" userId="c43ce6ec-0a23-48ba-9f21-c9649b8c8391" providerId="ADAL" clId="{CEE80DE4-9E05-43B0-A9BA-79592C427319}" dt="2023-09-21T13:21:58.625" v="3035" actId="478"/>
          <ac:picMkLst>
            <pc:docMk/>
            <pc:sldMk cId="945883359" sldId="2076137364"/>
            <ac:picMk id="6" creationId="{23B8F41C-8E92-E4F6-C841-77F5DBB3A4E5}"/>
          </ac:picMkLst>
        </pc:picChg>
        <pc:picChg chg="add mod">
          <ac:chgData name="Acerbis Alberto" userId="c43ce6ec-0a23-48ba-9f21-c9649b8c8391" providerId="ADAL" clId="{CEE80DE4-9E05-43B0-A9BA-79592C427319}" dt="2023-09-25T19:38:23.333" v="3690" actId="1036"/>
          <ac:picMkLst>
            <pc:docMk/>
            <pc:sldMk cId="945883359" sldId="2076137364"/>
            <ac:picMk id="8" creationId="{B1B8C879-154D-8730-2F2B-346513E1BCE3}"/>
          </ac:picMkLst>
        </pc:picChg>
        <pc:picChg chg="add mod">
          <ac:chgData name="Acerbis Alberto" userId="c43ce6ec-0a23-48ba-9f21-c9649b8c8391" providerId="ADAL" clId="{CEE80DE4-9E05-43B0-A9BA-79592C427319}" dt="2023-09-25T19:38:23.333" v="3690" actId="1036"/>
          <ac:picMkLst>
            <pc:docMk/>
            <pc:sldMk cId="945883359" sldId="2076137364"/>
            <ac:picMk id="10" creationId="{D1491EB5-61F9-4257-8B0F-226A7D6EAA46}"/>
          </ac:picMkLst>
        </pc:picChg>
      </pc:sldChg>
      <pc:sldChg chg="addSp delSp modSp add mod ord delAnim modAnim">
        <pc:chgData name="Acerbis Alberto" userId="c43ce6ec-0a23-48ba-9f21-c9649b8c8391" providerId="ADAL" clId="{CEE80DE4-9E05-43B0-A9BA-79592C427319}" dt="2023-09-25T20:07:36.746" v="3885" actId="1035"/>
        <pc:sldMkLst>
          <pc:docMk/>
          <pc:sldMk cId="3643115015" sldId="2076137365"/>
        </pc:sldMkLst>
        <pc:spChg chg="mod">
          <ac:chgData name="Acerbis Alberto" userId="c43ce6ec-0a23-48ba-9f21-c9649b8c8391" providerId="ADAL" clId="{CEE80DE4-9E05-43B0-A9BA-79592C427319}" dt="2023-09-25T20:07:18.906" v="3852" actId="20577"/>
          <ac:spMkLst>
            <pc:docMk/>
            <pc:sldMk cId="3643115015" sldId="2076137365"/>
            <ac:spMk id="2" creationId="{3625F0F7-0061-5A9B-3951-EBC88D4F9907}"/>
          </ac:spMkLst>
        </pc:spChg>
        <pc:spChg chg="add 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3" creationId="{E36BBA9C-A54E-289B-2921-5209D1C5BDF3}"/>
          </ac:spMkLst>
        </pc:spChg>
        <pc:spChg chg="add 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4" creationId="{30BC170C-1EE9-60E6-7C15-1EA7CEEFD89A}"/>
          </ac:spMkLst>
        </pc:spChg>
        <pc:spChg chg="add 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5" creationId="{F6C4025F-BA0A-9833-A3C7-466410DD64BD}"/>
          </ac:spMkLst>
        </pc:spChg>
        <pc:spChg chg="add 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6" creationId="{85ED0773-4EFE-67E7-8953-DDB37018357B}"/>
          </ac:spMkLst>
        </pc:spChg>
        <pc:spChg chg="add 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7" creationId="{ECC62B4C-EB8A-A0CF-54F1-DE2F7CCFE313}"/>
          </ac:spMkLst>
        </pc:spChg>
        <pc:spChg chg="mod">
          <ac:chgData name="Acerbis Alberto" userId="c43ce6ec-0a23-48ba-9f21-c9649b8c8391" providerId="ADAL" clId="{CEE80DE4-9E05-43B0-A9BA-79592C427319}" dt="2023-09-25T20:07:36.746" v="3885" actId="1035"/>
          <ac:spMkLst>
            <pc:docMk/>
            <pc:sldMk cId="3643115015" sldId="2076137365"/>
            <ac:spMk id="15" creationId="{99A262D1-E186-90DA-1B92-0C0AB03B0D54}"/>
          </ac:spMkLst>
        </pc:spChg>
        <pc:spChg chg="del">
          <ac:chgData name="Acerbis Alberto" userId="c43ce6ec-0a23-48ba-9f21-c9649b8c8391" providerId="ADAL" clId="{CEE80DE4-9E05-43B0-A9BA-79592C427319}" dt="2023-09-25T19:04:21.867" v="3164" actId="478"/>
          <ac:spMkLst>
            <pc:docMk/>
            <pc:sldMk cId="3643115015" sldId="2076137365"/>
            <ac:spMk id="16" creationId="{5C26500E-014A-9203-C585-D293A5E12CFE}"/>
          </ac:spMkLst>
        </pc:spChg>
        <pc:picChg chg="mod">
          <ac:chgData name="Acerbis Alberto" userId="c43ce6ec-0a23-48ba-9f21-c9649b8c8391" providerId="ADAL" clId="{CEE80DE4-9E05-43B0-A9BA-79592C427319}" dt="2023-09-25T19:39:23.883" v="3759" actId="1038"/>
          <ac:picMkLst>
            <pc:docMk/>
            <pc:sldMk cId="3643115015" sldId="2076137365"/>
            <ac:picMk id="14" creationId="{FE96A157-2D05-FF31-36E0-9E2FE2DE2BFE}"/>
          </ac:picMkLst>
        </pc:picChg>
        <pc:cxnChg chg="add del">
          <ac:chgData name="Acerbis Alberto" userId="c43ce6ec-0a23-48ba-9f21-c9649b8c8391" providerId="ADAL" clId="{CEE80DE4-9E05-43B0-A9BA-79592C427319}" dt="2023-09-25T19:09:49.193" v="3487" actId="478"/>
          <ac:cxnSpMkLst>
            <pc:docMk/>
            <pc:sldMk cId="3643115015" sldId="2076137365"/>
            <ac:cxnSpMk id="9" creationId="{E70DCB59-BBCE-61D5-F991-C826357FB733}"/>
          </ac:cxnSpMkLst>
        </pc:cxnChg>
      </pc:sldChg>
      <pc:sldChg chg="addSp modSp add mod modAnim">
        <pc:chgData name="Acerbis Alberto" userId="c43ce6ec-0a23-48ba-9f21-c9649b8c8391" providerId="ADAL" clId="{CEE80DE4-9E05-43B0-A9BA-79592C427319}" dt="2023-09-25T20:20:25.578" v="4044" actId="20577"/>
        <pc:sldMkLst>
          <pc:docMk/>
          <pc:sldMk cId="2248372726" sldId="2076137366"/>
        </pc:sldMkLst>
        <pc:spChg chg="mod">
          <ac:chgData name="Acerbis Alberto" userId="c43ce6ec-0a23-48ba-9f21-c9649b8c8391" providerId="ADAL" clId="{CEE80DE4-9E05-43B0-A9BA-79592C427319}" dt="2023-09-25T20:06:15.046" v="3783" actId="20577"/>
          <ac:spMkLst>
            <pc:docMk/>
            <pc:sldMk cId="2248372726" sldId="2076137366"/>
            <ac:spMk id="2" creationId="{3625F0F7-0061-5A9B-3951-EBC88D4F9907}"/>
          </ac:spMkLst>
        </pc:spChg>
        <pc:spChg chg="add mod">
          <ac:chgData name="Acerbis Alberto" userId="c43ce6ec-0a23-48ba-9f21-c9649b8c8391" providerId="ADAL" clId="{CEE80DE4-9E05-43B0-A9BA-79592C427319}" dt="2023-09-25T20:20:15.483" v="4041" actId="14100"/>
          <ac:spMkLst>
            <pc:docMk/>
            <pc:sldMk cId="2248372726" sldId="2076137366"/>
            <ac:spMk id="3" creationId="{3C270C7F-19E0-8942-F2E2-C706A11A69FE}"/>
          </ac:spMkLst>
        </pc:spChg>
        <pc:spChg chg="add mod">
          <ac:chgData name="Acerbis Alberto" userId="c43ce6ec-0a23-48ba-9f21-c9649b8c8391" providerId="ADAL" clId="{CEE80DE4-9E05-43B0-A9BA-79592C427319}" dt="2023-09-25T20:20:25.578" v="4044" actId="20577"/>
          <ac:spMkLst>
            <pc:docMk/>
            <pc:sldMk cId="2248372726" sldId="2076137366"/>
            <ac:spMk id="4" creationId="{1923E1FE-C455-AC65-15F7-95ECD92ACBFF}"/>
          </ac:spMkLst>
        </pc:spChg>
        <pc:spChg chg="mod">
          <ac:chgData name="Acerbis Alberto" userId="c43ce6ec-0a23-48ba-9f21-c9649b8c8391" providerId="ADAL" clId="{CEE80DE4-9E05-43B0-A9BA-79592C427319}" dt="2023-09-25T20:19:42.661" v="4019" actId="1076"/>
          <ac:spMkLst>
            <pc:docMk/>
            <pc:sldMk cId="2248372726" sldId="2076137366"/>
            <ac:spMk id="15" creationId="{99A262D1-E186-90DA-1B92-0C0AB03B0D54}"/>
          </ac:spMkLst>
        </pc:spChg>
        <pc:spChg chg="mod">
          <ac:chgData name="Acerbis Alberto" userId="c43ce6ec-0a23-48ba-9f21-c9649b8c8391" providerId="ADAL" clId="{CEE80DE4-9E05-43B0-A9BA-79592C427319}" dt="2023-09-25T20:19:46.225" v="4020" actId="1076"/>
          <ac:spMkLst>
            <pc:docMk/>
            <pc:sldMk cId="2248372726" sldId="2076137366"/>
            <ac:spMk id="16" creationId="{5C26500E-014A-9203-C585-D293A5E12CFE}"/>
          </ac:spMkLst>
        </pc:spChg>
      </pc:sldChg>
      <pc:sldChg chg="addSp delSp modSp add mod delAnim modAnim">
        <pc:chgData name="Acerbis Alberto" userId="c43ce6ec-0a23-48ba-9f21-c9649b8c8391" providerId="ADAL" clId="{CEE80DE4-9E05-43B0-A9BA-79592C427319}" dt="2023-09-27T20:21:57.685" v="4106" actId="478"/>
        <pc:sldMkLst>
          <pc:docMk/>
          <pc:sldMk cId="2682980521" sldId="2076137367"/>
        </pc:sldMkLst>
        <pc:spChg chg="mod">
          <ac:chgData name="Acerbis Alberto" userId="c43ce6ec-0a23-48ba-9f21-c9649b8c8391" providerId="ADAL" clId="{CEE80DE4-9E05-43B0-A9BA-79592C427319}" dt="2023-09-25T20:07:49.722" v="3887" actId="20577"/>
          <ac:spMkLst>
            <pc:docMk/>
            <pc:sldMk cId="2682980521" sldId="2076137367"/>
            <ac:spMk id="2" creationId="{3625F0F7-0061-5A9B-3951-EBC88D4F9907}"/>
          </ac:spMkLst>
        </pc:spChg>
        <pc:spChg chg="mod">
          <ac:chgData name="Acerbis Alberto" userId="c43ce6ec-0a23-48ba-9f21-c9649b8c8391" providerId="ADAL" clId="{CEE80DE4-9E05-43B0-A9BA-79592C427319}" dt="2023-09-27T20:21:10.010" v="4065" actId="1035"/>
          <ac:spMkLst>
            <pc:docMk/>
            <pc:sldMk cId="2682980521" sldId="2076137367"/>
            <ac:spMk id="3" creationId="{E36BBA9C-A54E-289B-2921-5209D1C5BDF3}"/>
          </ac:spMkLst>
        </pc:spChg>
        <pc:spChg chg="mod">
          <ac:chgData name="Acerbis Alberto" userId="c43ce6ec-0a23-48ba-9f21-c9649b8c8391" providerId="ADAL" clId="{CEE80DE4-9E05-43B0-A9BA-79592C427319}" dt="2023-09-27T20:21:10.010" v="4065" actId="1035"/>
          <ac:spMkLst>
            <pc:docMk/>
            <pc:sldMk cId="2682980521" sldId="2076137367"/>
            <ac:spMk id="4" creationId="{30BC170C-1EE9-60E6-7C15-1EA7CEEFD89A}"/>
          </ac:spMkLst>
        </pc:spChg>
        <pc:spChg chg="del">
          <ac:chgData name="Acerbis Alberto" userId="c43ce6ec-0a23-48ba-9f21-c9649b8c8391" providerId="ADAL" clId="{CEE80DE4-9E05-43B0-A9BA-79592C427319}" dt="2023-09-25T20:08:38.795" v="3946" actId="478"/>
          <ac:spMkLst>
            <pc:docMk/>
            <pc:sldMk cId="2682980521" sldId="2076137367"/>
            <ac:spMk id="5" creationId="{F6C4025F-BA0A-9833-A3C7-466410DD64BD}"/>
          </ac:spMkLst>
        </pc:spChg>
        <pc:spChg chg="del">
          <ac:chgData name="Acerbis Alberto" userId="c43ce6ec-0a23-48ba-9f21-c9649b8c8391" providerId="ADAL" clId="{CEE80DE4-9E05-43B0-A9BA-79592C427319}" dt="2023-09-25T20:08:38.795" v="3946" actId="478"/>
          <ac:spMkLst>
            <pc:docMk/>
            <pc:sldMk cId="2682980521" sldId="2076137367"/>
            <ac:spMk id="6" creationId="{85ED0773-4EFE-67E7-8953-DDB37018357B}"/>
          </ac:spMkLst>
        </pc:spChg>
        <pc:spChg chg="add mod">
          <ac:chgData name="Acerbis Alberto" userId="c43ce6ec-0a23-48ba-9f21-c9649b8c8391" providerId="ADAL" clId="{CEE80DE4-9E05-43B0-A9BA-79592C427319}" dt="2023-09-27T20:21:54.359" v="4105" actId="20577"/>
          <ac:spMkLst>
            <pc:docMk/>
            <pc:sldMk cId="2682980521" sldId="2076137367"/>
            <ac:spMk id="7" creationId="{20133011-39C8-0045-9863-3D29F5CCC057}"/>
          </ac:spMkLst>
        </pc:spChg>
        <pc:spChg chg="del">
          <ac:chgData name="Acerbis Alberto" userId="c43ce6ec-0a23-48ba-9f21-c9649b8c8391" providerId="ADAL" clId="{CEE80DE4-9E05-43B0-A9BA-79592C427319}" dt="2023-09-25T20:08:38.795" v="3946" actId="478"/>
          <ac:spMkLst>
            <pc:docMk/>
            <pc:sldMk cId="2682980521" sldId="2076137367"/>
            <ac:spMk id="7" creationId="{ECC62B4C-EB8A-A0CF-54F1-DE2F7CCFE313}"/>
          </ac:spMkLst>
        </pc:spChg>
        <pc:spChg chg="mod">
          <ac:chgData name="Acerbis Alberto" userId="c43ce6ec-0a23-48ba-9f21-c9649b8c8391" providerId="ADAL" clId="{CEE80DE4-9E05-43B0-A9BA-79592C427319}" dt="2023-09-27T20:21:10.010" v="4065" actId="1035"/>
          <ac:spMkLst>
            <pc:docMk/>
            <pc:sldMk cId="2682980521" sldId="2076137367"/>
            <ac:spMk id="15" creationId="{99A262D1-E186-90DA-1B92-0C0AB03B0D54}"/>
          </ac:spMkLst>
        </pc:spChg>
        <pc:cxnChg chg="add del">
          <ac:chgData name="Acerbis Alberto" userId="c43ce6ec-0a23-48ba-9f21-c9649b8c8391" providerId="ADAL" clId="{CEE80DE4-9E05-43B0-A9BA-79592C427319}" dt="2023-09-27T20:21:57.685" v="4106" actId="478"/>
          <ac:cxnSpMkLst>
            <pc:docMk/>
            <pc:sldMk cId="2682980521" sldId="2076137367"/>
            <ac:cxnSpMk id="6" creationId="{3CDD0259-17F8-3E2A-AC16-035AAC460C83}"/>
          </ac:cxnSpMkLst>
        </pc:cxnChg>
      </pc:sldChg>
    </pc:docChg>
  </pc:docChgLst>
  <pc:docChgLst>
    <pc:chgData name="Marco Parenzan" userId="a83bbb23f3e251dc" providerId="LiveId" clId="{72D15741-1D72-481F-8827-263A885BA91A}"/>
    <pc:docChg chg="custSel modSld">
      <pc:chgData name="Marco Parenzan" userId="a83bbb23f3e251dc" providerId="LiveId" clId="{72D15741-1D72-481F-8827-263A885BA91A}" dt="2021-09-07T21:44:16.811" v="183" actId="478"/>
      <pc:docMkLst>
        <pc:docMk/>
      </pc:docMkLst>
      <pc:sldChg chg="addSp delSp modSp mod delAnim modAnim">
        <pc:chgData name="Marco Parenzan" userId="a83bbb23f3e251dc" providerId="LiveId" clId="{72D15741-1D72-481F-8827-263A885BA91A}" dt="2021-09-07T21:44:16.811" v="183" actId="478"/>
        <pc:sldMkLst>
          <pc:docMk/>
          <pc:sldMk cId="1245835646" sldId="2076137321"/>
        </pc:sldMkLst>
        <pc:spChg chg="add del mod">
          <ac:chgData name="Marco Parenzan" userId="a83bbb23f3e251dc" providerId="LiveId" clId="{72D15741-1D72-481F-8827-263A885BA91A}" dt="2021-09-07T21:44:16.811" v="183" actId="478"/>
          <ac:spMkLst>
            <pc:docMk/>
            <pc:sldMk cId="1245835646" sldId="2076137321"/>
            <ac:spMk id="3" creationId="{7E4A61BB-5EA7-4271-9E92-A74504034FBE}"/>
          </ac:spMkLst>
        </pc:spChg>
        <pc:spChg chg="add del mod">
          <ac:chgData name="Marco Parenzan" userId="a83bbb23f3e251dc" providerId="LiveId" clId="{72D15741-1D72-481F-8827-263A885BA91A}" dt="2021-09-07T18:19:32.306" v="3" actId="478"/>
          <ac:spMkLst>
            <pc:docMk/>
            <pc:sldMk cId="1245835646" sldId="2076137321"/>
            <ac:spMk id="7" creationId="{412FAD99-2482-4A51-9C79-48F10AA6C75B}"/>
          </ac:spMkLst>
        </pc:spChg>
        <pc:spChg chg="add mod">
          <ac:chgData name="Marco Parenzan" userId="a83bbb23f3e251dc" providerId="LiveId" clId="{72D15741-1D72-481F-8827-263A885BA91A}" dt="2021-09-07T18:23:07.837" v="175" actId="1076"/>
          <ac:spMkLst>
            <pc:docMk/>
            <pc:sldMk cId="1245835646" sldId="2076137321"/>
            <ac:spMk id="10" creationId="{4A6CF775-17CF-4C16-BB47-D45E19B559D2}"/>
          </ac:spMkLst>
        </pc:spChg>
      </pc:sldChg>
      <pc:sldChg chg="addSp modSp">
        <pc:chgData name="Marco Parenzan" userId="a83bbb23f3e251dc" providerId="LiveId" clId="{72D15741-1D72-481F-8827-263A885BA91A}" dt="2021-09-07T18:23:11.930" v="176"/>
        <pc:sldMkLst>
          <pc:docMk/>
          <pc:sldMk cId="1989929399" sldId="2076137330"/>
        </pc:sldMkLst>
        <pc:spChg chg="add mod">
          <ac:chgData name="Marco Parenzan" userId="a83bbb23f3e251dc" providerId="LiveId" clId="{72D15741-1D72-481F-8827-263A885BA91A}" dt="2021-09-07T18:23:11.930" v="176"/>
          <ac:spMkLst>
            <pc:docMk/>
            <pc:sldMk cId="1989929399" sldId="2076137330"/>
            <ac:spMk id="7" creationId="{E201956B-B7E5-4F7E-B348-18B32101BB0E}"/>
          </ac:spMkLst>
        </pc:spChg>
      </pc:sldChg>
      <pc:sldChg chg="modSp mod">
        <pc:chgData name="Marco Parenzan" userId="a83bbb23f3e251dc" providerId="LiveId" clId="{72D15741-1D72-481F-8827-263A885BA91A}" dt="2021-09-07T18:20:57.651" v="170" actId="20577"/>
        <pc:sldMkLst>
          <pc:docMk/>
          <pc:sldMk cId="2026149124" sldId="2076137336"/>
        </pc:sldMkLst>
        <pc:spChg chg="mod">
          <ac:chgData name="Marco Parenzan" userId="a83bbb23f3e251dc" providerId="LiveId" clId="{72D15741-1D72-481F-8827-263A885BA91A}" dt="2021-09-07T18:20:57.651" v="170" actId="20577"/>
          <ac:spMkLst>
            <pc:docMk/>
            <pc:sldMk cId="2026149124" sldId="2076137336"/>
            <ac:spMk id="2" creationId="{F47523AC-319B-4096-8438-784BF5A03EB1}"/>
          </ac:spMkLst>
        </pc:spChg>
      </pc:sldChg>
      <pc:sldChg chg="delSp modSp mod">
        <pc:chgData name="Marco Parenzan" userId="a83bbb23f3e251dc" providerId="LiveId" clId="{72D15741-1D72-481F-8827-263A885BA91A}" dt="2021-09-07T18:20:29.677" v="99" actId="1036"/>
        <pc:sldMkLst>
          <pc:docMk/>
          <pc:sldMk cId="4031223679" sldId="2076137341"/>
        </pc:sldMkLst>
        <pc:spChg chg="mod">
          <ac:chgData name="Marco Parenzan" userId="a83bbb23f3e251dc" providerId="LiveId" clId="{72D15741-1D72-481F-8827-263A885BA91A}" dt="2021-09-07T18:20:29.677" v="99" actId="1036"/>
          <ac:spMkLst>
            <pc:docMk/>
            <pc:sldMk cId="4031223679" sldId="2076137341"/>
            <ac:spMk id="3" creationId="{BB990F1D-0FB7-46FF-B8FA-4469716F153D}"/>
          </ac:spMkLst>
        </pc:spChg>
        <pc:spChg chg="del">
          <ac:chgData name="Marco Parenzan" userId="a83bbb23f3e251dc" providerId="LiveId" clId="{72D15741-1D72-481F-8827-263A885BA91A}" dt="2021-09-07T18:19:20.980" v="0" actId="21"/>
          <ac:spMkLst>
            <pc:docMk/>
            <pc:sldMk cId="4031223679" sldId="2076137341"/>
            <ac:spMk id="5" creationId="{22F756E1-87DD-4C9D-B570-95ABD6B58931}"/>
          </ac:spMkLst>
        </pc:spChg>
      </pc:sldChg>
      <pc:sldChg chg="modSp mod">
        <pc:chgData name="Marco Parenzan" userId="a83bbb23f3e251dc" providerId="LiveId" clId="{72D15741-1D72-481F-8827-263A885BA91A}" dt="2021-09-07T19:28:48.039" v="182" actId="20577"/>
        <pc:sldMkLst>
          <pc:docMk/>
          <pc:sldMk cId="981170754" sldId="2076137343"/>
        </pc:sldMkLst>
        <pc:spChg chg="mod">
          <ac:chgData name="Marco Parenzan" userId="a83bbb23f3e251dc" providerId="LiveId" clId="{72D15741-1D72-481F-8827-263A885BA91A}" dt="2021-09-07T19:28:48.039" v="182" actId="20577"/>
          <ac:spMkLst>
            <pc:docMk/>
            <pc:sldMk cId="981170754" sldId="2076137343"/>
            <ac:spMk id="4" creationId="{C92D4C84-1284-458A-AF25-76A7DA067761}"/>
          </ac:spMkLst>
        </pc:spChg>
      </pc:sldChg>
    </pc:docChg>
  </pc:docChgLst>
  <pc:docChgLst>
    <pc:chgData name="Marco Parenzan" userId="a83bbb23f3e251dc" providerId="LiveId" clId="{4A0F3D23-6874-4E2D-8FAF-DE382996BB02}"/>
    <pc:docChg chg="modSld">
      <pc:chgData name="Marco Parenzan" userId="a83bbb23f3e251dc" providerId="LiveId" clId="{4A0F3D23-6874-4E2D-8FAF-DE382996BB02}" dt="2021-09-05T15:03:47.797" v="40" actId="20577"/>
      <pc:docMkLst>
        <pc:docMk/>
      </pc:docMkLst>
      <pc:sldChg chg="modSp mod">
        <pc:chgData name="Marco Parenzan" userId="a83bbb23f3e251dc" providerId="LiveId" clId="{4A0F3D23-6874-4E2D-8FAF-DE382996BB02}" dt="2021-09-05T15:03:47.797" v="40" actId="20577"/>
        <pc:sldMkLst>
          <pc:docMk/>
          <pc:sldMk cId="1245835646" sldId="2076137321"/>
        </pc:sldMkLst>
        <pc:spChg chg="mod">
          <ac:chgData name="Marco Parenzan" userId="a83bbb23f3e251dc" providerId="LiveId" clId="{4A0F3D23-6874-4E2D-8FAF-DE382996BB02}" dt="2021-09-05T15:03:47.797" v="40" actId="20577"/>
          <ac:spMkLst>
            <pc:docMk/>
            <pc:sldMk cId="1245835646" sldId="2076137321"/>
            <ac:spMk id="2" creationId="{3D638ACE-163E-40EB-A458-E794C67EA2A6}"/>
          </ac:spMkLst>
        </pc:spChg>
      </pc:sldChg>
    </pc:docChg>
  </pc:docChgLst>
  <pc:docChgLst>
    <pc:chgData name="Marco Parenzan" userId="a83bbb23f3e251dc" providerId="LiveId" clId="{04341244-2023-4BB3-943F-013D8B509B06}"/>
    <pc:docChg chg="undo custSel modSld modMainMaster">
      <pc:chgData name="Marco Parenzan" userId="a83bbb23f3e251dc" providerId="LiveId" clId="{04341244-2023-4BB3-943F-013D8B509B06}" dt="2022-09-01T21:53:29.923" v="38" actId="339"/>
      <pc:docMkLst>
        <pc:docMk/>
      </pc:docMkLst>
      <pc:sldChg chg="addSp modSp">
        <pc:chgData name="Marco Parenzan" userId="a83bbb23f3e251dc" providerId="LiveId" clId="{04341244-2023-4BB3-943F-013D8B509B06}" dt="2022-08-31T18:59:32.487" v="29"/>
        <pc:sldMkLst>
          <pc:docMk/>
          <pc:sldMk cId="1245835646" sldId="2076137321"/>
        </pc:sldMkLst>
        <pc:spChg chg="add mod">
          <ac:chgData name="Marco Parenzan" userId="a83bbb23f3e251dc" providerId="LiveId" clId="{04341244-2023-4BB3-943F-013D8B509B06}" dt="2022-08-31T18:59:32.487" v="29"/>
          <ac:spMkLst>
            <pc:docMk/>
            <pc:sldMk cId="1245835646" sldId="2076137321"/>
            <ac:spMk id="7" creationId="{1642948C-67A1-D8CB-30B9-FF3AAE12995A}"/>
          </ac:spMkLst>
        </pc:spChg>
        <pc:picChg chg="add mod">
          <ac:chgData name="Marco Parenzan" userId="a83bbb23f3e251dc" providerId="LiveId" clId="{04341244-2023-4BB3-943F-013D8B509B06}" dt="2022-08-31T18:59:32.487" v="29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delSp mod">
        <pc:chgData name="Marco Parenzan" userId="a83bbb23f3e251dc" providerId="LiveId" clId="{04341244-2023-4BB3-943F-013D8B509B06}" dt="2022-08-31T19:11:44.766" v="35" actId="478"/>
        <pc:sldMkLst>
          <pc:docMk/>
          <pc:sldMk cId="1989929399" sldId="2076137330"/>
        </pc:sldMkLst>
        <pc:spChg chg="del">
          <ac:chgData name="Marco Parenzan" userId="a83bbb23f3e251dc" providerId="LiveId" clId="{04341244-2023-4BB3-943F-013D8B509B06}" dt="2022-08-31T19:11:44.766" v="35" actId="478"/>
          <ac:spMkLst>
            <pc:docMk/>
            <pc:sldMk cId="1989929399" sldId="2076137330"/>
            <ac:spMk id="7" creationId="{E201956B-B7E5-4F7E-B348-18B32101BB0E}"/>
          </ac:spMkLst>
        </pc:spChg>
      </pc:sldChg>
      <pc:sldMasterChg chg="addSp delSp modSp mod modSldLayout">
        <pc:chgData name="Marco Parenzan" userId="a83bbb23f3e251dc" providerId="LiveId" clId="{04341244-2023-4BB3-943F-013D8B509B06}" dt="2022-08-31T19:00:10.986" v="34" actId="207"/>
        <pc:sldMasterMkLst>
          <pc:docMk/>
          <pc:sldMasterMk cId="1564885083" sldId="2147483648"/>
        </pc:sldMasterMkLst>
        <pc:spChg chg="add del mod">
          <ac:chgData name="Marco Parenzan" userId="a83bbb23f3e251dc" providerId="LiveId" clId="{04341244-2023-4BB3-943F-013D8B509B06}" dt="2022-08-31T18:57:03.096" v="13"/>
          <ac:spMkLst>
            <pc:docMk/>
            <pc:sldMasterMk cId="1564885083" sldId="2147483648"/>
            <ac:spMk id="7" creationId="{6D23A000-824C-EDD9-5ADF-90E4526AAA0D}"/>
          </ac:spMkLst>
        </pc:spChg>
        <pc:spChg chg="mod">
          <ac:chgData name="Marco Parenzan" userId="a83bbb23f3e251dc" providerId="LiveId" clId="{04341244-2023-4BB3-943F-013D8B509B06}" dt="2022-08-31T18:57:48.903" v="20" actId="207"/>
          <ac:spMkLst>
            <pc:docMk/>
            <pc:sldMasterMk cId="1564885083" sldId="2147483648"/>
            <ac:spMk id="17" creationId="{E9029C20-407A-4394-9947-7F347A82A73B}"/>
          </ac:spMkLst>
        </pc:spChg>
        <pc:spChg chg="mod">
          <ac:chgData name="Marco Parenzan" userId="a83bbb23f3e251dc" providerId="LiveId" clId="{04341244-2023-4BB3-943F-013D8B509B06}" dt="2022-08-31T18:57:39.172" v="18" actId="207"/>
          <ac:spMkLst>
            <pc:docMk/>
            <pc:sldMasterMk cId="1564885083" sldId="2147483648"/>
            <ac:spMk id="20" creationId="{4AAEA09C-093F-4157-A5AF-2A0FF30C9CFD}"/>
          </ac:spMkLst>
        </pc:spChg>
        <pc:picChg chg="mod">
          <ac:chgData name="Marco Parenzan" userId="a83bbb23f3e251dc" providerId="LiveId" clId="{04341244-2023-4BB3-943F-013D8B509B06}" dt="2022-08-31T18:57:15.110" v="15" actId="1076"/>
          <ac:picMkLst>
            <pc:docMk/>
            <pc:sldMasterMk cId="1564885083" sldId="2147483648"/>
            <ac:picMk id="2" creationId="{D45B3B85-9FC6-B1FF-EF1D-56AD1591A542}"/>
          </ac:picMkLst>
        </pc:picChg>
        <pc:picChg chg="add del mod">
          <ac:chgData name="Marco Parenzan" userId="a83bbb23f3e251dc" providerId="LiveId" clId="{04341244-2023-4BB3-943F-013D8B509B06}" dt="2022-08-31T18:57:03.096" v="13"/>
          <ac:picMkLst>
            <pc:docMk/>
            <pc:sldMasterMk cId="1564885083" sldId="2147483648"/>
            <ac:picMk id="6" creationId="{55A1BDB4-66EA-7E33-4FE2-289F4622E00C}"/>
          </ac:picMkLst>
        </pc:picChg>
        <pc:picChg chg="del">
          <ac:chgData name="Marco Parenzan" userId="a83bbb23f3e251dc" providerId="LiveId" clId="{04341244-2023-4BB3-943F-013D8B509B06}" dt="2022-08-31T18:56:57.374" v="11" actId="478"/>
          <ac:picMkLst>
            <pc:docMk/>
            <pc:sldMasterMk cId="1564885083" sldId="2147483648"/>
            <ac:picMk id="19" creationId="{3283EBEF-5331-4133-80AD-2F67697779C7}"/>
          </ac:picMkLst>
        </pc:picChg>
        <pc:sldLayoutChg chg="modSp">
          <pc:chgData name="Marco Parenzan" userId="a83bbb23f3e251dc" providerId="LiveId" clId="{04341244-2023-4BB3-943F-013D8B509B06}" dt="2022-08-31T19:00:01.332" v="32" actId="207"/>
          <pc:sldLayoutMkLst>
            <pc:docMk/>
            <pc:sldMasterMk cId="1564885083" sldId="2147483648"/>
            <pc:sldLayoutMk cId="2218035909" sldId="2147483714"/>
          </pc:sldLayoutMkLst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" creationId="{56C46A53-071F-4E91-A453-59EEDB19DA3A}"/>
            </ac:spMkLst>
          </pc:spChg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9" creationId="{1FAE0C34-9220-45F0-9FC2-9FE7C994E7BD}"/>
            </ac:spMkLst>
          </pc:spChg>
        </pc:sldLayoutChg>
        <pc:sldLayoutChg chg="modSp">
          <pc:chgData name="Marco Parenzan" userId="a83bbb23f3e251dc" providerId="LiveId" clId="{04341244-2023-4BB3-943F-013D8B509B06}" dt="2022-08-31T19:00:10.986" v="34" actId="207"/>
          <pc:sldLayoutMkLst>
            <pc:docMk/>
            <pc:sldMasterMk cId="1564885083" sldId="2147483648"/>
            <pc:sldLayoutMk cId="1638605711" sldId="2147483715"/>
          </pc:sldLayoutMkLst>
          <pc:spChg chg="mod">
            <ac:chgData name="Marco Parenzan" userId="a83bbb23f3e251dc" providerId="LiveId" clId="{04341244-2023-4BB3-943F-013D8B509B06}" dt="2022-08-31T19:00:10.986" v="34" actId="207"/>
            <ac:spMkLst>
              <pc:docMk/>
              <pc:sldMasterMk cId="1564885083" sldId="2147483648"/>
              <pc:sldLayoutMk cId="1638605711" sldId="2147483715"/>
              <ac:spMk id="13" creationId="{D933FDB5-4F5D-4867-9FA7-BE721FF2AA78}"/>
            </ac:spMkLst>
          </pc:spChg>
        </pc:sldLayoutChg>
        <pc:sldLayoutChg chg="modSp">
          <pc:chgData name="Marco Parenzan" userId="a83bbb23f3e251dc" providerId="LiveId" clId="{04341244-2023-4BB3-943F-013D8B509B06}" dt="2022-08-31T19:00:07.052" v="33" actId="207"/>
          <pc:sldLayoutMkLst>
            <pc:docMk/>
            <pc:sldMasterMk cId="1564885083" sldId="2147483648"/>
            <pc:sldLayoutMk cId="1189356018" sldId="2147483716"/>
          </pc:sldLayoutMkLst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5" creationId="{8014328B-D576-4B5C-A4AE-CF98318929FE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7" creationId="{417C9B65-24A6-46E2-A8D2-A944C7831C2F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24" creationId="{5EBE9B5F-3F49-4C31-9FEC-A0A58A1F8D8A}"/>
            </ac:spMkLst>
          </pc:spChg>
        </pc:sldLayoutChg>
        <pc:sldLayoutChg chg="modSp mod">
          <pc:chgData name="Marco Parenzan" userId="a83bbb23f3e251dc" providerId="LiveId" clId="{04341244-2023-4BB3-943F-013D8B509B06}" dt="2022-08-31T18:58:17.946" v="23" actId="207"/>
          <pc:sldLayoutMkLst>
            <pc:docMk/>
            <pc:sldMasterMk cId="1564885083" sldId="2147483648"/>
            <pc:sldLayoutMk cId="1979894642" sldId="2147483729"/>
          </pc:sldLayoutMkLst>
          <pc:spChg chg="mod">
            <ac:chgData name="Marco Parenzan" userId="a83bbb23f3e251dc" providerId="LiveId" clId="{04341244-2023-4BB3-943F-013D8B509B06}" dt="2022-08-31T18:58:17.946" v="23" actId="207"/>
            <ac:spMkLst>
              <pc:docMk/>
              <pc:sldMasterMk cId="1564885083" sldId="2147483648"/>
              <pc:sldLayoutMk cId="1979894642" sldId="2147483729"/>
              <ac:spMk id="11" creationId="{037924D2-2AB4-4BE1-9687-836615C72DFC}"/>
            </ac:spMkLst>
          </pc:spChg>
        </pc:sldLayoutChg>
      </pc:sldMasterChg>
      <pc:sldMasterChg chg="addSp delSp modSp mod setBg modSldLayout">
        <pc:chgData name="Marco Parenzan" userId="a83bbb23f3e251dc" providerId="LiveId" clId="{04341244-2023-4BB3-943F-013D8B509B06}" dt="2022-08-31T18:58:56.205" v="28"/>
        <pc:sldMasterMkLst>
          <pc:docMk/>
          <pc:sldMasterMk cId="2436476563" sldId="2147483720"/>
        </pc:sldMasterMkLst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5" creationId="{DA5359CB-23A3-B476-9061-586E18644EC0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6" creationId="{A4731849-E9E0-54BF-13FA-C3037ED3FE13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7" creationId="{8FFD053F-61F3-962A-C082-B2F5F903A373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8" creationId="{682D8A54-2340-46A3-9D55-614C8D173345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9" creationId="{17B82C3F-81C5-4A14-B76E-9C625D07F912}"/>
          </ac:spMkLst>
        </pc:spChg>
        <pc:picChg chg="add mod">
          <ac:chgData name="Marco Parenzan" userId="a83bbb23f3e251dc" providerId="LiveId" clId="{04341244-2023-4BB3-943F-013D8B509B06}" dt="2022-08-31T18:58:32.834" v="25"/>
          <ac:picMkLst>
            <pc:docMk/>
            <pc:sldMasterMk cId="2436476563" sldId="2147483720"/>
            <ac:picMk id="8" creationId="{C47743DB-368B-F4B0-3820-04A58A444F89}"/>
          </ac:picMkLst>
        </pc:picChg>
        <pc:picChg chg="del">
          <ac:chgData name="Marco Parenzan" userId="a83bbb23f3e251dc" providerId="LiveId" clId="{04341244-2023-4BB3-943F-013D8B509B06}" dt="2022-08-31T18:58:32.671" v="24" actId="478"/>
          <ac:picMkLst>
            <pc:docMk/>
            <pc:sldMasterMk cId="2436476563" sldId="2147483720"/>
            <ac:picMk id="20" creationId="{A6E45CB8-582D-4D83-BA68-2144437D99A8}"/>
          </ac:picMkLst>
        </pc:picChg>
        <pc:sldLayoutChg chg="setBg">
          <pc:chgData name="Marco Parenzan" userId="a83bbb23f3e251dc" providerId="LiveId" clId="{04341244-2023-4BB3-943F-013D8B509B06}" dt="2022-08-31T18:58:46.031" v="27"/>
          <pc:sldLayoutMkLst>
            <pc:docMk/>
            <pc:sldMasterMk cId="2436476563" sldId="2147483720"/>
            <pc:sldLayoutMk cId="920196349" sldId="2147483722"/>
          </pc:sldLayoutMkLst>
        </pc:sldLayoutChg>
      </pc:sldMasterChg>
      <pc:sldMasterChg chg="modSldLayout">
        <pc:chgData name="Marco Parenzan" userId="a83bbb23f3e251dc" providerId="LiveId" clId="{04341244-2023-4BB3-943F-013D8B509B06}" dt="2022-09-01T21:53:29.923" v="38" actId="339"/>
        <pc:sldMasterMkLst>
          <pc:docMk/>
          <pc:sldMasterMk cId="2167709186" sldId="2147483725"/>
        </pc:sldMasterMkLst>
        <pc:sldLayoutChg chg="addSp delSp modSp mod">
          <pc:chgData name="Marco Parenzan" userId="a83bbb23f3e251dc" providerId="LiveId" clId="{04341244-2023-4BB3-943F-013D8B509B06}" dt="2022-09-01T21:53:29.923" v="38" actId="339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04341244-2023-4BB3-943F-013D8B509B06}" dt="2022-08-31T18:56:40.705" v="10" actId="207"/>
            <ac:spMkLst>
              <pc:docMk/>
              <pc:sldMasterMk cId="2167709186" sldId="2147483725"/>
              <pc:sldLayoutMk cId="459230051" sldId="2147483726"/>
              <ac:spMk id="11" creationId="{037924D2-2AB4-4BE1-9687-836615C72DFC}"/>
            </ac:spMkLst>
          </pc:spChg>
          <pc:spChg chg="add mod">
            <ac:chgData name="Marco Parenzan" userId="a83bbb23f3e251dc" providerId="LiveId" clId="{04341244-2023-4BB3-943F-013D8B509B06}" dt="2022-08-31T18:56:28.796" v="9" actId="1076"/>
            <ac:spMkLst>
              <pc:docMk/>
              <pc:sldMasterMk cId="2167709186" sldId="2147483725"/>
              <pc:sldLayoutMk cId="459230051" sldId="2147483726"/>
              <ac:spMk id="12" creationId="{892BA846-CA3F-2114-DC62-DC1AD4ECEE11}"/>
            </ac:spMkLst>
          </pc:spChg>
          <pc:spChg chg="add mod">
            <ac:chgData name="Marco Parenzan" userId="a83bbb23f3e251dc" providerId="LiveId" clId="{04341244-2023-4BB3-943F-013D8B509B06}" dt="2022-08-31T18:59:44.855" v="31" actId="20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graphicFrameChg chg="add del mod">
            <ac:chgData name="Marco Parenzan" userId="a83bbb23f3e251dc" providerId="LiveId" clId="{04341244-2023-4BB3-943F-013D8B509B06}" dt="2022-08-31T18:56:00.596" v="2" actId="478"/>
            <ac:graphicFrameMkLst>
              <pc:docMk/>
              <pc:sldMasterMk cId="2167709186" sldId="2147483725"/>
              <pc:sldLayoutMk cId="459230051" sldId="2147483726"/>
              <ac:graphicFrameMk id="3" creationId="{D0B56BD9-A785-5021-23AA-763A45A152AC}"/>
            </ac:graphicFrameMkLst>
          </pc:graphicFrameChg>
          <pc:graphicFrameChg chg="add del mod">
            <ac:chgData name="Marco Parenzan" userId="a83bbb23f3e251dc" providerId="LiveId" clId="{04341244-2023-4BB3-943F-013D8B509B06}" dt="2022-08-31T18:56:11.143" v="4"/>
            <ac:graphicFrameMkLst>
              <pc:docMk/>
              <pc:sldMasterMk cId="2167709186" sldId="2147483725"/>
              <pc:sldLayoutMk cId="459230051" sldId="2147483726"/>
              <ac:graphicFrameMk id="4" creationId="{1302C802-2209-BF3D-417D-347DC1472DF7}"/>
            </ac:graphicFrameMkLst>
          </pc:graphicFrameChg>
          <pc:picChg chg="add mod">
            <ac:chgData name="Marco Parenzan" userId="a83bbb23f3e251dc" providerId="LiveId" clId="{04341244-2023-4BB3-943F-013D8B509B06}" dt="2022-08-31T18:56:18.939" v="6" actId="1076"/>
            <ac:picMkLst>
              <pc:docMk/>
              <pc:sldMasterMk cId="2167709186" sldId="2147483725"/>
              <pc:sldLayoutMk cId="459230051" sldId="2147483726"/>
              <ac:picMk id="10" creationId="{0DD31107-76BD-B6B7-6776-8314A0348B92}"/>
            </ac:picMkLst>
          </pc:picChg>
          <pc:picChg chg="add mod">
            <ac:chgData name="Marco Parenzan" userId="a83bbb23f3e251dc" providerId="LiveId" clId="{04341244-2023-4BB3-943F-013D8B509B06}" dt="2022-09-01T21:53:29.923" v="38" actId="339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  <pc:picChg chg="del">
            <ac:chgData name="Marco Parenzan" userId="a83bbb23f3e251dc" providerId="LiveId" clId="{04341244-2023-4BB3-943F-013D8B509B06}" dt="2022-08-31T18:55:38.352" v="0" actId="478"/>
            <ac:picMkLst>
              <pc:docMk/>
              <pc:sldMasterMk cId="2167709186" sldId="2147483725"/>
              <pc:sldLayoutMk cId="459230051" sldId="2147483726"/>
              <ac:picMk id="13" creationId="{F7124621-A4F8-4BA0-A42D-0B84F620802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E5F71C5-4F89-4D68-A0B2-C00F2ADA2D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50762" y="6400976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20" name="Shape 4157">
            <a:extLst>
              <a:ext uri="{FF2B5EF4-FFF2-40B4-BE49-F238E27FC236}">
                <a16:creationId xmlns:a16="http://schemas.microsoft.com/office/drawing/2014/main" id="{19343459-C8D2-474D-9FBA-B6F985CEBF75}"/>
              </a:ext>
            </a:extLst>
          </p:cNvPr>
          <p:cNvSpPr/>
          <p:nvPr userDrawn="1"/>
        </p:nvSpPr>
        <p:spPr>
          <a:xfrm>
            <a:off x="11768024" y="6400976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31107-76BD-B6B7-6776-8314A0348B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92" y="4130046"/>
            <a:ext cx="4236133" cy="1574378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2BA846-CA3F-2114-DC62-DC1AD4ECEE11}"/>
              </a:ext>
            </a:extLst>
          </p:cNvPr>
          <p:cNvSpPr/>
          <p:nvPr userDrawn="1"/>
        </p:nvSpPr>
        <p:spPr>
          <a:xfrm>
            <a:off x="723456" y="4013715"/>
            <a:ext cx="3560528" cy="830997"/>
          </a:xfrm>
          <a:prstGeom prst="rect">
            <a:avLst/>
          </a:prstGeom>
          <a:noFill/>
          <a:scene3d>
            <a:camera prst="isometricRightUp">
              <a:rot lat="2100000" lon="189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noFill/>
                  <a:prstDash val="solid"/>
                </a:ln>
                <a:solidFill>
                  <a:srgbClr val="FFE302"/>
                </a:solidFill>
              </a:rPr>
              <a:t>Saturday</a:t>
            </a:r>
            <a:endParaRPr lang="en-US" sz="4800" b="1" cap="none" spc="0" dirty="0">
              <a:ln w="12700" cmpd="sng">
                <a:noFill/>
                <a:prstDash val="solid"/>
              </a:ln>
              <a:solidFill>
                <a:srgbClr val="FFE302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30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2023</a:t>
            </a:r>
          </a:p>
        </p:txBody>
      </p:sp>
    </p:spTree>
    <p:extLst>
      <p:ext uri="{BB962C8B-B14F-4D97-AF65-F5344CB8AC3E}">
        <p14:creationId xmlns:p14="http://schemas.microsoft.com/office/powerpoint/2010/main" val="45923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9E0D50-4D48-4E40-8743-50A5279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445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4E4077-A3BD-4A9C-9053-90BF6B1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7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AC9850-B48F-DF1D-D021-2E06FC77DA7C}"/>
              </a:ext>
            </a:extLst>
          </p:cNvPr>
          <p:cNvSpPr/>
          <p:nvPr userDrawn="1"/>
        </p:nvSpPr>
        <p:spPr>
          <a:xfrm>
            <a:off x="3968319" y="1154097"/>
            <a:ext cx="8223681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B52872-40A0-E2C3-8AE1-4D6BD61CAB68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30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2023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BBAA1DF-95A9-19AB-06C7-D798E7377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3446" y="4963268"/>
            <a:ext cx="2452914" cy="13062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62B5-B44D-6EB1-9469-6D948E1836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3350" y="2569494"/>
            <a:ext cx="4380694" cy="85639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DCBC62-6B98-D27D-4F84-562936EECE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82333" y="1243453"/>
            <a:ext cx="4444566" cy="10933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F76FBF-230E-4718-8A57-5F3F538E9125}"/>
              </a:ext>
            </a:extLst>
          </p:cNvPr>
          <p:cNvSpPr/>
          <p:nvPr userDrawn="1"/>
        </p:nvSpPr>
        <p:spPr>
          <a:xfrm>
            <a:off x="1047565" y="3596943"/>
            <a:ext cx="11144435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F95F0-4D32-9F17-67AB-F92E4929FA86}"/>
              </a:ext>
            </a:extLst>
          </p:cNvPr>
          <p:cNvSpPr txBox="1"/>
          <p:nvPr userDrawn="1"/>
        </p:nvSpPr>
        <p:spPr>
          <a:xfrm rot="19979713">
            <a:off x="392588" y="1851797"/>
            <a:ext cx="6185402" cy="16432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N" sz="4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 sz="9600" dirty="0">
                <a:solidFill>
                  <a:srgbClr val="0261C4"/>
                </a:solidFill>
              </a:rPr>
              <a:t>SPONSORS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F83BF03-947D-168A-2DAC-8A6646821AE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5968" y="3683889"/>
            <a:ext cx="4412936" cy="10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5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487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9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03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05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36B4-D7FD-4E20-82F9-2A47731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9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emf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7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1" r:id="rId2"/>
    <p:sldLayoutId id="214748373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AEA09C-093F-4157-A5AF-2A0FF30C9CFD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9029C20-407A-4394-9947-7F347A82A73B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E1DBA5D-E2D8-47A8-B7D1-E20212CE4C66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B3B85-9FC6-B1FF-EF1D-56AD1591A54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6" r:id="rId3"/>
    <p:sldLayoutId id="214748371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A5359CB-23A3-B476-9061-586E18644EC0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731849-E9E0-54BF-13FA-C3037ED3FE13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FD053F-61F3-962A-C082-B2F5F903A373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743DB-368B-F4B0-3820-04A58A444F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ilgrzybek.com/abou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www.amazon.com/Mythical-Man-Month-Software-Engineering-Anniversary/dp/0201835959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hyperlink" Target="https://agilereloaded.it/corsi/corso-ddd-cqrs-patter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qrs-muflone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github.com/brewup" TargetMode="External"/><Relationship Id="rId10" Type="http://schemas.openxmlformats.org/officeDocument/2006/relationships/hyperlink" Target="https://github.com/ace68" TargetMode="External"/><Relationship Id="rId4" Type="http://schemas.openxmlformats.org/officeDocument/2006/relationships/hyperlink" Target="mailto:alberto.acerbis@intre.it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Modular Architecture con .NET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A298A0-E176-45B1-A7F5-06FBE7B2E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&lt;Alberto Acerbis&gt;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pic>
        <p:nvPicPr>
          <p:cNvPr id="4" name="Immagine 3" descr="Immagine che contiene Viso umano, sorriso, vestiti, persona&#10;&#10;Descrizione generata automaticamente">
            <a:extLst>
              <a:ext uri="{FF2B5EF4-FFF2-40B4-BE49-F238E27FC236}">
                <a16:creationId xmlns:a16="http://schemas.microsoft.com/office/drawing/2014/main" id="{C6BFD639-4B5D-EE47-27AE-377C175F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50" y="3816303"/>
            <a:ext cx="2201863" cy="2201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583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FE96A157-2D05-FF31-36E0-9E2FE2DE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9" y="1730896"/>
            <a:ext cx="3818121" cy="3464591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99A262D1-E186-90DA-1B92-0C0AB03B0D54}"/>
              </a:ext>
            </a:extLst>
          </p:cNvPr>
          <p:cNvSpPr/>
          <p:nvPr/>
        </p:nvSpPr>
        <p:spPr bwMode="auto">
          <a:xfrm>
            <a:off x="5381465" y="1493906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Database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Transactions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625F0F7-0061-5A9B-3951-EBC88D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Granularity Integrators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36BBA9C-A54E-289B-2921-5209D1C5BDF3}"/>
              </a:ext>
            </a:extLst>
          </p:cNvPr>
          <p:cNvSpPr/>
          <p:nvPr/>
        </p:nvSpPr>
        <p:spPr bwMode="auto">
          <a:xfrm>
            <a:off x="5849984" y="2381493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Workflow and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Choreography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0BC170C-1EE9-60E6-7C15-1EA7CEEFD89A}"/>
              </a:ext>
            </a:extLst>
          </p:cNvPr>
          <p:cNvSpPr/>
          <p:nvPr/>
        </p:nvSpPr>
        <p:spPr bwMode="auto">
          <a:xfrm>
            <a:off x="6324202" y="3269080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Shared</a:t>
            </a: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0133011-39C8-0045-9863-3D29F5CCC057}"/>
              </a:ext>
            </a:extLst>
          </p:cNvPr>
          <p:cNvSpPr/>
          <p:nvPr/>
        </p:nvSpPr>
        <p:spPr bwMode="auto">
          <a:xfrm>
            <a:off x="6733904" y="4156667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Database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Relationships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it-IT" dirty="0"/>
          </a:p>
        </p:txBody>
      </p:sp>
      <p:sp>
        <p:nvSpPr>
          <p:cNvPr id="6" name="Memoria ad accesso sequenziale 5">
            <a:extLst>
              <a:ext uri="{FF2B5EF4-FFF2-40B4-BE49-F238E27FC236}">
                <a16:creationId xmlns:a16="http://schemas.microsoft.com/office/drawing/2014/main" id="{7855DA4C-CC5E-EB4F-1D65-74D3A0233F20}"/>
              </a:ext>
            </a:extLst>
          </p:cNvPr>
          <p:cNvSpPr/>
          <p:nvPr/>
        </p:nvSpPr>
        <p:spPr>
          <a:xfrm>
            <a:off x="1088136" y="1000126"/>
            <a:ext cx="8961120" cy="5071489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Software Architecture </a:t>
            </a:r>
            <a:r>
              <a:rPr lang="it-IT" sz="3200" dirty="0" err="1"/>
              <a:t>is</a:t>
            </a:r>
            <a:r>
              <a:rPr lang="it-IT" sz="3200" dirty="0"/>
              <a:t> the </a:t>
            </a:r>
            <a:r>
              <a:rPr lang="it-IT" sz="3200" dirty="0" err="1"/>
              <a:t>stuff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</a:t>
            </a:r>
            <a:r>
              <a:rPr lang="it-IT" sz="3200" dirty="0" err="1"/>
              <a:t>can’t</a:t>
            </a:r>
            <a:r>
              <a:rPr lang="it-IT" sz="3200" dirty="0"/>
              <a:t> </a:t>
            </a:r>
            <a:r>
              <a:rPr lang="it-IT" sz="3200" strike="sngStrike" dirty="0"/>
              <a:t>Google</a:t>
            </a:r>
            <a:r>
              <a:rPr lang="it-IT" sz="3200" dirty="0"/>
              <a:t> Bing </a:t>
            </a:r>
            <a:r>
              <a:rPr lang="it-IT" sz="3200" dirty="0" err="1"/>
              <a:t>answers</a:t>
            </a:r>
            <a:r>
              <a:rPr lang="it-IT" sz="3200" dirty="0"/>
              <a:t> for.</a:t>
            </a:r>
          </a:p>
        </p:txBody>
      </p:sp>
    </p:spTree>
    <p:extLst>
      <p:ext uri="{BB962C8B-B14F-4D97-AF65-F5344CB8AC3E}">
        <p14:creationId xmlns:p14="http://schemas.microsoft.com/office/powerpoint/2010/main" val="20261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FE96A157-2D05-FF31-36E0-9E2FE2DE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4" y="1491457"/>
            <a:ext cx="5085231" cy="4614376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99A262D1-E186-90DA-1B92-0C0AB03B0D54}"/>
              </a:ext>
            </a:extLst>
          </p:cNvPr>
          <p:cNvSpPr/>
          <p:nvPr/>
        </p:nvSpPr>
        <p:spPr bwMode="auto">
          <a:xfrm>
            <a:off x="5335745" y="1000127"/>
            <a:ext cx="3810000" cy="21336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is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Essential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C26500E-014A-9203-C585-D293A5E12CFE}"/>
              </a:ext>
            </a:extLst>
          </p:cNvPr>
          <p:cNvSpPr/>
          <p:nvPr/>
        </p:nvSpPr>
        <p:spPr bwMode="auto">
          <a:xfrm>
            <a:off x="7521678" y="3798645"/>
            <a:ext cx="4168561" cy="1971735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is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Accidental</a:t>
            </a:r>
            <a:r>
              <a:rPr lang="it-IT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625F0F7-0061-5A9B-3951-EBC88D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Hamletic doubt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1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Architecture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67596E7-C544-9121-8CAB-611E963C5DC6}"/>
              </a:ext>
            </a:extLst>
          </p:cNvPr>
          <p:cNvSpPr/>
          <p:nvPr/>
        </p:nvSpPr>
        <p:spPr>
          <a:xfrm>
            <a:off x="2816352" y="1519778"/>
            <a:ext cx="2721826" cy="381844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1C73D78-F5E1-8245-764D-30F894F022C4}"/>
              </a:ext>
            </a:extLst>
          </p:cNvPr>
          <p:cNvSpPr/>
          <p:nvPr/>
        </p:nvSpPr>
        <p:spPr>
          <a:xfrm>
            <a:off x="3207281" y="2782474"/>
            <a:ext cx="1911092" cy="8595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B96F11-E6BD-30A7-6DD7-22D2C35B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745" y="4059497"/>
            <a:ext cx="990686" cy="103641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879EF87-53EA-4790-D221-2050336DF45C}"/>
              </a:ext>
            </a:extLst>
          </p:cNvPr>
          <p:cNvCxnSpPr>
            <a:cxnSpLocks/>
          </p:cNvCxnSpPr>
          <p:nvPr/>
        </p:nvCxnSpPr>
        <p:spPr>
          <a:xfrm>
            <a:off x="4147570" y="3623722"/>
            <a:ext cx="0" cy="43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EDD1749-E93C-BEF5-19EC-F2E9EA1C7E3F}"/>
              </a:ext>
            </a:extLst>
          </p:cNvPr>
          <p:cNvSpPr/>
          <p:nvPr/>
        </p:nvSpPr>
        <p:spPr>
          <a:xfrm>
            <a:off x="2807208" y="5499066"/>
            <a:ext cx="6074587" cy="52209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Bus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50DF8E2-9AEB-610D-0BAA-704F3C3B958F}"/>
              </a:ext>
            </a:extLst>
          </p:cNvPr>
          <p:cNvCxnSpPr>
            <a:cxnSpLocks/>
          </p:cNvCxnSpPr>
          <p:nvPr/>
        </p:nvCxnSpPr>
        <p:spPr>
          <a:xfrm flipV="1">
            <a:off x="3855720" y="2503582"/>
            <a:ext cx="0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2353767-849F-8760-6D8B-BF7DF6D17240}"/>
              </a:ext>
            </a:extLst>
          </p:cNvPr>
          <p:cNvCxnSpPr>
            <a:cxnSpLocks/>
          </p:cNvCxnSpPr>
          <p:nvPr/>
        </p:nvCxnSpPr>
        <p:spPr>
          <a:xfrm>
            <a:off x="4486656" y="2503582"/>
            <a:ext cx="0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3C16417-F3CB-AA94-52EE-2958252B564B}"/>
              </a:ext>
            </a:extLst>
          </p:cNvPr>
          <p:cNvSpPr/>
          <p:nvPr/>
        </p:nvSpPr>
        <p:spPr>
          <a:xfrm>
            <a:off x="3209544" y="1625345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377F2F92-E206-A46F-D6B3-B6A520AFD53B}"/>
              </a:ext>
            </a:extLst>
          </p:cNvPr>
          <p:cNvSpPr/>
          <p:nvPr/>
        </p:nvSpPr>
        <p:spPr>
          <a:xfrm>
            <a:off x="6159969" y="1519778"/>
            <a:ext cx="2721826" cy="381844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74C77AA-2970-ACDD-1AD3-9D1F2D21C852}"/>
              </a:ext>
            </a:extLst>
          </p:cNvPr>
          <p:cNvSpPr/>
          <p:nvPr/>
        </p:nvSpPr>
        <p:spPr>
          <a:xfrm>
            <a:off x="6560042" y="2782474"/>
            <a:ext cx="1911092" cy="8595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232581AD-13ED-B13B-09E8-32C73A43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06" y="4059497"/>
            <a:ext cx="990686" cy="1036410"/>
          </a:xfrm>
          <a:prstGeom prst="rect">
            <a:avLst/>
          </a:prstGeom>
        </p:spPr>
      </p:pic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5B43EBF-ED40-7EB9-207B-006688ABD950}"/>
              </a:ext>
            </a:extLst>
          </p:cNvPr>
          <p:cNvCxnSpPr>
            <a:cxnSpLocks/>
          </p:cNvCxnSpPr>
          <p:nvPr/>
        </p:nvCxnSpPr>
        <p:spPr>
          <a:xfrm>
            <a:off x="7500331" y="3623722"/>
            <a:ext cx="0" cy="43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D75F69E-6B8B-5617-3E87-ABE4A85D6894}"/>
              </a:ext>
            </a:extLst>
          </p:cNvPr>
          <p:cNvCxnSpPr>
            <a:cxnSpLocks/>
          </p:cNvCxnSpPr>
          <p:nvPr/>
        </p:nvCxnSpPr>
        <p:spPr>
          <a:xfrm flipV="1">
            <a:off x="7208481" y="2503582"/>
            <a:ext cx="0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E5CB48-228C-03A5-19CE-6F7AEEA598F2}"/>
              </a:ext>
            </a:extLst>
          </p:cNvPr>
          <p:cNvCxnSpPr>
            <a:cxnSpLocks/>
          </p:cNvCxnSpPr>
          <p:nvPr/>
        </p:nvCxnSpPr>
        <p:spPr>
          <a:xfrm>
            <a:off x="7839417" y="2503582"/>
            <a:ext cx="0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CFC191E8-E5B4-8E8B-4998-BC5A4A68BE15}"/>
              </a:ext>
            </a:extLst>
          </p:cNvPr>
          <p:cNvSpPr/>
          <p:nvPr/>
        </p:nvSpPr>
        <p:spPr>
          <a:xfrm>
            <a:off x="6562305" y="1625345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Frontend</a:t>
            </a:r>
            <a:endParaRPr lang="it-IT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2FC2077-770D-48B2-9641-79AC98798AC4}"/>
              </a:ext>
            </a:extLst>
          </p:cNvPr>
          <p:cNvCxnSpPr>
            <a:cxnSpLocks/>
          </p:cNvCxnSpPr>
          <p:nvPr/>
        </p:nvCxnSpPr>
        <p:spPr>
          <a:xfrm flipV="1">
            <a:off x="3761232" y="5338222"/>
            <a:ext cx="0" cy="1394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023A4E2-F9AB-A35F-A0F9-B1AAFD8C2E97}"/>
              </a:ext>
            </a:extLst>
          </p:cNvPr>
          <p:cNvCxnSpPr>
            <a:cxnSpLocks/>
          </p:cNvCxnSpPr>
          <p:nvPr/>
        </p:nvCxnSpPr>
        <p:spPr>
          <a:xfrm>
            <a:off x="4392168" y="5338222"/>
            <a:ext cx="0" cy="1394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E59B89F2-A4F0-4329-016B-31076D787027}"/>
              </a:ext>
            </a:extLst>
          </p:cNvPr>
          <p:cNvCxnSpPr>
            <a:cxnSpLocks/>
          </p:cNvCxnSpPr>
          <p:nvPr/>
        </p:nvCxnSpPr>
        <p:spPr>
          <a:xfrm flipV="1">
            <a:off x="7205472" y="5335174"/>
            <a:ext cx="0" cy="1394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5F4BF17-9BED-134E-C7F4-8871D3F8FB47}"/>
              </a:ext>
            </a:extLst>
          </p:cNvPr>
          <p:cNvCxnSpPr>
            <a:cxnSpLocks/>
          </p:cNvCxnSpPr>
          <p:nvPr/>
        </p:nvCxnSpPr>
        <p:spPr>
          <a:xfrm>
            <a:off x="7836408" y="5335174"/>
            <a:ext cx="0" cy="1394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Software Architecture</a:t>
            </a:r>
            <a:endParaRPr lang="it-IT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830F485-74F8-334D-CA77-01B9C1737F73}"/>
              </a:ext>
            </a:extLst>
          </p:cNvPr>
          <p:cNvSpPr/>
          <p:nvPr/>
        </p:nvSpPr>
        <p:spPr>
          <a:xfrm>
            <a:off x="621792" y="1161288"/>
            <a:ext cx="4800600" cy="5349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42D1BCA-4B4B-9CA5-A5E8-62E25B1DFD17}"/>
              </a:ext>
            </a:extLst>
          </p:cNvPr>
          <p:cNvSpPr/>
          <p:nvPr/>
        </p:nvSpPr>
        <p:spPr>
          <a:xfrm>
            <a:off x="6022848" y="1161288"/>
            <a:ext cx="4800600" cy="5349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7BB7D10-6BCB-A82F-C5C3-BF38251FEAEC}"/>
              </a:ext>
            </a:extLst>
          </p:cNvPr>
          <p:cNvSpPr/>
          <p:nvPr/>
        </p:nvSpPr>
        <p:spPr>
          <a:xfrm>
            <a:off x="905256" y="1399032"/>
            <a:ext cx="4251960" cy="886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First </a:t>
            </a:r>
            <a:r>
              <a:rPr lang="it-IT" dirty="0" err="1"/>
              <a:t>Law</a:t>
            </a:r>
            <a:endParaRPr lang="it-IT" dirty="0"/>
          </a:p>
        </p:txBody>
      </p:sp>
      <p:sp>
        <p:nvSpPr>
          <p:cNvPr id="6" name="Rettangolo con un angolo ritagliato 5">
            <a:extLst>
              <a:ext uri="{FF2B5EF4-FFF2-40B4-BE49-F238E27FC236}">
                <a16:creationId xmlns:a16="http://schemas.microsoft.com/office/drawing/2014/main" id="{5E9FCB6D-1C1A-04AD-8625-C3527CBA0214}"/>
              </a:ext>
            </a:extLst>
          </p:cNvPr>
          <p:cNvSpPr/>
          <p:nvPr/>
        </p:nvSpPr>
        <p:spPr>
          <a:xfrm>
            <a:off x="905256" y="2459736"/>
            <a:ext cx="4251960" cy="1152144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Everything</a:t>
            </a:r>
            <a:r>
              <a:rPr lang="it-IT" dirty="0"/>
              <a:t> in software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trade-off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E2646FD-9936-9C8D-FFB6-BBB4554915BB}"/>
              </a:ext>
            </a:extLst>
          </p:cNvPr>
          <p:cNvSpPr/>
          <p:nvPr/>
        </p:nvSpPr>
        <p:spPr>
          <a:xfrm>
            <a:off x="896112" y="3785616"/>
            <a:ext cx="4251960" cy="886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Corollary</a:t>
            </a:r>
            <a:r>
              <a:rPr lang="it-IT" dirty="0"/>
              <a:t> 1</a:t>
            </a:r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ADF100EF-3FD3-BCA8-F780-1D36ED511499}"/>
              </a:ext>
            </a:extLst>
          </p:cNvPr>
          <p:cNvSpPr/>
          <p:nvPr/>
        </p:nvSpPr>
        <p:spPr>
          <a:xfrm>
            <a:off x="896112" y="4833744"/>
            <a:ext cx="4251960" cy="1338455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If</a:t>
            </a:r>
            <a:r>
              <a:rPr lang="it-IT" sz="1600" dirty="0"/>
              <a:t> an </a:t>
            </a:r>
            <a:r>
              <a:rPr lang="it-IT" sz="1600" dirty="0" err="1"/>
              <a:t>architect</a:t>
            </a:r>
            <a:r>
              <a:rPr lang="it-IT" sz="1600" dirty="0"/>
              <a:t> </a:t>
            </a:r>
            <a:r>
              <a:rPr lang="it-IT" sz="1600" dirty="0" err="1"/>
              <a:t>thinks</a:t>
            </a:r>
            <a:r>
              <a:rPr lang="it-IT" sz="1600" dirty="0"/>
              <a:t> </a:t>
            </a:r>
            <a:r>
              <a:rPr lang="it-IT" sz="1600" dirty="0" err="1"/>
              <a:t>they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discovered</a:t>
            </a:r>
            <a:r>
              <a:rPr lang="it-IT" sz="1600" dirty="0"/>
              <a:t> </a:t>
            </a:r>
            <a:r>
              <a:rPr lang="it-IT" sz="1600" dirty="0" err="1"/>
              <a:t>something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isn’t</a:t>
            </a:r>
            <a:r>
              <a:rPr lang="it-IT" sz="1600" dirty="0"/>
              <a:t> a trade-off, more </a:t>
            </a:r>
            <a:r>
              <a:rPr lang="it-IT" sz="1600" dirty="0" err="1"/>
              <a:t>likely</a:t>
            </a:r>
            <a:r>
              <a:rPr lang="it-IT" sz="1600" dirty="0"/>
              <a:t> </a:t>
            </a:r>
            <a:r>
              <a:rPr lang="it-IT" sz="1600" dirty="0" err="1"/>
              <a:t>they</a:t>
            </a:r>
            <a:r>
              <a:rPr lang="it-IT" sz="1600" dirty="0"/>
              <a:t> just </a:t>
            </a:r>
            <a:r>
              <a:rPr lang="it-IT" sz="1600" dirty="0" err="1"/>
              <a:t>haven’t</a:t>
            </a:r>
            <a:r>
              <a:rPr lang="it-IT" sz="1600" dirty="0"/>
              <a:t> </a:t>
            </a:r>
            <a:r>
              <a:rPr lang="it-IT" sz="1600" dirty="0" err="1"/>
              <a:t>yet</a:t>
            </a:r>
            <a:r>
              <a:rPr lang="it-IT" sz="1600" dirty="0"/>
              <a:t> </a:t>
            </a:r>
            <a:r>
              <a:rPr lang="it-IT" sz="1600" dirty="0" err="1"/>
              <a:t>identified</a:t>
            </a:r>
            <a:r>
              <a:rPr lang="it-IT" sz="1600" dirty="0"/>
              <a:t> the </a:t>
            </a:r>
          </a:p>
          <a:p>
            <a:pPr algn="ctr"/>
            <a:r>
              <a:rPr lang="it-IT" sz="1600" dirty="0"/>
              <a:t>trade-off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162A2A3-2A4A-EDAF-89A7-01866A4DDCC0}"/>
              </a:ext>
            </a:extLst>
          </p:cNvPr>
          <p:cNvSpPr/>
          <p:nvPr/>
        </p:nvSpPr>
        <p:spPr>
          <a:xfrm>
            <a:off x="6297168" y="1399032"/>
            <a:ext cx="4251960" cy="886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Second </a:t>
            </a:r>
            <a:r>
              <a:rPr lang="it-IT" dirty="0" err="1"/>
              <a:t>Law</a:t>
            </a:r>
            <a:endParaRPr lang="it-IT" dirty="0"/>
          </a:p>
        </p:txBody>
      </p:sp>
      <p:sp>
        <p:nvSpPr>
          <p:cNvPr id="10" name="Rettangolo con un angolo ritagliato 9">
            <a:extLst>
              <a:ext uri="{FF2B5EF4-FFF2-40B4-BE49-F238E27FC236}">
                <a16:creationId xmlns:a16="http://schemas.microsoft.com/office/drawing/2014/main" id="{46084D6D-B3EC-7E00-5911-0D55ACEB2C54}"/>
              </a:ext>
            </a:extLst>
          </p:cNvPr>
          <p:cNvSpPr/>
          <p:nvPr/>
        </p:nvSpPr>
        <p:spPr>
          <a:xfrm>
            <a:off x="6297168" y="2459736"/>
            <a:ext cx="4251960" cy="1152144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how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2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 from?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382A73D-3FC3-6D12-6AF6-55B2C21A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5" y="1621200"/>
            <a:ext cx="3825572" cy="403895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F23E8F0-0CE0-69EF-4F7C-F8FF4A7A1A50}"/>
              </a:ext>
            </a:extLst>
          </p:cNvPr>
          <p:cNvSpPr/>
          <p:nvPr/>
        </p:nvSpPr>
        <p:spPr bwMode="auto">
          <a:xfrm>
            <a:off x="5465381" y="839263"/>
            <a:ext cx="3810000" cy="21336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Risk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comes</a:t>
            </a: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from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not</a:t>
            </a: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knowing</a:t>
            </a: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</a:t>
            </a: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you</a:t>
            </a:r>
            <a:r>
              <a:rPr lang="it-IT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are </a:t>
            </a:r>
            <a:r>
              <a:rPr lang="it-IT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doing</a:t>
            </a:r>
            <a:endParaRPr lang="it-IT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(Warren Buffet)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C181EA4-C203-2978-7E20-402A7F0AE0F0}"/>
              </a:ext>
            </a:extLst>
          </p:cNvPr>
          <p:cNvSpPr/>
          <p:nvPr/>
        </p:nvSpPr>
        <p:spPr bwMode="auto">
          <a:xfrm>
            <a:off x="7768705" y="3640675"/>
            <a:ext cx="3810000" cy="21336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If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you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think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good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architecture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is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expensive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try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bad</a:t>
            </a:r>
            <a:r>
              <a:rPr lang="it-IT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it-IT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architecture</a:t>
            </a:r>
            <a:endParaRPr lang="it-IT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Architecture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67596E7-C544-9121-8CAB-611E963C5DC6}"/>
              </a:ext>
            </a:extLst>
          </p:cNvPr>
          <p:cNvSpPr/>
          <p:nvPr/>
        </p:nvSpPr>
        <p:spPr>
          <a:xfrm>
            <a:off x="1499616" y="1519778"/>
            <a:ext cx="6876288" cy="381844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B96F11-E6BD-30A7-6DD7-22D2C35B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49" y="2666317"/>
            <a:ext cx="990686" cy="1036410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3C16417-F3CB-AA94-52EE-2958252B564B}"/>
              </a:ext>
            </a:extLst>
          </p:cNvPr>
          <p:cNvSpPr/>
          <p:nvPr/>
        </p:nvSpPr>
        <p:spPr>
          <a:xfrm>
            <a:off x="2039112" y="1800749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Accounts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8CA0338-4945-35A8-4FAE-23D01E23BB0B}"/>
              </a:ext>
            </a:extLst>
          </p:cNvPr>
          <p:cNvSpPr/>
          <p:nvPr/>
        </p:nvSpPr>
        <p:spPr>
          <a:xfrm>
            <a:off x="1828780" y="4197715"/>
            <a:ext cx="6217959" cy="8595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In-Memory Event Bus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7462B2C-4806-78FF-4BB7-E0F70FAD6E35}"/>
              </a:ext>
            </a:extLst>
          </p:cNvPr>
          <p:cNvSpPr/>
          <p:nvPr/>
        </p:nvSpPr>
        <p:spPr>
          <a:xfrm>
            <a:off x="4075176" y="1800749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Payments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60D64BA-278D-49A3-2C09-B34AEE18CEA9}"/>
              </a:ext>
            </a:extLst>
          </p:cNvPr>
          <p:cNvSpPr/>
          <p:nvPr/>
        </p:nvSpPr>
        <p:spPr>
          <a:xfrm>
            <a:off x="6205734" y="1800749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Admin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DD3D3B2-E6EB-53C3-1C66-735C0DEEB07E}"/>
              </a:ext>
            </a:extLst>
          </p:cNvPr>
          <p:cNvSpPr/>
          <p:nvPr/>
        </p:nvSpPr>
        <p:spPr>
          <a:xfrm>
            <a:off x="2039112" y="2941256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Sales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00EEEFD-57EE-45D6-215C-519275657B14}"/>
              </a:ext>
            </a:extLst>
          </p:cNvPr>
          <p:cNvSpPr/>
          <p:nvPr/>
        </p:nvSpPr>
        <p:spPr>
          <a:xfrm>
            <a:off x="4075176" y="2941256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Warehouses</a:t>
            </a:r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C11C289-1A0B-F0E0-FAEA-DBC42A8A4560}"/>
              </a:ext>
            </a:extLst>
          </p:cNvPr>
          <p:cNvSpPr/>
          <p:nvPr/>
        </p:nvSpPr>
        <p:spPr>
          <a:xfrm>
            <a:off x="6205734" y="2941256"/>
            <a:ext cx="1911092" cy="8595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Purchases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4B6A5BE-0D90-0838-16B0-589FCC54538B}"/>
              </a:ext>
            </a:extLst>
          </p:cNvPr>
          <p:cNvCxnSpPr>
            <a:cxnSpLocks/>
          </p:cNvCxnSpPr>
          <p:nvPr/>
        </p:nvCxnSpPr>
        <p:spPr>
          <a:xfrm>
            <a:off x="8375904" y="3035808"/>
            <a:ext cx="93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EFBE1AC-13E6-0449-E51A-C002E81E7E6B}"/>
              </a:ext>
            </a:extLst>
          </p:cNvPr>
          <p:cNvCxnSpPr/>
          <p:nvPr/>
        </p:nvCxnSpPr>
        <p:spPr>
          <a:xfrm flipH="1">
            <a:off x="8375904" y="3371024"/>
            <a:ext cx="93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2FF703C-3E96-9AE2-83EB-B5A635BB180B}"/>
              </a:ext>
            </a:extLst>
          </p:cNvPr>
          <p:cNvCxnSpPr>
            <a:cxnSpLocks/>
          </p:cNvCxnSpPr>
          <p:nvPr/>
        </p:nvCxnSpPr>
        <p:spPr>
          <a:xfrm>
            <a:off x="2340864" y="2660285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A78B889-065D-7F3D-462F-CC0BA59E3D8C}"/>
              </a:ext>
            </a:extLst>
          </p:cNvPr>
          <p:cNvCxnSpPr>
            <a:cxnSpLocks/>
          </p:cNvCxnSpPr>
          <p:nvPr/>
        </p:nvCxnSpPr>
        <p:spPr>
          <a:xfrm>
            <a:off x="4312920" y="2660285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6472AC3-E296-158B-4E59-FC968D9CBFFD}"/>
              </a:ext>
            </a:extLst>
          </p:cNvPr>
          <p:cNvCxnSpPr>
            <a:cxnSpLocks/>
          </p:cNvCxnSpPr>
          <p:nvPr/>
        </p:nvCxnSpPr>
        <p:spPr>
          <a:xfrm>
            <a:off x="6452616" y="2660285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9BA03F2-0B05-381F-7D9B-B1DEBAAFD6BB}"/>
              </a:ext>
            </a:extLst>
          </p:cNvPr>
          <p:cNvCxnSpPr>
            <a:cxnSpLocks/>
          </p:cNvCxnSpPr>
          <p:nvPr/>
        </p:nvCxnSpPr>
        <p:spPr>
          <a:xfrm flipV="1">
            <a:off x="2523744" y="2660285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FE60B64-ADA9-DEC9-098F-76107EE5CD9F}"/>
              </a:ext>
            </a:extLst>
          </p:cNvPr>
          <p:cNvCxnSpPr>
            <a:cxnSpLocks/>
          </p:cNvCxnSpPr>
          <p:nvPr/>
        </p:nvCxnSpPr>
        <p:spPr>
          <a:xfrm flipV="1">
            <a:off x="4578096" y="2632213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D44A50F-829B-89EB-5B92-DEC7A8B56310}"/>
              </a:ext>
            </a:extLst>
          </p:cNvPr>
          <p:cNvCxnSpPr>
            <a:cxnSpLocks/>
          </p:cNvCxnSpPr>
          <p:nvPr/>
        </p:nvCxnSpPr>
        <p:spPr>
          <a:xfrm flipV="1">
            <a:off x="6726936" y="2660284"/>
            <a:ext cx="0" cy="15374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8900164B-A81B-BF28-A2DB-088EC4DF4891}"/>
              </a:ext>
            </a:extLst>
          </p:cNvPr>
          <p:cNvCxnSpPr>
            <a:cxnSpLocks/>
          </p:cNvCxnSpPr>
          <p:nvPr/>
        </p:nvCxnSpPr>
        <p:spPr>
          <a:xfrm flipV="1">
            <a:off x="3654552" y="3800792"/>
            <a:ext cx="0" cy="3688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0C3DE59C-6228-85A4-9031-480A134B4A42}"/>
              </a:ext>
            </a:extLst>
          </p:cNvPr>
          <p:cNvCxnSpPr>
            <a:cxnSpLocks/>
          </p:cNvCxnSpPr>
          <p:nvPr/>
        </p:nvCxnSpPr>
        <p:spPr>
          <a:xfrm flipV="1">
            <a:off x="5772912" y="3800791"/>
            <a:ext cx="0" cy="3688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C77B2D-1B0D-36C5-0A26-E7F43FB339A8}"/>
              </a:ext>
            </a:extLst>
          </p:cNvPr>
          <p:cNvCxnSpPr>
            <a:cxnSpLocks/>
          </p:cNvCxnSpPr>
          <p:nvPr/>
        </p:nvCxnSpPr>
        <p:spPr>
          <a:xfrm flipV="1">
            <a:off x="7839456" y="3800790"/>
            <a:ext cx="0" cy="3688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CCB11805-0412-938B-2221-B7C385A2A9EE}"/>
              </a:ext>
            </a:extLst>
          </p:cNvPr>
          <p:cNvCxnSpPr>
            <a:cxnSpLocks/>
          </p:cNvCxnSpPr>
          <p:nvPr/>
        </p:nvCxnSpPr>
        <p:spPr>
          <a:xfrm>
            <a:off x="3471672" y="3800790"/>
            <a:ext cx="0" cy="396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A3CA4101-C93C-9514-C583-C252E4EF97F7}"/>
              </a:ext>
            </a:extLst>
          </p:cNvPr>
          <p:cNvCxnSpPr>
            <a:cxnSpLocks/>
          </p:cNvCxnSpPr>
          <p:nvPr/>
        </p:nvCxnSpPr>
        <p:spPr>
          <a:xfrm>
            <a:off x="5580888" y="3800789"/>
            <a:ext cx="0" cy="396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6A5AC9C-11B6-CA17-CEFF-DF83C885E900}"/>
              </a:ext>
            </a:extLst>
          </p:cNvPr>
          <p:cNvCxnSpPr>
            <a:cxnSpLocks/>
          </p:cNvCxnSpPr>
          <p:nvPr/>
        </p:nvCxnSpPr>
        <p:spPr>
          <a:xfrm>
            <a:off x="7645912" y="3804112"/>
            <a:ext cx="0" cy="396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46536A-973A-CD0D-850C-AA33A886021C}"/>
              </a:ext>
            </a:extLst>
          </p:cNvPr>
          <p:cNvSpPr txBox="1"/>
          <p:nvPr/>
        </p:nvSpPr>
        <p:spPr>
          <a:xfrm>
            <a:off x="6726936" y="6043867"/>
            <a:ext cx="164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hlinkClick r:id="rId3"/>
              </a:rPr>
              <a:t>Kamil </a:t>
            </a:r>
            <a:r>
              <a:rPr lang="it-IT" sz="1400" dirty="0" err="1">
                <a:hlinkClick r:id="rId3"/>
              </a:rPr>
              <a:t>Grzybek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4810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829CBF3-BAD4-AEFC-9FFD-7C1BAE66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7" y="1373028"/>
            <a:ext cx="2604767" cy="339383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What is a Module?</a:t>
            </a:r>
            <a:endParaRPr lang="it-IT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90C2386-A7EB-60F0-93B1-C5920BEDF395}"/>
              </a:ext>
            </a:extLst>
          </p:cNvPr>
          <p:cNvSpPr/>
          <p:nvPr/>
        </p:nvSpPr>
        <p:spPr>
          <a:xfrm>
            <a:off x="3780176" y="842138"/>
            <a:ext cx="4320751" cy="19827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Coupling</a:t>
            </a:r>
          </a:p>
          <a:p>
            <a:endParaRPr lang="it-IT" sz="1800" dirty="0">
              <a:solidFill>
                <a:schemeClr val="bg1"/>
              </a:solidFill>
            </a:endParaRPr>
          </a:p>
          <a:p>
            <a:pPr algn="ctr"/>
            <a:r>
              <a:rPr lang="it-IT" sz="1800" dirty="0" err="1">
                <a:solidFill>
                  <a:schemeClr val="bg1"/>
                </a:solidFill>
              </a:rPr>
              <a:t>Each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module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should</a:t>
            </a:r>
            <a:r>
              <a:rPr lang="it-IT" sz="1800" dirty="0">
                <a:solidFill>
                  <a:schemeClr val="bg1"/>
                </a:solidFill>
              </a:rPr>
              <a:t> be </a:t>
            </a:r>
            <a:r>
              <a:rPr lang="it-IT" sz="1800" dirty="0" err="1">
                <a:solidFill>
                  <a:schemeClr val="bg1"/>
                </a:solidFill>
              </a:rPr>
              <a:t>independent</a:t>
            </a:r>
            <a:r>
              <a:rPr lang="it-IT" sz="1800" dirty="0">
                <a:solidFill>
                  <a:schemeClr val="bg1"/>
                </a:solidFill>
              </a:rPr>
              <a:t> of </a:t>
            </a:r>
            <a:r>
              <a:rPr lang="it-IT" sz="1800" dirty="0" err="1">
                <a:solidFill>
                  <a:schemeClr val="bg1"/>
                </a:solidFill>
              </a:rPr>
              <a:t>other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modules</a:t>
            </a:r>
            <a:r>
              <a:rPr lang="it-IT" sz="1800" dirty="0">
                <a:solidFill>
                  <a:schemeClr val="bg1"/>
                </a:solidFill>
              </a:rPr>
              <a:t> in the system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10F4AC6-6A81-D8A9-58B2-7DA4D86E1236}"/>
              </a:ext>
            </a:extLst>
          </p:cNvPr>
          <p:cNvSpPr/>
          <p:nvPr/>
        </p:nvSpPr>
        <p:spPr>
          <a:xfrm>
            <a:off x="6689087" y="2452015"/>
            <a:ext cx="5340096" cy="2424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Cohesion</a:t>
            </a:r>
          </a:p>
          <a:p>
            <a:endParaRPr lang="it-IT" sz="1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t-IT" sz="1800" dirty="0">
                <a:solidFill>
                  <a:schemeClr val="bg1"/>
                </a:solidFill>
              </a:rPr>
              <a:t>Components of the </a:t>
            </a:r>
            <a:r>
              <a:rPr lang="it-IT" sz="1800" dirty="0" err="1">
                <a:solidFill>
                  <a:schemeClr val="bg1"/>
                </a:solidFill>
              </a:rPr>
              <a:t>module</a:t>
            </a:r>
            <a:r>
              <a:rPr lang="it-IT" sz="1800" dirty="0">
                <a:solidFill>
                  <a:schemeClr val="bg1"/>
                </a:solidFill>
              </a:rPr>
              <a:t> are </a:t>
            </a:r>
            <a:r>
              <a:rPr lang="it-IT" sz="1800" dirty="0" err="1">
                <a:solidFill>
                  <a:schemeClr val="bg1"/>
                </a:solidFill>
              </a:rPr>
              <a:t>all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related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thus</a:t>
            </a:r>
            <a:r>
              <a:rPr lang="it-IT" sz="1800" dirty="0">
                <a:solidFill>
                  <a:schemeClr val="bg1"/>
                </a:solidFill>
              </a:rPr>
              <a:t> making </a:t>
            </a:r>
            <a:r>
              <a:rPr lang="it-IT" sz="1800" dirty="0" err="1">
                <a:solidFill>
                  <a:schemeClr val="bg1"/>
                </a:solidFill>
              </a:rPr>
              <a:t>it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easier</a:t>
            </a:r>
            <a:r>
              <a:rPr lang="it-IT" sz="1800" dirty="0">
                <a:solidFill>
                  <a:schemeClr val="bg1"/>
                </a:solidFill>
              </a:rPr>
              <a:t> to </a:t>
            </a:r>
            <a:r>
              <a:rPr lang="it-IT" sz="1800" dirty="0" err="1">
                <a:solidFill>
                  <a:schemeClr val="bg1"/>
                </a:solidFill>
              </a:rPr>
              <a:t>understand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what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module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does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as</a:t>
            </a:r>
            <a:r>
              <a:rPr lang="it-IT" sz="1800" dirty="0">
                <a:solidFill>
                  <a:schemeClr val="bg1"/>
                </a:solidFill>
              </a:rPr>
              <a:t> a self-</a:t>
            </a:r>
            <a:r>
              <a:rPr lang="it-IT" sz="1800" dirty="0" err="1">
                <a:solidFill>
                  <a:schemeClr val="bg1"/>
                </a:solidFill>
              </a:rPr>
              <a:t>contained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subsystem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40467C1-4D74-31FD-BE48-12F1EB839573}"/>
              </a:ext>
            </a:extLst>
          </p:cNvPr>
          <p:cNvSpPr/>
          <p:nvPr/>
        </p:nvSpPr>
        <p:spPr>
          <a:xfrm>
            <a:off x="2832865" y="4276804"/>
            <a:ext cx="4793231" cy="2266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Attempting</a:t>
            </a:r>
            <a:r>
              <a:rPr lang="it-IT" dirty="0"/>
              <a:t> to divide a </a:t>
            </a:r>
            <a:r>
              <a:rPr lang="it-IT" dirty="0" err="1"/>
              <a:t>cohesive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in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and 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readability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07C14E-EA98-54D6-C5CF-01865DAA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3" r="-1" b="22353"/>
          <a:stretch/>
        </p:blipFill>
        <p:spPr>
          <a:xfrm>
            <a:off x="308366" y="481812"/>
            <a:ext cx="11300156" cy="5093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537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83" y="1000127"/>
            <a:ext cx="9164818" cy="984121"/>
          </a:xfrm>
        </p:spPr>
        <p:txBody>
          <a:bodyPr/>
          <a:lstStyle/>
          <a:p>
            <a:r>
              <a:rPr lang="it-IT" sz="2000" dirty="0"/>
              <a:t>An </a:t>
            </a:r>
            <a:r>
              <a:rPr lang="it-IT" sz="2000" dirty="0" err="1"/>
              <a:t>architectural</a:t>
            </a:r>
            <a:r>
              <a:rPr lang="it-IT" sz="2000" dirty="0"/>
              <a:t> fitness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an </a:t>
            </a:r>
            <a:r>
              <a:rPr lang="it-IT" sz="2000" dirty="0" err="1"/>
              <a:t>objective</a:t>
            </a:r>
            <a:r>
              <a:rPr lang="it-IT" sz="2000" dirty="0"/>
              <a:t> </a:t>
            </a:r>
            <a:r>
              <a:rPr lang="it-IT" sz="2000" dirty="0" err="1"/>
              <a:t>integrity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 of some </a:t>
            </a:r>
            <a:r>
              <a:rPr lang="it-IT" sz="2000" dirty="0" err="1"/>
              <a:t>architectural</a:t>
            </a:r>
            <a:r>
              <a:rPr lang="it-IT" sz="2000" dirty="0"/>
              <a:t> </a:t>
            </a:r>
            <a:r>
              <a:rPr lang="it-IT" sz="2000" dirty="0" err="1"/>
              <a:t>characteristic</a:t>
            </a:r>
            <a:r>
              <a:rPr lang="it-IT" sz="2000" dirty="0"/>
              <a:t>(s).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D035F1-4F99-EA75-5D64-59BD21DF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79" y="2267519"/>
            <a:ext cx="6298162" cy="3590354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6E2F8676-5D57-0855-D8C1-DE595CD7F821}"/>
              </a:ext>
            </a:extLst>
          </p:cNvPr>
          <p:cNvSpPr/>
          <p:nvPr/>
        </p:nvSpPr>
        <p:spPr>
          <a:xfrm>
            <a:off x="1746504" y="4453128"/>
            <a:ext cx="1161288" cy="822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6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6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07C14E-EA98-54D6-C5CF-01865DAA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3" r="-1" b="22353"/>
          <a:stretch/>
        </p:blipFill>
        <p:spPr>
          <a:xfrm>
            <a:off x="308366" y="481812"/>
            <a:ext cx="11300156" cy="5093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29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B8C879-154D-8730-2F2B-346513E1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99" y="1593822"/>
            <a:ext cx="2377646" cy="30939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1491EB5-61F9-4257-8B0F-226A7D6E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123" y="1502382"/>
            <a:ext cx="2339543" cy="3101609"/>
          </a:xfrm>
          <a:prstGeom prst="rect">
            <a:avLst/>
          </a:prstGeom>
        </p:spPr>
      </p:pic>
      <p:pic>
        <p:nvPicPr>
          <p:cNvPr id="4" name="Immagine 3">
            <a:hlinkClick r:id="rId4"/>
            <a:extLst>
              <a:ext uri="{FF2B5EF4-FFF2-40B4-BE49-F238E27FC236}">
                <a16:creationId xmlns:a16="http://schemas.microsoft.com/office/drawing/2014/main" id="{E11F4952-491C-D9E4-CD7B-2112670AE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53" y="1593822"/>
            <a:ext cx="1988368" cy="30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A298A0-E176-45B1-A7F5-06FBE7B2E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Alberto Acerbis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pic>
        <p:nvPicPr>
          <p:cNvPr id="4" name="Picture 2" descr="GitHub Logomark">
            <a:extLst>
              <a:ext uri="{FF2B5EF4-FFF2-40B4-BE49-F238E27FC236}">
                <a16:creationId xmlns:a16="http://schemas.microsoft.com/office/drawing/2014/main" id="{9DC3376E-73FD-E541-DD73-E26B5742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81" y="4989568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5311A56-4127-BB97-483B-B26EF0B0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881" y="4615440"/>
            <a:ext cx="392173" cy="3349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3A48C3-9BC5-33D8-C203-5F61F34794BF}"/>
              </a:ext>
            </a:extLst>
          </p:cNvPr>
          <p:cNvSpPr txBox="1"/>
          <p:nvPr/>
        </p:nvSpPr>
        <p:spPr>
          <a:xfrm>
            <a:off x="5265942" y="4566183"/>
            <a:ext cx="324028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4"/>
              </a:rPr>
              <a:t>alberto.acerbis@intre.it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86C17E-E8D2-FC2A-5FC3-E295BCA4B8FC}"/>
              </a:ext>
            </a:extLst>
          </p:cNvPr>
          <p:cNvSpPr txBox="1"/>
          <p:nvPr/>
        </p:nvSpPr>
        <p:spPr>
          <a:xfrm>
            <a:off x="5291811" y="4950403"/>
            <a:ext cx="333729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https://github.com/brewup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08072C-4A45-A3AC-7F4D-08038E6E3927}"/>
              </a:ext>
            </a:extLst>
          </p:cNvPr>
          <p:cNvSpPr txBox="1"/>
          <p:nvPr/>
        </p:nvSpPr>
        <p:spPr>
          <a:xfrm>
            <a:off x="5291811" y="5415022"/>
            <a:ext cx="3794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https://github.com/cqrs-muflone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711662C-C241-07C3-E412-454D5074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70" y="5561904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Certified: Azure Solutions Architect Expert (Legacy)">
            <a:extLst>
              <a:ext uri="{FF2B5EF4-FFF2-40B4-BE49-F238E27FC236}">
                <a16:creationId xmlns:a16="http://schemas.microsoft.com/office/drawing/2014/main" id="{F5452B73-4072-11AA-8C7E-DB8B7EC55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50" y="5561903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08036F9D-FD18-13B8-6BDE-C2EB9279FC5C}"/>
              </a:ext>
            </a:extLst>
          </p:cNvPr>
          <p:cNvSpPr/>
          <p:nvPr/>
        </p:nvSpPr>
        <p:spPr>
          <a:xfrm>
            <a:off x="9137542" y="4159387"/>
            <a:ext cx="2716949" cy="11213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59328A"/>
              </a:solidFill>
              <a:highlight>
                <a:srgbClr val="0261C4"/>
              </a:highlight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C4B4AE5-ED7A-3A47-2B10-EA86C1410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9699" y="4516869"/>
            <a:ext cx="1792634" cy="406401"/>
          </a:xfrm>
          <a:prstGeom prst="rect">
            <a:avLst/>
          </a:prstGeom>
        </p:spPr>
      </p:pic>
      <p:sp>
        <p:nvSpPr>
          <p:cNvPr id="15" name="AutoShape 2" descr="Twitch: streaming live - App su Google Play">
            <a:extLst>
              <a:ext uri="{FF2B5EF4-FFF2-40B4-BE49-F238E27FC236}">
                <a16:creationId xmlns:a16="http://schemas.microsoft.com/office/drawing/2014/main" id="{53399A89-54C3-7873-009F-FAF79800C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3192" y="3467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7" name="Picture 2" descr="GitHub Logomark">
            <a:extLst>
              <a:ext uri="{FF2B5EF4-FFF2-40B4-BE49-F238E27FC236}">
                <a16:creationId xmlns:a16="http://schemas.microsoft.com/office/drawing/2014/main" id="{B4361662-1158-9814-52C5-24F66CBD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89" y="5873500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74462B-D434-0D91-8095-9DF3FF79E6E9}"/>
              </a:ext>
            </a:extLst>
          </p:cNvPr>
          <p:cNvSpPr txBox="1"/>
          <p:nvPr/>
        </p:nvSpPr>
        <p:spPr>
          <a:xfrm>
            <a:off x="5265942" y="5823707"/>
            <a:ext cx="3794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10"/>
              </a:rPr>
              <a:t>https://github.com/ace68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968144D-15AE-2AC0-7F4A-B6346B665D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4902" y="5429723"/>
            <a:ext cx="407452" cy="407452"/>
          </a:xfrm>
          <a:prstGeom prst="rect">
            <a:avLst/>
          </a:prstGeom>
        </p:spPr>
      </p:pic>
      <p:pic>
        <p:nvPicPr>
          <p:cNvPr id="25" name="Immagine 24">
            <a:hlinkClick r:id="rId12"/>
            <a:extLst>
              <a:ext uri="{FF2B5EF4-FFF2-40B4-BE49-F238E27FC236}">
                <a16:creationId xmlns:a16="http://schemas.microsoft.com/office/drawing/2014/main" id="{B27F1925-D191-53F7-C554-FBF6DEB5CB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3589" y="626823"/>
            <a:ext cx="6565267" cy="34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98489DF-37EF-8B40-FECE-F96F67D2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51" y="1000127"/>
            <a:ext cx="10434298" cy="487803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No Silver Bullets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endParaRPr lang="it-IT" dirty="0"/>
          </a:p>
        </p:txBody>
      </p:sp>
      <p:sp>
        <p:nvSpPr>
          <p:cNvPr id="6" name="Memoria ad accesso sequenziale 5">
            <a:extLst>
              <a:ext uri="{FF2B5EF4-FFF2-40B4-BE49-F238E27FC236}">
                <a16:creationId xmlns:a16="http://schemas.microsoft.com/office/drawing/2014/main" id="{7855DA4C-CC5E-EB4F-1D65-74D3A0233F20}"/>
              </a:ext>
            </a:extLst>
          </p:cNvPr>
          <p:cNvSpPr/>
          <p:nvPr/>
        </p:nvSpPr>
        <p:spPr>
          <a:xfrm>
            <a:off x="1088136" y="1000126"/>
            <a:ext cx="8961120" cy="5071489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A </a:t>
            </a:r>
            <a:r>
              <a:rPr lang="it-IT" sz="2800" dirty="0" err="1"/>
              <a:t>monolithic</a:t>
            </a:r>
            <a:r>
              <a:rPr lang="it-IT" sz="2800" dirty="0"/>
              <a:t> </a:t>
            </a:r>
            <a:r>
              <a:rPr lang="it-IT" sz="2800" dirty="0" err="1"/>
              <a:t>architecture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traditional</a:t>
            </a:r>
            <a:r>
              <a:rPr lang="it-IT" sz="2800" dirty="0"/>
              <a:t> model of a software </a:t>
            </a:r>
            <a:r>
              <a:rPr lang="it-IT" sz="2800" dirty="0" err="1"/>
              <a:t>program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built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unfied</a:t>
            </a:r>
            <a:r>
              <a:rPr lang="it-IT" sz="2800" dirty="0"/>
              <a:t> </a:t>
            </a:r>
            <a:r>
              <a:rPr lang="it-IT" sz="2800" dirty="0" err="1"/>
              <a:t>unit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self-</a:t>
            </a:r>
            <a:r>
              <a:rPr lang="it-IT" sz="2800" dirty="0" err="1"/>
              <a:t>contained</a:t>
            </a:r>
            <a:r>
              <a:rPr lang="it-IT" sz="2800" dirty="0"/>
              <a:t> and </a:t>
            </a:r>
            <a:r>
              <a:rPr lang="it-IT" sz="2800" dirty="0" err="1"/>
              <a:t>independent</a:t>
            </a:r>
            <a:r>
              <a:rPr lang="it-IT" sz="2800" dirty="0"/>
              <a:t> from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applications</a:t>
            </a:r>
            <a:r>
              <a:rPr 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5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it-IT" dirty="0"/>
          </a:p>
        </p:txBody>
      </p:sp>
      <p:sp>
        <p:nvSpPr>
          <p:cNvPr id="6" name="Memoria ad accesso sequenziale 5">
            <a:extLst>
              <a:ext uri="{FF2B5EF4-FFF2-40B4-BE49-F238E27FC236}">
                <a16:creationId xmlns:a16="http://schemas.microsoft.com/office/drawing/2014/main" id="{7855DA4C-CC5E-EB4F-1D65-74D3A0233F20}"/>
              </a:ext>
            </a:extLst>
          </p:cNvPr>
          <p:cNvSpPr/>
          <p:nvPr/>
        </p:nvSpPr>
        <p:spPr>
          <a:xfrm>
            <a:off x="1088136" y="1000126"/>
            <a:ext cx="8961120" cy="5071489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Microservices</a:t>
            </a:r>
            <a:r>
              <a:rPr lang="it-IT" sz="2800" dirty="0"/>
              <a:t> are self-</a:t>
            </a:r>
            <a:r>
              <a:rPr lang="it-IT" sz="2800" dirty="0" err="1"/>
              <a:t>contained</a:t>
            </a:r>
            <a:r>
              <a:rPr lang="it-IT" sz="2800" dirty="0"/>
              <a:t> small services </a:t>
            </a:r>
            <a:r>
              <a:rPr lang="it-IT" sz="2800" dirty="0" err="1"/>
              <a:t>that</a:t>
            </a:r>
            <a:r>
              <a:rPr lang="it-IT" sz="2800" dirty="0"/>
              <a:t> handle </a:t>
            </a:r>
            <a:r>
              <a:rPr lang="it-IT" sz="2800" dirty="0" err="1"/>
              <a:t>specific</a:t>
            </a:r>
            <a:r>
              <a:rPr lang="it-IT" sz="2800" dirty="0"/>
              <a:t> </a:t>
            </a:r>
            <a:r>
              <a:rPr lang="it-IT" sz="2800" dirty="0" err="1"/>
              <a:t>budiness</a:t>
            </a:r>
            <a:r>
              <a:rPr lang="it-IT" sz="2800" dirty="0"/>
              <a:t> </a:t>
            </a:r>
            <a:r>
              <a:rPr lang="it-IT" sz="2800" dirty="0" err="1"/>
              <a:t>functions</a:t>
            </a:r>
            <a:r>
              <a:rPr lang="it-IT" sz="2800" dirty="0"/>
              <a:t> </a:t>
            </a:r>
            <a:r>
              <a:rPr lang="it-IT" sz="2800" dirty="0" err="1"/>
              <a:t>within</a:t>
            </a:r>
            <a:r>
              <a:rPr lang="it-IT" sz="2800" dirty="0"/>
              <a:t> </a:t>
            </a:r>
            <a:r>
              <a:rPr lang="it-IT" sz="2800" dirty="0" err="1"/>
              <a:t>clearly</a:t>
            </a:r>
            <a:r>
              <a:rPr lang="it-IT" sz="2800" dirty="0"/>
              <a:t> </a:t>
            </a:r>
            <a:r>
              <a:rPr lang="it-IT" sz="2800" dirty="0" err="1"/>
              <a:t>defined</a:t>
            </a:r>
            <a:r>
              <a:rPr lang="it-IT" sz="2800" dirty="0"/>
              <a:t> </a:t>
            </a:r>
            <a:r>
              <a:rPr lang="it-IT" sz="2800" dirty="0" err="1"/>
              <a:t>boundaries</a:t>
            </a:r>
            <a:r>
              <a:rPr lang="it-IT" sz="2800" dirty="0"/>
              <a:t> </a:t>
            </a:r>
            <a:r>
              <a:rPr lang="it-IT" sz="2800" dirty="0" err="1"/>
              <a:t>known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Bounded</a:t>
            </a:r>
            <a:r>
              <a:rPr lang="it-IT" sz="2800" dirty="0"/>
              <a:t> </a:t>
            </a:r>
            <a:r>
              <a:rPr lang="it-IT" sz="2800" dirty="0" err="1"/>
              <a:t>Context</a:t>
            </a:r>
            <a:r>
              <a:rPr 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7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Best Practice</a:t>
            </a:r>
            <a:endParaRPr lang="it-IT" dirty="0"/>
          </a:p>
        </p:txBody>
      </p:sp>
      <p:sp>
        <p:nvSpPr>
          <p:cNvPr id="6" name="Memoria ad accesso sequenziale 5">
            <a:extLst>
              <a:ext uri="{FF2B5EF4-FFF2-40B4-BE49-F238E27FC236}">
                <a16:creationId xmlns:a16="http://schemas.microsoft.com/office/drawing/2014/main" id="{7855DA4C-CC5E-EB4F-1D65-74D3A0233F20}"/>
              </a:ext>
            </a:extLst>
          </p:cNvPr>
          <p:cNvSpPr/>
          <p:nvPr/>
        </p:nvSpPr>
        <p:spPr>
          <a:xfrm>
            <a:off x="1088136" y="1000126"/>
            <a:ext cx="4507992" cy="2575177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architects</a:t>
            </a:r>
            <a:r>
              <a:rPr lang="it-IT" dirty="0"/>
              <a:t> </a:t>
            </a:r>
            <a:r>
              <a:rPr lang="it-IT" dirty="0" err="1"/>
              <a:t>struggled</a:t>
            </a:r>
            <a:r>
              <a:rPr lang="it-IT" dirty="0"/>
              <a:t> with </a:t>
            </a:r>
            <a:r>
              <a:rPr lang="it-IT" dirty="0" err="1"/>
              <a:t>decisions</a:t>
            </a:r>
            <a:r>
              <a:rPr lang="it-IT" dirty="0"/>
              <a:t> in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architectures</a:t>
            </a:r>
            <a:r>
              <a:rPr lang="it-IT" dirty="0"/>
              <a:t>?</a:t>
            </a:r>
          </a:p>
        </p:txBody>
      </p:sp>
      <p:sp>
        <p:nvSpPr>
          <p:cNvPr id="2" name="Memoria ad accesso sequenziale 1">
            <a:extLst>
              <a:ext uri="{FF2B5EF4-FFF2-40B4-BE49-F238E27FC236}">
                <a16:creationId xmlns:a16="http://schemas.microsoft.com/office/drawing/2014/main" id="{4BA55053-1DDF-E00E-F89E-060379EBAACA}"/>
              </a:ext>
            </a:extLst>
          </p:cNvPr>
          <p:cNvSpPr/>
          <p:nvPr/>
        </p:nvSpPr>
        <p:spPr>
          <a:xfrm>
            <a:off x="6165587" y="3337942"/>
            <a:ext cx="4507992" cy="2575177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complexity</a:t>
            </a:r>
            <a:r>
              <a:rPr lang="it-IT" dirty="0"/>
              <a:t> </a:t>
            </a:r>
            <a:r>
              <a:rPr lang="it-IT" dirty="0" err="1"/>
              <a:t>ramped</a:t>
            </a:r>
            <a:r>
              <a:rPr lang="it-IT" dirty="0"/>
              <a:t> up so </a:t>
            </a:r>
            <a:r>
              <a:rPr lang="it-IT" dirty="0" err="1"/>
              <a:t>much</a:t>
            </a:r>
            <a:r>
              <a:rPr lang="it-IT" dirty="0"/>
              <a:t> with </a:t>
            </a:r>
            <a:r>
              <a:rPr lang="it-IT" dirty="0" err="1"/>
              <a:t>microservices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5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Traps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ADDACD-AB29-70FC-3FEA-24DD6665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5" y="1021906"/>
            <a:ext cx="2638306" cy="16799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D3244D-1657-4F36-6BB8-4450CB35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88" y="991925"/>
            <a:ext cx="2638305" cy="17399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0234FA2-25EC-F9AF-BA8F-6FA09223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59" y="855705"/>
            <a:ext cx="2638306" cy="20123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4CFFB3-8670-EFEE-3EED-BD15CDD2E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5" y="3639779"/>
            <a:ext cx="2638306" cy="244954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8726F16-E2B2-B924-DBAD-BEA578A35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44" y="3734316"/>
            <a:ext cx="2638305" cy="226047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A38BC0-CBBA-F460-2938-0C286F52EC3F}"/>
              </a:ext>
            </a:extLst>
          </p:cNvPr>
          <p:cNvSpPr txBox="1"/>
          <p:nvPr/>
        </p:nvSpPr>
        <p:spPr>
          <a:xfrm>
            <a:off x="623715" y="2937338"/>
            <a:ext cx="26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</a:t>
            </a:r>
            <a:r>
              <a:rPr lang="it-IT" sz="1400" dirty="0" err="1"/>
              <a:t>Decomposition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DFCF9C-665A-07CF-F3A0-A12348352C18}"/>
              </a:ext>
            </a:extLst>
          </p:cNvPr>
          <p:cNvSpPr txBox="1"/>
          <p:nvPr/>
        </p:nvSpPr>
        <p:spPr>
          <a:xfrm>
            <a:off x="4162443" y="2937338"/>
            <a:ext cx="26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Distributed Workflow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BB66D0A-5F7C-FCAF-92E8-5B78D73CC997}"/>
              </a:ext>
            </a:extLst>
          </p:cNvPr>
          <p:cNvSpPr txBox="1"/>
          <p:nvPr/>
        </p:nvSpPr>
        <p:spPr>
          <a:xfrm>
            <a:off x="7948059" y="2937338"/>
            <a:ext cx="26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Distributed </a:t>
            </a:r>
            <a:r>
              <a:rPr lang="it-IT" sz="1400" dirty="0" err="1"/>
              <a:t>Transaction</a:t>
            </a:r>
            <a:endParaRPr lang="it-IT" sz="1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2BA7EC6-8CD8-589D-0A16-8279AAAA6193}"/>
              </a:ext>
            </a:extLst>
          </p:cNvPr>
          <p:cNvSpPr txBox="1"/>
          <p:nvPr/>
        </p:nvSpPr>
        <p:spPr>
          <a:xfrm>
            <a:off x="623715" y="6231671"/>
            <a:ext cx="26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Operational</a:t>
            </a:r>
            <a:r>
              <a:rPr lang="it-IT" sz="1400" dirty="0"/>
              <a:t> </a:t>
            </a:r>
            <a:r>
              <a:rPr lang="it-IT" sz="1400" dirty="0" err="1"/>
              <a:t>automation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FE9159A-AE38-D26A-D0E4-76C5813645B2}"/>
              </a:ext>
            </a:extLst>
          </p:cNvPr>
          <p:cNvSpPr txBox="1"/>
          <p:nvPr/>
        </p:nvSpPr>
        <p:spPr>
          <a:xfrm>
            <a:off x="4162443" y="6231671"/>
            <a:ext cx="26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Containerization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1473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FE96A157-2D05-FF31-36E0-9E2FE2DE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4" y="1491457"/>
            <a:ext cx="5085231" cy="4614376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99A262D1-E186-90DA-1B92-0C0AB03B0D54}"/>
              </a:ext>
            </a:extLst>
          </p:cNvPr>
          <p:cNvSpPr/>
          <p:nvPr/>
        </p:nvSpPr>
        <p:spPr bwMode="auto">
          <a:xfrm>
            <a:off x="4341963" y="1091567"/>
            <a:ext cx="3787052" cy="106641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Modularity</a:t>
            </a:r>
            <a:endParaRPr lang="it-IT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C26500E-014A-9203-C585-D293A5E12CFE}"/>
              </a:ext>
            </a:extLst>
          </p:cNvPr>
          <p:cNvSpPr/>
          <p:nvPr/>
        </p:nvSpPr>
        <p:spPr bwMode="auto">
          <a:xfrm>
            <a:off x="8301045" y="1091567"/>
            <a:ext cx="3787053" cy="106641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Granularity</a:t>
            </a:r>
            <a:endParaRPr lang="it-IT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625F0F7-0061-5A9B-3951-EBC88D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A Matter of Dimensions?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C270C7F-19E0-8942-F2E2-C706A11A69FE}"/>
              </a:ext>
            </a:extLst>
          </p:cNvPr>
          <p:cNvSpPr/>
          <p:nvPr/>
        </p:nvSpPr>
        <p:spPr bwMode="auto">
          <a:xfrm>
            <a:off x="6235488" y="2895791"/>
            <a:ext cx="3886920" cy="127387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Granularity</a:t>
            </a:r>
            <a:endParaRPr lang="it-IT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Disintegrators</a:t>
            </a:r>
            <a:endParaRPr lang="it-IT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923E1FE-C455-AC65-15F7-95ECD92ACBFF}"/>
              </a:ext>
            </a:extLst>
          </p:cNvPr>
          <p:cNvSpPr/>
          <p:nvPr/>
        </p:nvSpPr>
        <p:spPr bwMode="auto">
          <a:xfrm>
            <a:off x="6235488" y="4270534"/>
            <a:ext cx="3886920" cy="127387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Granularity</a:t>
            </a:r>
            <a:endParaRPr lang="it-IT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Integrators</a:t>
            </a:r>
            <a:endParaRPr lang="it-IT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FE96A157-2D05-FF31-36E0-9E2FE2DE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9" y="1730896"/>
            <a:ext cx="3818121" cy="3464591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99A262D1-E186-90DA-1B92-0C0AB03B0D54}"/>
              </a:ext>
            </a:extLst>
          </p:cNvPr>
          <p:cNvSpPr/>
          <p:nvPr/>
        </p:nvSpPr>
        <p:spPr bwMode="auto">
          <a:xfrm>
            <a:off x="5381465" y="1137290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Scope and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625F0F7-0061-5A9B-3951-EBC88D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</p:spPr>
        <p:txBody>
          <a:bodyPr anchor="ctr">
            <a:normAutofit/>
          </a:bodyPr>
          <a:lstStyle/>
          <a:p>
            <a:r>
              <a:rPr lang="en-US" dirty="0"/>
              <a:t>Granularity Disintegrators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36BBA9C-A54E-289B-2921-5209D1C5BDF3}"/>
              </a:ext>
            </a:extLst>
          </p:cNvPr>
          <p:cNvSpPr/>
          <p:nvPr/>
        </p:nvSpPr>
        <p:spPr bwMode="auto">
          <a:xfrm>
            <a:off x="5849984" y="2024877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Volatility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0BC170C-1EE9-60E6-7C15-1EA7CEEFD89A}"/>
              </a:ext>
            </a:extLst>
          </p:cNvPr>
          <p:cNvSpPr/>
          <p:nvPr/>
        </p:nvSpPr>
        <p:spPr bwMode="auto">
          <a:xfrm>
            <a:off x="6324202" y="2912464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Scalability</a:t>
            </a:r>
            <a:r>
              <a:rPr lang="it-IT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and throughput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6C4025F-BA0A-9833-A3C7-466410DD64BD}"/>
              </a:ext>
            </a:extLst>
          </p:cNvPr>
          <p:cNvSpPr/>
          <p:nvPr/>
        </p:nvSpPr>
        <p:spPr bwMode="auto">
          <a:xfrm>
            <a:off x="6809231" y="3800051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Fault </a:t>
            </a: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Tolerance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5ED0773-4EFE-67E7-8953-DDB37018357B}"/>
              </a:ext>
            </a:extLst>
          </p:cNvPr>
          <p:cNvSpPr/>
          <p:nvPr/>
        </p:nvSpPr>
        <p:spPr bwMode="auto">
          <a:xfrm>
            <a:off x="7272528" y="4687638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Security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CC62B4C-EB8A-A0CF-54F1-DE2F7CCFE313}"/>
              </a:ext>
            </a:extLst>
          </p:cNvPr>
          <p:cNvSpPr/>
          <p:nvPr/>
        </p:nvSpPr>
        <p:spPr bwMode="auto">
          <a:xfrm>
            <a:off x="7748921" y="5575225"/>
            <a:ext cx="2540287" cy="82867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Extensibility</a:t>
            </a:r>
            <a:endParaRPr lang="it-IT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3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3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4.xml><?xml version="1.0" encoding="utf-8"?>
<a:theme xmlns:a="http://schemas.openxmlformats.org/drawingml/2006/main" name="1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10249</TotalTime>
  <Words>359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Cascadia Code</vt:lpstr>
      <vt:lpstr>Cascadia Code SemiBold</vt:lpstr>
      <vt:lpstr>Gill Sans SemiBold</vt:lpstr>
      <vt:lpstr>2_Office Theme</vt:lpstr>
      <vt:lpstr>3_Office Theme</vt:lpstr>
      <vt:lpstr>Office Theme</vt:lpstr>
      <vt:lpstr>1_Office Theme</vt:lpstr>
      <vt:lpstr>Modular Architecture con .NET</vt:lpstr>
      <vt:lpstr>Presentazione standard di PowerPoint</vt:lpstr>
      <vt:lpstr>No Silver Bullets</vt:lpstr>
      <vt:lpstr>Monolithics</vt:lpstr>
      <vt:lpstr>Microservices</vt:lpstr>
      <vt:lpstr>No Best Practice</vt:lpstr>
      <vt:lpstr>Microservices Traps</vt:lpstr>
      <vt:lpstr>A Matter of Dimensions?</vt:lpstr>
      <vt:lpstr>Granularity Disintegrators</vt:lpstr>
      <vt:lpstr>Granularity Integrators</vt:lpstr>
      <vt:lpstr>Software Architecture</vt:lpstr>
      <vt:lpstr>Hamletic doubt</vt:lpstr>
      <vt:lpstr>Quantum Architecture</vt:lpstr>
      <vt:lpstr>Laws of Software Architecture</vt:lpstr>
      <vt:lpstr>Where do I start from?</vt:lpstr>
      <vt:lpstr>Modular Architecture</vt:lpstr>
      <vt:lpstr>What is a Module?</vt:lpstr>
      <vt:lpstr>Presentazione standard di PowerPoint</vt:lpstr>
      <vt:lpstr>Fitness Functions</vt:lpstr>
      <vt:lpstr>Presentazione standard di PowerPoint</vt:lpstr>
      <vt:lpstr>Books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Marco Parenzan</dc:creator>
  <cp:lastModifiedBy>Acerbis Alberto</cp:lastModifiedBy>
  <cp:revision>88</cp:revision>
  <cp:lastPrinted>2021-01-04T18:19:33Z</cp:lastPrinted>
  <dcterms:created xsi:type="dcterms:W3CDTF">2020-10-03T20:06:21Z</dcterms:created>
  <dcterms:modified xsi:type="dcterms:W3CDTF">2023-09-27T20:46:08Z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