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08" r:id="rId2"/>
    <p:sldMasterId id="2147483672" r:id="rId3"/>
    <p:sldMasterId id="2147483684" r:id="rId4"/>
  </p:sldMasterIdLst>
  <p:handoutMasterIdLst>
    <p:handoutMasterId r:id="rId13"/>
  </p:handoutMasterIdLst>
  <p:sldIdLst>
    <p:sldId id="256" r:id="rId5"/>
    <p:sldId id="258" r:id="rId6"/>
    <p:sldId id="264" r:id="rId7"/>
    <p:sldId id="259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5034" autoAdjust="0"/>
  </p:normalViewPr>
  <p:slideViewPr>
    <p:cSldViewPr snapToGrid="0">
      <p:cViewPr>
        <p:scale>
          <a:sx n="110" d="100"/>
          <a:sy n="110" d="100"/>
        </p:scale>
        <p:origin x="168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24/09/23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4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1289756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3B3838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  <a:ln>
            <a:solidFill>
              <a:srgbClr val="EFD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D1460AA-79FC-1465-E8FD-4F3AAE4322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8" name="Immagine 7" descr="Immagine che contiene Elementi grafici, schizzo, disegno, arte&#10;&#10;Descrizione generata automaticamente">
            <a:extLst>
              <a:ext uri="{FF2B5EF4-FFF2-40B4-BE49-F238E27FC236}">
                <a16:creationId xmlns:a16="http://schemas.microsoft.com/office/drawing/2014/main" id="{EAE4BD8E-E654-B24C-24AA-93EDFE39A3D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4693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7533540-83EF-C4E6-9100-721A8C3452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6" y="0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25000"/>
            </a:schemeClr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EFD4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182" y="981897"/>
            <a:ext cx="7812800" cy="3042388"/>
          </a:xfrm>
        </p:spPr>
        <p:txBody>
          <a:bodyPr/>
          <a:lstStyle/>
          <a:p>
            <a:r>
              <a:rPr lang="it-IT" dirty="0"/>
              <a:t>Session Title</a:t>
            </a:r>
          </a:p>
        </p:txBody>
      </p:sp>
      <p:sp>
        <p:nvSpPr>
          <p:cNvPr id="2" name="Titolo 3">
            <a:extLst>
              <a:ext uri="{FF2B5EF4-FFF2-40B4-BE49-F238E27FC236}">
                <a16:creationId xmlns:a16="http://schemas.microsoft.com/office/drawing/2014/main" id="{EE9FFB28-0C5E-7BC5-B50D-B2BFD36B73C2}"/>
              </a:ext>
            </a:extLst>
          </p:cNvPr>
          <p:cNvSpPr txBox="1">
            <a:spLocks/>
          </p:cNvSpPr>
          <p:nvPr/>
        </p:nvSpPr>
        <p:spPr>
          <a:xfrm>
            <a:off x="4273182" y="2905727"/>
            <a:ext cx="7812800" cy="162751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sz="4000" dirty="0"/>
              <a:t>Speaker name @ company</a:t>
            </a:r>
          </a:p>
        </p:txBody>
      </p:sp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8F346C-88C7-529A-F799-950BB4C30D4E}"/>
              </a:ext>
            </a:extLst>
          </p:cNvPr>
          <p:cNvSpPr/>
          <p:nvPr/>
        </p:nvSpPr>
        <p:spPr>
          <a:xfrm>
            <a:off x="9481930" y="244482"/>
            <a:ext cx="2439776" cy="138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3B3838"/>
                </a:solidFill>
              </a:rPr>
              <a:t>Immagine telecamera qui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A879D40-7FBE-3C05-4E3B-798CF8ADD51A}"/>
              </a:ext>
            </a:extLst>
          </p:cNvPr>
          <p:cNvSpPr/>
          <p:nvPr/>
        </p:nvSpPr>
        <p:spPr>
          <a:xfrm>
            <a:off x="11379200" y="5791200"/>
            <a:ext cx="722488" cy="48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3B3838"/>
                </a:solidFill>
              </a:rPr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24B848-0B92-2E00-149A-214F525F041E}"/>
              </a:ext>
            </a:extLst>
          </p:cNvPr>
          <p:cNvSpPr/>
          <p:nvPr/>
        </p:nvSpPr>
        <p:spPr>
          <a:xfrm>
            <a:off x="2838092" y="1940902"/>
            <a:ext cx="5444692" cy="3224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rgbClr val="3B3838"/>
                </a:solidFill>
              </a:rPr>
              <a:t>Istruzioni: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B3838"/>
                </a:solidFill>
              </a:rPr>
              <a:t>Devi eliminare questi rettangoli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B3838"/>
                </a:solidFill>
              </a:rPr>
              <a:t>Servono solo a dirti indicativamente dove saranno sovrapposte le immagini della fotocamera che ti riprenderà (solo in presenza) e il logo della community (per tutti)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B3838"/>
                </a:solidFill>
              </a:rPr>
              <a:t>Se ti occorresse, potrai inserire contenuti sotto al riquadro della telecamera. Ci occuperemo noi di nascondere il video per quel lasso di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027364-3638-F43D-A261-328F17C4DAF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8282784" y="1630018"/>
            <a:ext cx="1194642" cy="192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1C6BB9-FA1A-2F94-8A3C-1A00180BB517}"/>
              </a:ext>
            </a:extLst>
          </p:cNvPr>
          <p:cNvCxnSpPr>
            <a:cxnSpLocks/>
          </p:cNvCxnSpPr>
          <p:nvPr/>
        </p:nvCxnSpPr>
        <p:spPr>
          <a:xfrm>
            <a:off x="8282784" y="3575506"/>
            <a:ext cx="3096416" cy="221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08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8F346C-88C7-529A-F799-950BB4C30D4E}"/>
              </a:ext>
            </a:extLst>
          </p:cNvPr>
          <p:cNvSpPr/>
          <p:nvPr/>
        </p:nvSpPr>
        <p:spPr>
          <a:xfrm>
            <a:off x="9481930" y="244482"/>
            <a:ext cx="2439776" cy="138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3B3838"/>
                </a:solidFill>
              </a:rPr>
              <a:t>Camera image </a:t>
            </a:r>
            <a:r>
              <a:rPr lang="it-IT" dirty="0" err="1">
                <a:solidFill>
                  <a:srgbClr val="3B3838"/>
                </a:solidFill>
              </a:rPr>
              <a:t>here</a:t>
            </a:r>
            <a:endParaRPr lang="it-IT" dirty="0">
              <a:solidFill>
                <a:srgbClr val="3B3838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A879D40-7FBE-3C05-4E3B-798CF8ADD51A}"/>
              </a:ext>
            </a:extLst>
          </p:cNvPr>
          <p:cNvSpPr/>
          <p:nvPr/>
        </p:nvSpPr>
        <p:spPr>
          <a:xfrm>
            <a:off x="11379200" y="5791200"/>
            <a:ext cx="722488" cy="48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3B3838"/>
                </a:solidFill>
              </a:rPr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24B848-0B92-2E00-149A-214F525F041E}"/>
              </a:ext>
            </a:extLst>
          </p:cNvPr>
          <p:cNvSpPr/>
          <p:nvPr/>
        </p:nvSpPr>
        <p:spPr>
          <a:xfrm>
            <a:off x="2838092" y="1940902"/>
            <a:ext cx="5444692" cy="3224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0" i="0" dirty="0" err="1">
                <a:solidFill>
                  <a:srgbClr val="3B3838"/>
                </a:solidFill>
                <a:effectLst/>
                <a:latin typeface="Söhne"/>
              </a:rPr>
              <a:t>Instructions</a:t>
            </a:r>
            <a:r>
              <a:rPr lang="it-IT" dirty="0">
                <a:solidFill>
                  <a:srgbClr val="3B3838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B3838"/>
                </a:solidFill>
              </a:rPr>
              <a:t>You need to remove these rectangles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B3838"/>
                </a:solidFill>
              </a:rPr>
              <a:t>They are only there to give you a general idea of where the camera images that will record you (only when present) and the community logo (for everyone) will be overlaid.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B3838"/>
                </a:solidFill>
              </a:rPr>
              <a:t>If needed, you can add content below the camera frame. We will take care of hiding the video during that period of time.</a:t>
            </a:r>
            <a:endParaRPr lang="it-IT" dirty="0">
              <a:solidFill>
                <a:srgbClr val="3B3838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027364-3638-F43D-A261-328F17C4DAF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8282784" y="1630018"/>
            <a:ext cx="1194642" cy="192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1C6BB9-FA1A-2F94-8A3C-1A00180BB517}"/>
              </a:ext>
            </a:extLst>
          </p:cNvPr>
          <p:cNvCxnSpPr>
            <a:cxnSpLocks/>
          </p:cNvCxnSpPr>
          <p:nvPr/>
        </p:nvCxnSpPr>
        <p:spPr>
          <a:xfrm>
            <a:off x="8282784" y="3575506"/>
            <a:ext cx="3096416" cy="221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8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0828C-9A30-4F4F-9B1D-41435CC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24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89928-B287-4F6F-9288-1DE7ADE2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545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8000" b="1" dirty="0"/>
              <a:t>Thank </a:t>
            </a:r>
            <a:r>
              <a:rPr lang="it-IT" sz="8000" b="1" dirty="0" err="1"/>
              <a:t>You</a:t>
            </a:r>
            <a:r>
              <a:rPr lang="it-IT" sz="8000" b="1" dirty="0"/>
              <a:t>!!!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38080"/>
      </p:ext>
    </p:extLst>
  </p:cSld>
  <p:clrMapOvr>
    <a:masterClrMapping/>
  </p:clrMapOvr>
</p:sld>
</file>

<file path=ppt/theme/theme1.xml><?xml version="1.0" encoding="utf-8"?>
<a:theme xmlns:a="http://schemas.openxmlformats.org/drawingml/2006/main" name="4_Tema di Office">
  <a:themeElements>
    <a:clrScheme name="Torin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D48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147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Söhne</vt:lpstr>
      <vt:lpstr>4_Tema di Office</vt:lpstr>
      <vt:lpstr>3_Tema di Office</vt:lpstr>
      <vt:lpstr>2_Tema di Office</vt:lpstr>
      <vt:lpstr>Personalizza struttura</vt:lpstr>
      <vt:lpstr>Session Title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Leonardo D'Ottavi</cp:lastModifiedBy>
  <cp:revision>38</cp:revision>
  <dcterms:created xsi:type="dcterms:W3CDTF">2019-05-12T19:24:58Z</dcterms:created>
  <dcterms:modified xsi:type="dcterms:W3CDTF">2023-09-24T20:34:21Z</dcterms:modified>
</cp:coreProperties>
</file>