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8DE8"/>
    <a:srgbClr val="593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424DA671-617A-67FA-8BAF-368F5B2F69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0E1EF-90B8-338E-3B43-C198412A5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9569"/>
            <a:ext cx="9144000" cy="1715384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59328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59FCF-1B78-4C7B-5E4A-D58805AC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14953"/>
            <a:ext cx="9144000" cy="876503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78DE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0662F8E-65AC-370A-C4A8-48C4ABB8C3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873" y="337917"/>
            <a:ext cx="5176124" cy="15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1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2D04-BD2B-E9B9-678F-A96F2021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2180-E98B-3EE6-7904-453DFDD2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0" y="1448409"/>
            <a:ext cx="11210982" cy="47997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01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59D8-70DC-EFB5-ABA0-C98AE939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746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1F9F-6FE5-8422-23CA-A3899D94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5017"/>
            <a:ext cx="10515600" cy="2174633"/>
          </a:xfrm>
        </p:spPr>
        <p:txBody>
          <a:bodyPr/>
          <a:lstStyle>
            <a:lvl1pPr marL="0" indent="0">
              <a:buNone/>
              <a:defRPr sz="2400">
                <a:solidFill>
                  <a:srgbClr val="B78DE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F38CAFC-FCC4-C8CF-59D1-A75D37210D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909" y="309918"/>
            <a:ext cx="3776482" cy="11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A1DE-B8A9-CD21-F2A2-E4E44144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39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76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412A76C-3659-AC67-C537-496E5F4FCA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A31D0-1A2D-C18A-21FD-F32A91FE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60" y="287566"/>
            <a:ext cx="11210982" cy="985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DCE32-ACBB-0EF4-B952-078080DB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560" y="1272845"/>
            <a:ext cx="11210982" cy="4975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2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9328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2E7F-245F-5472-0B1A-870A964B4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Titolo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sessione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56EB-05E5-345A-716D-88C331D8C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 </a:t>
            </a:r>
            <a:r>
              <a:rPr lang="en-GB" dirty="0" err="1"/>
              <a:t>potete</a:t>
            </a:r>
            <a:r>
              <a:rPr lang="en-GB" dirty="0"/>
              <a:t> </a:t>
            </a:r>
            <a:r>
              <a:rPr lang="en-GB" dirty="0" err="1"/>
              <a:t>mettere</a:t>
            </a:r>
            <a:r>
              <a:rPr lang="en-GB" dirty="0"/>
              <a:t> chi </a:t>
            </a:r>
            <a:r>
              <a:rPr lang="en-GB" dirty="0" err="1"/>
              <a:t>siete</a:t>
            </a:r>
            <a:r>
              <a:rPr lang="en-GB" dirty="0"/>
              <a:t> e/o un </a:t>
            </a:r>
            <a:r>
              <a:rPr lang="en-GB" dirty="0" err="1"/>
              <a:t>sottotitolo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3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AAC0-8C80-58D5-10B7-0FCDAEF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 </a:t>
            </a:r>
            <a:r>
              <a:rPr lang="en-GB" dirty="0" err="1"/>
              <a:t>grazie</a:t>
            </a:r>
            <a:r>
              <a:rPr lang="en-GB" dirty="0"/>
              <a:t> </a:t>
            </a:r>
            <a:r>
              <a:rPr lang="en-GB" dirty="0" err="1"/>
              <a:t>agli</a:t>
            </a:r>
            <a:r>
              <a:rPr lang="en-GB" dirty="0"/>
              <a:t> sponsor</a:t>
            </a:r>
          </a:p>
        </p:txBody>
      </p:sp>
      <p:pic>
        <p:nvPicPr>
          <p:cNvPr id="1028" name="Picture 4" descr="Logo Sponsor Ellycode">
            <a:extLst>
              <a:ext uri="{FF2B5EF4-FFF2-40B4-BE49-F238E27FC236}">
                <a16:creationId xmlns:a16="http://schemas.microsoft.com/office/drawing/2014/main" id="{55F86AA0-DB44-44F0-5835-62E54FA0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42" y="1729545"/>
            <a:ext cx="3262418" cy="100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Innovidia">
            <a:extLst>
              <a:ext uri="{FF2B5EF4-FFF2-40B4-BE49-F238E27FC236}">
                <a16:creationId xmlns:a16="http://schemas.microsoft.com/office/drawing/2014/main" id="{00A60AE4-D214-8A04-FEEC-501339188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58" y="4709021"/>
            <a:ext cx="2337694" cy="6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Sponsor QT2000">
            <a:extLst>
              <a:ext uri="{FF2B5EF4-FFF2-40B4-BE49-F238E27FC236}">
                <a16:creationId xmlns:a16="http://schemas.microsoft.com/office/drawing/2014/main" id="{C7EC7A68-329F-F689-E7F7-BF20D980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79" y="4657638"/>
            <a:ext cx="1809227" cy="110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3B5E56-5CC1-C29E-3DB8-F1213C48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60" y="1648071"/>
            <a:ext cx="3695700" cy="1149959"/>
          </a:xfrm>
          <a:prstGeom prst="rect">
            <a:avLst/>
          </a:prstGeom>
        </p:spPr>
      </p:pic>
      <p:pic>
        <p:nvPicPr>
          <p:cNvPr id="1026" name="Picture 2" descr="Logo Sponsor Improove">
            <a:extLst>
              <a:ext uri="{FF2B5EF4-FFF2-40B4-BE49-F238E27FC236}">
                <a16:creationId xmlns:a16="http://schemas.microsoft.com/office/drawing/2014/main" id="{DCB3A371-6A78-3D13-2E3B-457163439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742" y="1803276"/>
            <a:ext cx="3262419" cy="89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Logo Sponsor Microsoft">
            <a:extLst>
              <a:ext uri="{FF2B5EF4-FFF2-40B4-BE49-F238E27FC236}">
                <a16:creationId xmlns:a16="http://schemas.microsoft.com/office/drawing/2014/main" id="{21408184-AC8F-F89A-6871-6FB8874A7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64" y="3173256"/>
            <a:ext cx="3904942" cy="117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Logo Sponsor Elogic">
            <a:extLst>
              <a:ext uri="{FF2B5EF4-FFF2-40B4-BE49-F238E27FC236}">
                <a16:creationId xmlns:a16="http://schemas.microsoft.com/office/drawing/2014/main" id="{C52F82C2-AFD7-0EAD-762A-FD42F99C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796" y="3343135"/>
            <a:ext cx="3067107" cy="83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1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AAC0-8C80-58D5-10B7-0FCDAEF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 alle community </a:t>
            </a:r>
            <a:r>
              <a:rPr lang="en-GB" dirty="0" err="1"/>
              <a:t>che</a:t>
            </a:r>
            <a:r>
              <a:rPr lang="en-GB" dirty="0"/>
              <a:t> ci </a:t>
            </a:r>
            <a:r>
              <a:rPr lang="en-GB" dirty="0" err="1"/>
              <a:t>hanno</a:t>
            </a:r>
            <a:r>
              <a:rPr lang="en-GB" dirty="0"/>
              <a:t> </a:t>
            </a:r>
            <a:r>
              <a:rPr lang="en-GB" dirty="0" err="1"/>
              <a:t>supportato</a:t>
            </a:r>
            <a:endParaRPr lang="en-GB" dirty="0"/>
          </a:p>
        </p:txBody>
      </p:sp>
      <p:pic>
        <p:nvPicPr>
          <p:cNvPr id="2050" name="Picture 2" descr="Logo Community DotNetCode">
            <a:extLst>
              <a:ext uri="{FF2B5EF4-FFF2-40B4-BE49-F238E27FC236}">
                <a16:creationId xmlns:a16="http://schemas.microsoft.com/office/drawing/2014/main" id="{0E12FB1A-1530-61E8-B324-513B7ADAD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36" y="3818984"/>
            <a:ext cx="1168274" cy="116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 Community UgiDotNet">
            <a:extLst>
              <a:ext uri="{FF2B5EF4-FFF2-40B4-BE49-F238E27FC236}">
                <a16:creationId xmlns:a16="http://schemas.microsoft.com/office/drawing/2014/main" id="{71FBEE89-F1C7-DD4D-91C8-248DC918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2" y="1749318"/>
            <a:ext cx="1722071" cy="13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o Community DotNetSide">
            <a:extLst>
              <a:ext uri="{FF2B5EF4-FFF2-40B4-BE49-F238E27FC236}">
                <a16:creationId xmlns:a16="http://schemas.microsoft.com/office/drawing/2014/main" id="{069CD0B1-5433-13C6-7621-411F480C6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14" y="1873634"/>
            <a:ext cx="2776472" cy="12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go Community XeDotNet">
            <a:extLst>
              <a:ext uri="{FF2B5EF4-FFF2-40B4-BE49-F238E27FC236}">
                <a16:creationId xmlns:a16="http://schemas.microsoft.com/office/drawing/2014/main" id="{305DB3AF-4953-D6AB-0692-191AF995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363" y="2032545"/>
            <a:ext cx="1569901" cy="103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Logo Community DotNetToscana">
            <a:extLst>
              <a:ext uri="{FF2B5EF4-FFF2-40B4-BE49-F238E27FC236}">
                <a16:creationId xmlns:a16="http://schemas.microsoft.com/office/drawing/2014/main" id="{9C32B1E4-AAE8-66C4-95E6-8D224B5E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8" y="1989128"/>
            <a:ext cx="2776472" cy="107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Logo Community DotNetLombardia">
            <a:extLst>
              <a:ext uri="{FF2B5EF4-FFF2-40B4-BE49-F238E27FC236}">
                <a16:creationId xmlns:a16="http://schemas.microsoft.com/office/drawing/2014/main" id="{DBAF4316-E9D5-4880-616D-692FE4827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23" y="4003317"/>
            <a:ext cx="2295525" cy="7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102C92-0AF2-A068-BCD9-16E1076E3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t="27998" r="10579" b="31344"/>
          <a:stretch/>
        </p:blipFill>
        <p:spPr bwMode="auto">
          <a:xfrm>
            <a:off x="6829797" y="3890747"/>
            <a:ext cx="4165080" cy="103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 di slide con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5072-6BA6-1F6F-179C-A52E2D41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 </a:t>
            </a:r>
            <a:r>
              <a:rPr lang="en-GB" dirty="0" err="1"/>
              <a:t>potete</a:t>
            </a:r>
            <a:r>
              <a:rPr lang="en-GB" dirty="0"/>
              <a:t> </a:t>
            </a:r>
            <a:r>
              <a:rPr lang="en-GB" dirty="0" err="1"/>
              <a:t>mettere</a:t>
            </a:r>
            <a:r>
              <a:rPr lang="en-GB" dirty="0"/>
              <a:t> un primo punto</a:t>
            </a:r>
          </a:p>
          <a:p>
            <a:r>
              <a:rPr lang="en-GB" dirty="0"/>
              <a:t>Qui </a:t>
            </a:r>
            <a:r>
              <a:rPr lang="en-GB" dirty="0" err="1"/>
              <a:t>potete</a:t>
            </a:r>
            <a:r>
              <a:rPr lang="en-GB" dirty="0"/>
              <a:t> </a:t>
            </a:r>
            <a:r>
              <a:rPr lang="en-GB" dirty="0" err="1"/>
              <a:t>mettere</a:t>
            </a:r>
            <a:r>
              <a:rPr lang="en-GB" dirty="0"/>
              <a:t> un secondo punto</a:t>
            </a:r>
          </a:p>
          <a:p>
            <a:r>
              <a:rPr lang="en-GB" dirty="0"/>
              <a:t>Qui </a:t>
            </a:r>
            <a:r>
              <a:rPr lang="en-GB" dirty="0" err="1"/>
              <a:t>potete</a:t>
            </a:r>
            <a:r>
              <a:rPr lang="en-GB" dirty="0"/>
              <a:t> </a:t>
            </a:r>
            <a:r>
              <a:rPr lang="en-GB" dirty="0" err="1"/>
              <a:t>mettere</a:t>
            </a:r>
            <a:r>
              <a:rPr lang="en-GB" dirty="0"/>
              <a:t> un </a:t>
            </a:r>
            <a:r>
              <a:rPr lang="en-GB" dirty="0" err="1"/>
              <a:t>terzo</a:t>
            </a:r>
            <a:r>
              <a:rPr lang="en-GB" dirty="0"/>
              <a:t> punto</a:t>
            </a:r>
          </a:p>
          <a:p>
            <a:r>
              <a:rPr lang="en-GB" dirty="0" err="1"/>
              <a:t>Cercate</a:t>
            </a:r>
            <a:r>
              <a:rPr lang="en-GB" dirty="0"/>
              <a:t> di non fare </a:t>
            </a:r>
            <a:r>
              <a:rPr lang="en-GB" dirty="0" err="1"/>
              <a:t>troppi</a:t>
            </a:r>
            <a:r>
              <a:rPr lang="en-GB" dirty="0"/>
              <a:t> </a:t>
            </a:r>
            <a:r>
              <a:rPr lang="en-GB" dirty="0" err="1"/>
              <a:t>punti</a:t>
            </a:r>
            <a:r>
              <a:rPr lang="en-GB" dirty="0"/>
              <a:t> in </a:t>
            </a:r>
            <a:r>
              <a:rPr lang="en-GB" dirty="0" err="1"/>
              <a:t>una</a:t>
            </a:r>
            <a:r>
              <a:rPr lang="en-GB" dirty="0"/>
              <a:t> slide…</a:t>
            </a:r>
          </a:p>
        </p:txBody>
      </p:sp>
    </p:spTree>
    <p:extLst>
      <p:ext uri="{BB962C8B-B14F-4D97-AF65-F5344CB8AC3E}">
        <p14:creationId xmlns:p14="http://schemas.microsoft.com/office/powerpoint/2010/main" val="160659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01CC4-9C78-1B91-FF47-912479A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9D789-B1D5-C0C3-650E-AEB99A827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 </a:t>
            </a:r>
            <a:r>
              <a:rPr lang="en-GB" dirty="0" err="1"/>
              <a:t>potete</a:t>
            </a:r>
            <a:r>
              <a:rPr lang="en-GB" dirty="0"/>
              <a:t> </a:t>
            </a:r>
            <a:r>
              <a:rPr lang="en-GB" dirty="0" err="1"/>
              <a:t>scrivere</a:t>
            </a:r>
            <a:r>
              <a:rPr lang="en-GB" dirty="0"/>
              <a:t> </a:t>
            </a:r>
            <a:r>
              <a:rPr lang="en-GB" dirty="0" err="1"/>
              <a:t>qualcosa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demo o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volete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92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Titolo della sessione</vt:lpstr>
      <vt:lpstr>Un grazie agli sponsor</vt:lpstr>
      <vt:lpstr>E alle community che ci hanno supportato</vt:lpstr>
      <vt:lpstr>Esempio di slide con lista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Aponte</dc:creator>
  <cp:lastModifiedBy>Acerbis Alberto</cp:lastModifiedBy>
  <cp:revision>6</cp:revision>
  <dcterms:created xsi:type="dcterms:W3CDTF">2022-05-07T17:10:36Z</dcterms:created>
  <dcterms:modified xsi:type="dcterms:W3CDTF">2023-05-14T16:45:29Z</dcterms:modified>
</cp:coreProperties>
</file>