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embeddedFontLst>
    <p:embeddedFont>
      <p:font typeface="Canva Sans" charset="1" panose="020B0503030501040103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0624" y="1179087"/>
            <a:ext cx="7042195" cy="4216514"/>
          </a:xfrm>
          <a:custGeom>
            <a:avLst/>
            <a:gdLst/>
            <a:ahLst/>
            <a:cxnLst/>
            <a:rect r="r" b="b" t="t" l="l"/>
            <a:pathLst>
              <a:path h="4216514" w="7042195">
                <a:moveTo>
                  <a:pt x="0" y="0"/>
                </a:moveTo>
                <a:lnTo>
                  <a:pt x="7042195" y="0"/>
                </a:lnTo>
                <a:lnTo>
                  <a:pt x="7042195" y="4216514"/>
                </a:lnTo>
                <a:lnTo>
                  <a:pt x="0" y="4216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428903" y="1179087"/>
            <a:ext cx="7217576" cy="4061358"/>
          </a:xfrm>
          <a:custGeom>
            <a:avLst/>
            <a:gdLst/>
            <a:ahLst/>
            <a:cxnLst/>
            <a:rect r="r" b="b" t="t" l="l"/>
            <a:pathLst>
              <a:path h="4061358" w="7217576">
                <a:moveTo>
                  <a:pt x="0" y="0"/>
                </a:moveTo>
                <a:lnTo>
                  <a:pt x="7217576" y="0"/>
                </a:lnTo>
                <a:lnTo>
                  <a:pt x="7217576" y="4061357"/>
                </a:lnTo>
                <a:lnTo>
                  <a:pt x="0" y="40613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843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00624" y="5471213"/>
            <a:ext cx="7042195" cy="3653139"/>
          </a:xfrm>
          <a:custGeom>
            <a:avLst/>
            <a:gdLst/>
            <a:ahLst/>
            <a:cxnLst/>
            <a:rect r="r" b="b" t="t" l="l"/>
            <a:pathLst>
              <a:path h="3653139" w="7042195">
                <a:moveTo>
                  <a:pt x="0" y="0"/>
                </a:moveTo>
                <a:lnTo>
                  <a:pt x="7042195" y="0"/>
                </a:lnTo>
                <a:lnTo>
                  <a:pt x="7042195" y="3653139"/>
                </a:lnTo>
                <a:lnTo>
                  <a:pt x="0" y="36531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428903" y="5548001"/>
            <a:ext cx="7217576" cy="3581722"/>
          </a:xfrm>
          <a:custGeom>
            <a:avLst/>
            <a:gdLst/>
            <a:ahLst/>
            <a:cxnLst/>
            <a:rect r="r" b="b" t="t" l="l"/>
            <a:pathLst>
              <a:path h="3581722" w="7217576">
                <a:moveTo>
                  <a:pt x="0" y="0"/>
                </a:moveTo>
                <a:lnTo>
                  <a:pt x="7217576" y="0"/>
                </a:lnTo>
                <a:lnTo>
                  <a:pt x="7217576" y="3581722"/>
                </a:lnTo>
                <a:lnTo>
                  <a:pt x="0" y="35817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12460" y="5815381"/>
            <a:ext cx="2130359" cy="3308971"/>
          </a:xfrm>
          <a:custGeom>
            <a:avLst/>
            <a:gdLst/>
            <a:ahLst/>
            <a:cxnLst/>
            <a:rect r="r" b="b" t="t" l="l"/>
            <a:pathLst>
              <a:path h="3308971" w="2130359">
                <a:moveTo>
                  <a:pt x="0" y="0"/>
                </a:moveTo>
                <a:lnTo>
                  <a:pt x="2130359" y="0"/>
                </a:lnTo>
                <a:lnTo>
                  <a:pt x="2130359" y="3308971"/>
                </a:lnTo>
                <a:lnTo>
                  <a:pt x="0" y="33089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575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00624" y="448310"/>
            <a:ext cx="151840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Before: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448310"/>
            <a:ext cx="650247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After Turning On the extension: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6777640" y="9124352"/>
            <a:ext cx="0" cy="527089"/>
          </a:xfrm>
          <a:prstGeom prst="line">
            <a:avLst/>
          </a:prstGeom>
          <a:ln cap="flat" w="38100">
            <a:solidFill>
              <a:srgbClr val="D63E2E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0" id="10"/>
          <p:cNvSpPr txBox="true"/>
          <p:nvPr/>
        </p:nvSpPr>
        <p:spPr>
          <a:xfrm rot="0">
            <a:off x="2439956" y="9382201"/>
            <a:ext cx="4002048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Distracting suggestions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846515" y="9377373"/>
            <a:ext cx="3166824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Clean Study space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7094" y="2293751"/>
            <a:ext cx="7978902" cy="4767394"/>
          </a:xfrm>
          <a:custGeom>
            <a:avLst/>
            <a:gdLst/>
            <a:ahLst/>
            <a:cxnLst/>
            <a:rect r="r" b="b" t="t" l="l"/>
            <a:pathLst>
              <a:path h="4767394" w="7978902">
                <a:moveTo>
                  <a:pt x="0" y="0"/>
                </a:moveTo>
                <a:lnTo>
                  <a:pt x="7978901" y="0"/>
                </a:lnTo>
                <a:lnTo>
                  <a:pt x="7978901" y="4767394"/>
                </a:lnTo>
                <a:lnTo>
                  <a:pt x="0" y="47673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07143" y="2293751"/>
            <a:ext cx="8787823" cy="4767394"/>
          </a:xfrm>
          <a:custGeom>
            <a:avLst/>
            <a:gdLst/>
            <a:ahLst/>
            <a:cxnLst/>
            <a:rect r="r" b="b" t="t" l="l"/>
            <a:pathLst>
              <a:path h="4767394" w="8787823">
                <a:moveTo>
                  <a:pt x="0" y="0"/>
                </a:moveTo>
                <a:lnTo>
                  <a:pt x="8787822" y="0"/>
                </a:lnTo>
                <a:lnTo>
                  <a:pt x="8787822" y="4767394"/>
                </a:lnTo>
                <a:lnTo>
                  <a:pt x="0" y="47673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7094" y="1238047"/>
            <a:ext cx="493823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Shorts being Scrollable: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07143" y="1238047"/>
            <a:ext cx="640246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Non-Scrollable , Normal Video: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DAGaAxNLy2o</dc:identifier>
  <dcterms:modified xsi:type="dcterms:W3CDTF">2011-08-01T06:04:30Z</dcterms:modified>
  <cp:revision>1</cp:revision>
  <dc:title>![image](https://github.com/user-attachments/assets/2107808d-b95b-44a4-978a-03cf51fe20d6)</dc:title>
</cp:coreProperties>
</file>