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477" r:id="rId4"/>
  </p:sldMasterIdLst>
  <p:notesMasterIdLst>
    <p:notesMasterId r:id="rId18"/>
  </p:notesMasterIdLst>
  <p:handoutMasterIdLst>
    <p:handoutMasterId r:id="rId19"/>
  </p:handoutMasterIdLst>
  <p:sldIdLst>
    <p:sldId id="495" r:id="rId5"/>
    <p:sldId id="497" r:id="rId6"/>
    <p:sldId id="500" r:id="rId7"/>
    <p:sldId id="505" r:id="rId8"/>
    <p:sldId id="501" r:id="rId9"/>
    <p:sldId id="502" r:id="rId10"/>
    <p:sldId id="503" r:id="rId11"/>
    <p:sldId id="506" r:id="rId12"/>
    <p:sldId id="508" r:id="rId13"/>
    <p:sldId id="509" r:id="rId14"/>
    <p:sldId id="499" r:id="rId15"/>
    <p:sldId id="496" r:id="rId16"/>
    <p:sldId id="5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mple" id="{FD3DCCE1-4FC1-4C57-BF51-9F55AAF3629A}">
          <p14:sldIdLst>
            <p14:sldId id="495"/>
            <p14:sldId id="497"/>
            <p14:sldId id="500"/>
            <p14:sldId id="505"/>
            <p14:sldId id="501"/>
            <p14:sldId id="502"/>
            <p14:sldId id="503"/>
            <p14:sldId id="506"/>
            <p14:sldId id="508"/>
            <p14:sldId id="509"/>
            <p14:sldId id="499"/>
            <p14:sldId id="496"/>
            <p14:sldId id="504"/>
          </p14:sldIdLst>
        </p14:section>
      </p14:sectionLst>
    </p:ext>
    <p:ext uri="{EFAFB233-063F-42B5-8137-9DF3F51BA10A}">
      <p15:sldGuideLst xmlns:p15="http://schemas.microsoft.com/office/powerpoint/2012/main">
        <p15:guide id="19" orient="horz">
          <p15:clr>
            <a:srgbClr val="A4A3A4"/>
          </p15:clr>
        </p15:guide>
        <p15:guide id="20"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24242"/>
    <a:srgbClr val="FFFFFF"/>
    <a:srgbClr val="414241"/>
    <a:srgbClr val="B4009E"/>
    <a:srgbClr val="0478D7"/>
    <a:srgbClr val="0359A0"/>
    <a:srgbClr val="95CFFF"/>
    <a:srgbClr val="797979"/>
    <a:srgbClr val="94D0FF"/>
    <a:srgbClr val="8DC3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945"/>
  </p:normalViewPr>
  <p:slideViewPr>
    <p:cSldViewPr snapToGrid="0">
      <p:cViewPr varScale="1">
        <p:scale>
          <a:sx n="85" d="100"/>
          <a:sy n="85" d="100"/>
        </p:scale>
        <p:origin x="550" y="29"/>
      </p:cViewPr>
      <p:guideLst>
        <p:guide orient="horz"/>
        <p:guide pos="3840"/>
      </p:guideLst>
    </p:cSldViewPr>
  </p:slideViewPr>
  <p:notesTextViewPr>
    <p:cViewPr>
      <p:scale>
        <a:sx n="3" d="2"/>
        <a:sy n="3" d="2"/>
      </p:scale>
      <p:origin x="0" y="0"/>
    </p:cViewPr>
  </p:notesTextViewPr>
  <p:sorterViewPr>
    <p:cViewPr>
      <p:scale>
        <a:sx n="38" d="100"/>
        <a:sy n="38" d="100"/>
      </p:scale>
      <p:origin x="0" y="0"/>
    </p:cViewPr>
  </p:sorterViewPr>
  <p:notesViewPr>
    <p:cSldViewPr snapToGrid="0">
      <p:cViewPr>
        <p:scale>
          <a:sx n="1" d="2"/>
          <a:sy n="1" d="2"/>
        </p:scale>
        <p:origin x="4548" y="142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F5DDD7-29E8-4F85-A117-E0D0E07135BD}" type="datetimeFigureOut">
              <a:rPr lang="en-US" smtClean="0"/>
              <a:t>9/12/2019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458E4C-A571-4498-B61D-3EBCC782E6C8}" type="slidenum">
              <a:rPr lang="en-US" smtClean="0"/>
              <a:t>‹N›</a:t>
            </a:fld>
            <a:endParaRPr lang="en-US" dirty="0"/>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4B426-DD78-45C6-AC2B-6AECC245F0A6}" type="datetimeFigureOut">
              <a:rPr lang="en-US" smtClean="0"/>
              <a:t>9/12/2019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493308-1CCD-4083-9427-1DD59259FBE4}" type="slidenum">
              <a:rPr lang="en-US" smtClean="0"/>
              <a:t>‹N›</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493308-1CCD-4083-9427-1DD59259FB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14619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3" Type="http://schemas.microsoft.com/office/2007/relationships/hdphoto" Target="../media/hdphoto2.wdp"/><Relationship Id="rId7" Type="http://schemas.openxmlformats.org/officeDocument/2006/relationships/image" Target="../media/image21.png"/><Relationship Id="rId12"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24.png"/><Relationship Id="rId5" Type="http://schemas.openxmlformats.org/officeDocument/2006/relationships/image" Target="../media/image12.png"/><Relationship Id="rId1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4.png"/><Relationship Id="rId9" Type="http://schemas.openxmlformats.org/officeDocument/2006/relationships/image" Target="../media/image22.png"/><Relationship Id="rId1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idden slide">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7B6D2C-4312-4967-BAAC-9D48AEB848A3}"/>
              </a:ext>
            </a:extLst>
          </p:cNvPr>
          <p:cNvSpPr/>
          <p:nvPr userDrawn="1"/>
        </p:nvSpPr>
        <p:spPr>
          <a:xfrm>
            <a:off x="0" y="6246796"/>
            <a:ext cx="12192000" cy="611204"/>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1969540-D041-46CC-B2E2-E9066012215A}"/>
              </a:ext>
            </a:extLst>
          </p:cNvPr>
          <p:cNvSpPr>
            <a:spLocks noGrp="1"/>
          </p:cNvSpPr>
          <p:nvPr>
            <p:ph type="title"/>
          </p:nvPr>
        </p:nvSpPr>
        <p:spPr/>
        <p:txBody>
          <a:bodyPr/>
          <a:lstStyle>
            <a:lvl1pPr>
              <a:defRPr>
                <a:solidFill>
                  <a:schemeClr val="accent4"/>
                </a:solidFill>
              </a:defRPr>
            </a:lvl1pPr>
          </a:lstStyle>
          <a:p>
            <a:r>
              <a:rPr lang="it-IT"/>
              <a:t>Fare clic per modificare lo stile del titolo dello schema</a:t>
            </a:r>
            <a:endParaRPr lang="en-US" dirty="0"/>
          </a:p>
        </p:txBody>
      </p:sp>
      <p:sp>
        <p:nvSpPr>
          <p:cNvPr id="6" name="TextBox 5">
            <a:extLst>
              <a:ext uri="{FF2B5EF4-FFF2-40B4-BE49-F238E27FC236}">
                <a16:creationId xmlns:a16="http://schemas.microsoft.com/office/drawing/2014/main" id="{F9534536-D30D-44F8-BCC3-003C1D55AB01}"/>
              </a:ext>
            </a:extLst>
          </p:cNvPr>
          <p:cNvSpPr txBox="1"/>
          <p:nvPr userDrawn="1"/>
        </p:nvSpPr>
        <p:spPr>
          <a:xfrm>
            <a:off x="105878" y="6306176"/>
            <a:ext cx="4032985" cy="492443"/>
          </a:xfrm>
          <a:prstGeom prst="rect">
            <a:avLst/>
          </a:prstGeom>
        </p:spPr>
        <p:txBody>
          <a:bodyPr wrap="square" lIns="0" tIns="0" rIns="0" bIns="0" rtlCol="0" anchor="t" anchorCtr="0">
            <a:spAutoFit/>
          </a:bodyPr>
          <a:lstStyle/>
          <a:p>
            <a:r>
              <a:rPr lang="en-US" sz="3200" dirty="0">
                <a:solidFill>
                  <a:srgbClr val="000000"/>
                </a:solidFill>
              </a:rPr>
              <a:t>Hidden Slide</a:t>
            </a:r>
          </a:p>
        </p:txBody>
      </p:sp>
      <p:sp>
        <p:nvSpPr>
          <p:cNvPr id="10" name="Content Placeholder 9">
            <a:extLst>
              <a:ext uri="{FF2B5EF4-FFF2-40B4-BE49-F238E27FC236}">
                <a16:creationId xmlns:a16="http://schemas.microsoft.com/office/drawing/2014/main" id="{71AD671C-BBA0-4AB5-91D7-E4F245ACA47B}"/>
              </a:ext>
            </a:extLst>
          </p:cNvPr>
          <p:cNvSpPr>
            <a:spLocks noGrp="1"/>
          </p:cNvSpPr>
          <p:nvPr>
            <p:ph sz="quarter" idx="12"/>
          </p:nvPr>
        </p:nvSpPr>
        <p:spPr>
          <a:xfrm>
            <a:off x="473102" y="1257300"/>
            <a:ext cx="11261697" cy="4980888"/>
          </a:xfrm>
        </p:spPr>
        <p:txBody>
          <a:bodyPr/>
          <a:lstStyle>
            <a:lvl1pPr>
              <a:defRPr b="1" i="0">
                <a:solidFill>
                  <a:schemeClr val="accent4"/>
                </a:solidFill>
                <a:latin typeface="Segoe Semibold" charset="0"/>
                <a:ea typeface="Segoe Semibold" charset="0"/>
                <a:cs typeface="Segoe Semibold" charset="0"/>
              </a:defRPr>
            </a:lvl1pPr>
            <a:lvl2pPr>
              <a:defRPr sz="2000" b="0" i="0">
                <a:solidFill>
                  <a:schemeClr val="accent4"/>
                </a:solidFill>
                <a:latin typeface="Segoe UI" charset="0"/>
                <a:ea typeface="Segoe UI" charset="0"/>
                <a:cs typeface="Segoe UI" charset="0"/>
              </a:defRPr>
            </a:lvl2pPr>
            <a:lvl3pPr>
              <a:defRPr sz="2000" b="0" i="0">
                <a:solidFill>
                  <a:schemeClr val="accent4"/>
                </a:solidFill>
                <a:latin typeface="Segoe UI" charset="0"/>
                <a:ea typeface="Segoe UI" charset="0"/>
                <a:cs typeface="Segoe UI" charset="0"/>
              </a:defRPr>
            </a:lvl3pPr>
            <a:lvl4pPr>
              <a:defRPr sz="2000" b="0" i="0">
                <a:solidFill>
                  <a:schemeClr val="accent4"/>
                </a:solidFill>
                <a:latin typeface="Segoe UI" charset="0"/>
                <a:ea typeface="Segoe UI" charset="0"/>
                <a:cs typeface="Segoe UI" charset="0"/>
              </a:defRPr>
            </a:lvl4pPr>
            <a:lvl5pPr>
              <a:defRPr sz="2000" b="0" i="0">
                <a:solidFill>
                  <a:schemeClr val="accent4"/>
                </a:solidFill>
                <a:latin typeface="Segoe UI" charset="0"/>
                <a:ea typeface="Segoe UI" charset="0"/>
                <a:cs typeface="Segoe UI" charset="0"/>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3" name="Slide Number Placeholder 2">
            <a:extLst>
              <a:ext uri="{FF2B5EF4-FFF2-40B4-BE49-F238E27FC236}">
                <a16:creationId xmlns:a16="http://schemas.microsoft.com/office/drawing/2014/main" id="{FE4AE94F-5DCA-ED49-8E82-3CDE4E86917D}"/>
              </a:ext>
            </a:extLst>
          </p:cNvPr>
          <p:cNvSpPr>
            <a:spLocks noGrp="1"/>
          </p:cNvSpPr>
          <p:nvPr>
            <p:ph type="sldNum" sz="quarter" idx="13"/>
          </p:nvPr>
        </p:nvSpPr>
        <p:spPr>
          <a:xfrm>
            <a:off x="11010899" y="6442502"/>
            <a:ext cx="1180135" cy="415498"/>
          </a:xfrm>
          <a:prstGeom prst="rect">
            <a:avLst/>
          </a:prstGeom>
        </p:spPr>
        <p:txBody>
          <a:bodyPr/>
          <a:lstStyle>
            <a:lvl1pPr>
              <a:defRPr>
                <a:solidFill>
                  <a:schemeClr val="tx2"/>
                </a:solidFill>
              </a:defRPr>
            </a:lvl1pPr>
          </a:lstStyle>
          <a:p>
            <a:fld id="{529AFA16-AEC4-7D4A-82F3-BDAE8E49079E}" type="slidenum">
              <a:rPr lang="en-US" smtClean="0"/>
              <a:pPr/>
              <a:t>‹N›</a:t>
            </a:fld>
            <a:endParaRPr lang="en-US" dirty="0"/>
          </a:p>
        </p:txBody>
      </p:sp>
    </p:spTree>
    <p:extLst>
      <p:ext uri="{BB962C8B-B14F-4D97-AF65-F5344CB8AC3E}">
        <p14:creationId xmlns:p14="http://schemas.microsoft.com/office/powerpoint/2010/main" val="2059193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9769FB-C31A-4FF8-9361-7379FCB52FE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9895" b="21176"/>
          <a:stretch/>
        </p:blipFill>
        <p:spPr>
          <a:xfrm>
            <a:off x="10940146" y="6026635"/>
            <a:ext cx="1086200" cy="640080"/>
          </a:xfrm>
          <a:prstGeom prst="rect">
            <a:avLst/>
          </a:prstGeom>
        </p:spPr>
      </p:pic>
    </p:spTree>
    <p:extLst>
      <p:ext uri="{BB962C8B-B14F-4D97-AF65-F5344CB8AC3E}">
        <p14:creationId xmlns:p14="http://schemas.microsoft.com/office/powerpoint/2010/main" val="3941682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CD2D2BF-BCAB-4D60-84D5-268B210223FA}"/>
              </a:ext>
            </a:extLst>
          </p:cNvPr>
          <p:cNvSpPr>
            <a:spLocks noChangeArrowheads="1"/>
          </p:cNvSpPr>
          <p:nvPr userDrawn="1"/>
        </p:nvSpPr>
        <p:spPr bwMode="auto">
          <a:xfrm>
            <a:off x="379012" y="6210236"/>
            <a:ext cx="5735541" cy="246221"/>
          </a:xfrm>
          <a:prstGeom prst="rect">
            <a:avLst/>
          </a:prstGeom>
          <a:noFill/>
          <a:ln w="9525">
            <a:noFill/>
            <a:miter lim="800000"/>
            <a:headEnd/>
            <a:tailEnd/>
          </a:ln>
        </p:spPr>
        <p:txBody>
          <a:bodyPr wrap="square">
            <a:spAutoFit/>
          </a:bodyPr>
          <a:lstStyle/>
          <a:p>
            <a:pPr marL="0" lvl="1" defTabSz="914088">
              <a:defRPr/>
            </a:pPr>
            <a:r>
              <a:rPr lang="en-US" sz="1000" b="0" i="0" dirty="0">
                <a:solidFill>
                  <a:schemeClr val="tx1"/>
                </a:solidFill>
                <a:latin typeface="Segoe UI" charset="0"/>
                <a:ea typeface="Segoe UI" charset="0"/>
                <a:cs typeface="Segoe UI" charset="0"/>
              </a:rPr>
              <a:t>© Copyright Microsoft Corporation. All rights reserved.</a:t>
            </a:r>
          </a:p>
        </p:txBody>
      </p:sp>
      <p:pic>
        <p:nvPicPr>
          <p:cNvPr id="6" name="Picture 5">
            <a:extLst>
              <a:ext uri="{FF2B5EF4-FFF2-40B4-BE49-F238E27FC236}">
                <a16:creationId xmlns:a16="http://schemas.microsoft.com/office/drawing/2014/main" id="{13C0E794-6877-4C3E-8C3C-FF690CD1299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9895" b="21176"/>
          <a:stretch/>
        </p:blipFill>
        <p:spPr>
          <a:xfrm>
            <a:off x="209003" y="2117725"/>
            <a:ext cx="3103423" cy="1828800"/>
          </a:xfrm>
          <a:prstGeom prst="rect">
            <a:avLst/>
          </a:prstGeom>
        </p:spPr>
      </p:pic>
      <p:grpSp>
        <p:nvGrpSpPr>
          <p:cNvPr id="7" name="Group 6">
            <a:extLst>
              <a:ext uri="{FF2B5EF4-FFF2-40B4-BE49-F238E27FC236}">
                <a16:creationId xmlns:a16="http://schemas.microsoft.com/office/drawing/2014/main" id="{C1AF9451-5C6F-45A6-8467-A3FFDBDED47D}"/>
              </a:ext>
            </a:extLst>
          </p:cNvPr>
          <p:cNvGrpSpPr/>
          <p:nvPr userDrawn="1"/>
        </p:nvGrpSpPr>
        <p:grpSpPr>
          <a:xfrm>
            <a:off x="4878977" y="328692"/>
            <a:ext cx="6714309" cy="6371837"/>
            <a:chOff x="1547949" y="-1422929"/>
            <a:chExt cx="4715691" cy="4722003"/>
          </a:xfrm>
        </p:grpSpPr>
        <p:pic>
          <p:nvPicPr>
            <p:cNvPr id="8" name="Picture 7">
              <a:extLst>
                <a:ext uri="{FF2B5EF4-FFF2-40B4-BE49-F238E27FC236}">
                  <a16:creationId xmlns:a16="http://schemas.microsoft.com/office/drawing/2014/main" id="{74CE0FBF-640E-466F-BC88-9651C52ED982}"/>
                </a:ext>
              </a:extLst>
            </p:cNvPr>
            <p:cNvPicPr>
              <a:picLocks noChangeAspect="1"/>
            </p:cNvPicPr>
            <p:nvPr userDrawn="1"/>
          </p:nvPicPr>
          <p:blipFill rotWithShape="1">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l="21383" t="24306" r="22100" b="19103"/>
            <a:stretch/>
          </p:blipFill>
          <p:spPr>
            <a:xfrm>
              <a:off x="1547949" y="-1422929"/>
              <a:ext cx="4715691" cy="4722003"/>
            </a:xfrm>
            <a:prstGeom prst="rect">
              <a:avLst/>
            </a:prstGeom>
          </p:spPr>
        </p:pic>
        <p:sp>
          <p:nvSpPr>
            <p:cNvPr id="10" name="Rectangle 9">
              <a:extLst>
                <a:ext uri="{FF2B5EF4-FFF2-40B4-BE49-F238E27FC236}">
                  <a16:creationId xmlns:a16="http://schemas.microsoft.com/office/drawing/2014/main" id="{C08C5625-3CAC-4438-99C6-485BE7455A95}"/>
                </a:ext>
              </a:extLst>
            </p:cNvPr>
            <p:cNvSpPr/>
            <p:nvPr userDrawn="1"/>
          </p:nvSpPr>
          <p:spPr>
            <a:xfrm>
              <a:off x="1725930" y="-1301876"/>
              <a:ext cx="4537710" cy="4378234"/>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36548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ponso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AFD7D67-E580-489E-9473-D22D32B597A4}"/>
              </a:ext>
            </a:extLst>
          </p:cNvPr>
          <p:cNvGrpSpPr/>
          <p:nvPr userDrawn="1"/>
        </p:nvGrpSpPr>
        <p:grpSpPr>
          <a:xfrm>
            <a:off x="1196480" y="-116139"/>
            <a:ext cx="10528474" cy="9991456"/>
            <a:chOff x="1547949" y="-1422929"/>
            <a:chExt cx="4715691" cy="4722003"/>
          </a:xfrm>
        </p:grpSpPr>
        <p:pic>
          <p:nvPicPr>
            <p:cNvPr id="8" name="Picture 7">
              <a:extLst>
                <a:ext uri="{FF2B5EF4-FFF2-40B4-BE49-F238E27FC236}">
                  <a16:creationId xmlns:a16="http://schemas.microsoft.com/office/drawing/2014/main" id="{E75395F5-4799-453F-8929-465A5EF45129}"/>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1383" t="24306" r="22100" b="19103"/>
            <a:stretch/>
          </p:blipFill>
          <p:spPr>
            <a:xfrm>
              <a:off x="1547949" y="-1422929"/>
              <a:ext cx="4715691" cy="4722003"/>
            </a:xfrm>
            <a:prstGeom prst="rect">
              <a:avLst/>
            </a:prstGeom>
          </p:spPr>
        </p:pic>
        <p:sp>
          <p:nvSpPr>
            <p:cNvPr id="9" name="Rectangle 8">
              <a:extLst>
                <a:ext uri="{FF2B5EF4-FFF2-40B4-BE49-F238E27FC236}">
                  <a16:creationId xmlns:a16="http://schemas.microsoft.com/office/drawing/2014/main" id="{FCCE7C08-FD97-4D07-889C-BA7EF06D99C9}"/>
                </a:ext>
              </a:extLst>
            </p:cNvPr>
            <p:cNvSpPr/>
            <p:nvPr userDrawn="1"/>
          </p:nvSpPr>
          <p:spPr>
            <a:xfrm>
              <a:off x="1725930" y="-1301876"/>
              <a:ext cx="4537710" cy="3362059"/>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31052682-9E78-4AD0-B400-F20A830FDF53}"/>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9895" b="21176"/>
          <a:stretch/>
        </p:blipFill>
        <p:spPr>
          <a:xfrm>
            <a:off x="103708" y="96637"/>
            <a:ext cx="1551713" cy="914400"/>
          </a:xfrm>
          <a:prstGeom prst="rect">
            <a:avLst/>
          </a:prstGeom>
        </p:spPr>
      </p:pic>
      <p:grpSp>
        <p:nvGrpSpPr>
          <p:cNvPr id="1029" name="Group 1028">
            <a:extLst>
              <a:ext uri="{FF2B5EF4-FFF2-40B4-BE49-F238E27FC236}">
                <a16:creationId xmlns:a16="http://schemas.microsoft.com/office/drawing/2014/main" id="{4F0725F1-ACDC-458C-B079-21DD5E049B52}"/>
              </a:ext>
            </a:extLst>
          </p:cNvPr>
          <p:cNvGrpSpPr/>
          <p:nvPr userDrawn="1"/>
        </p:nvGrpSpPr>
        <p:grpSpPr>
          <a:xfrm>
            <a:off x="1459823" y="2820960"/>
            <a:ext cx="9272354" cy="2126697"/>
            <a:chOff x="330889" y="3147104"/>
            <a:chExt cx="11026173" cy="2528952"/>
          </a:xfrm>
        </p:grpSpPr>
        <p:grpSp>
          <p:nvGrpSpPr>
            <p:cNvPr id="1025" name="Group 1024">
              <a:extLst>
                <a:ext uri="{FF2B5EF4-FFF2-40B4-BE49-F238E27FC236}">
                  <a16:creationId xmlns:a16="http://schemas.microsoft.com/office/drawing/2014/main" id="{C7C2E64C-0E70-4BC2-99DE-6F15EF6DFD1D}"/>
                </a:ext>
              </a:extLst>
            </p:cNvPr>
            <p:cNvGrpSpPr/>
            <p:nvPr userDrawn="1"/>
          </p:nvGrpSpPr>
          <p:grpSpPr>
            <a:xfrm>
              <a:off x="330889" y="3147104"/>
              <a:ext cx="11026173" cy="1737360"/>
              <a:chOff x="330889" y="3147103"/>
              <a:chExt cx="11026172" cy="1737360"/>
            </a:xfrm>
          </p:grpSpPr>
          <p:pic>
            <p:nvPicPr>
              <p:cNvPr id="24" name="Picture 23">
                <a:extLst>
                  <a:ext uri="{FF2B5EF4-FFF2-40B4-BE49-F238E27FC236}">
                    <a16:creationId xmlns:a16="http://schemas.microsoft.com/office/drawing/2014/main" id="{EBB2703D-E83E-42BC-91EB-39BFCAFC3F6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0889" y="3147103"/>
                <a:ext cx="3474719" cy="1737360"/>
              </a:xfrm>
              <a:prstGeom prst="rect">
                <a:avLst/>
              </a:prstGeom>
            </p:spPr>
          </p:pic>
          <p:pic>
            <p:nvPicPr>
              <p:cNvPr id="26" name="Picture 25">
                <a:extLst>
                  <a:ext uri="{FF2B5EF4-FFF2-40B4-BE49-F238E27FC236}">
                    <a16:creationId xmlns:a16="http://schemas.microsoft.com/office/drawing/2014/main" id="{1071DA41-D79C-401D-BF2C-1868FF99A2F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929575" y="3375703"/>
                <a:ext cx="2560319" cy="1280160"/>
              </a:xfrm>
              <a:prstGeom prst="rect">
                <a:avLst/>
              </a:prstGeom>
            </p:spPr>
          </p:pic>
          <p:pic>
            <p:nvPicPr>
              <p:cNvPr id="28" name="Picture 27">
                <a:extLst>
                  <a:ext uri="{FF2B5EF4-FFF2-40B4-BE49-F238E27FC236}">
                    <a16:creationId xmlns:a16="http://schemas.microsoft.com/office/drawing/2014/main" id="{0E4E0945-8722-4773-9243-B8E738163EB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613860" y="3329983"/>
                <a:ext cx="2743201" cy="1371600"/>
              </a:xfrm>
              <a:prstGeom prst="rect">
                <a:avLst/>
              </a:prstGeom>
            </p:spPr>
          </p:pic>
        </p:grpSp>
        <p:grpSp>
          <p:nvGrpSpPr>
            <p:cNvPr id="1027" name="Group 1026">
              <a:extLst>
                <a:ext uri="{FF2B5EF4-FFF2-40B4-BE49-F238E27FC236}">
                  <a16:creationId xmlns:a16="http://schemas.microsoft.com/office/drawing/2014/main" id="{97D92E28-5A52-436D-A8AB-3667B3814159}"/>
                </a:ext>
              </a:extLst>
            </p:cNvPr>
            <p:cNvGrpSpPr/>
            <p:nvPr userDrawn="1"/>
          </p:nvGrpSpPr>
          <p:grpSpPr>
            <a:xfrm>
              <a:off x="2937126" y="4395896"/>
              <a:ext cx="6488775" cy="1280160"/>
              <a:chOff x="1709217" y="4448144"/>
              <a:chExt cx="6488775" cy="1280159"/>
            </a:xfrm>
          </p:grpSpPr>
          <p:pic>
            <p:nvPicPr>
              <p:cNvPr id="20" name="Picture 19">
                <a:extLst>
                  <a:ext uri="{FF2B5EF4-FFF2-40B4-BE49-F238E27FC236}">
                    <a16:creationId xmlns:a16="http://schemas.microsoft.com/office/drawing/2014/main" id="{08DF3330-BDF0-4E9C-AF31-BBF38C7A4B06}"/>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709217" y="4448144"/>
                <a:ext cx="2560319" cy="1280159"/>
              </a:xfrm>
              <a:prstGeom prst="rect">
                <a:avLst/>
              </a:prstGeom>
            </p:spPr>
          </p:pic>
          <p:pic>
            <p:nvPicPr>
              <p:cNvPr id="30" name="Picture 29">
                <a:extLst>
                  <a:ext uri="{FF2B5EF4-FFF2-40B4-BE49-F238E27FC236}">
                    <a16:creationId xmlns:a16="http://schemas.microsoft.com/office/drawing/2014/main" id="{0E771127-E00D-4365-9106-29D336ED3B6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5820554" y="4493865"/>
                <a:ext cx="2377438" cy="1188719"/>
              </a:xfrm>
              <a:prstGeom prst="rect">
                <a:avLst/>
              </a:prstGeom>
            </p:spPr>
          </p:pic>
        </p:grpSp>
      </p:grpSp>
      <p:sp>
        <p:nvSpPr>
          <p:cNvPr id="31" name="TextBox 30">
            <a:extLst>
              <a:ext uri="{FF2B5EF4-FFF2-40B4-BE49-F238E27FC236}">
                <a16:creationId xmlns:a16="http://schemas.microsoft.com/office/drawing/2014/main" id="{BDA5AB8B-8B17-45DB-8295-4239B1623191}"/>
              </a:ext>
            </a:extLst>
          </p:cNvPr>
          <p:cNvSpPr txBox="1"/>
          <p:nvPr userDrawn="1"/>
        </p:nvSpPr>
        <p:spPr>
          <a:xfrm>
            <a:off x="4294513" y="369274"/>
            <a:ext cx="3507370" cy="492443"/>
          </a:xfrm>
          <a:prstGeom prst="rect">
            <a:avLst/>
          </a:prstGeom>
        </p:spPr>
        <p:txBody>
          <a:bodyPr wrap="none" lIns="0" tIns="0" rIns="0" bIns="0" rtlCol="0" anchor="t" anchorCtr="0">
            <a:spAutoFit/>
          </a:bodyPr>
          <a:lstStyle/>
          <a:p>
            <a:r>
              <a:rPr lang="en-US" sz="3200" b="1" dirty="0">
                <a:solidFill>
                  <a:schemeClr val="bg1"/>
                </a:solidFill>
                <a:latin typeface="Arial" panose="020B0604020202020204" pitchFamily="34" charset="0"/>
                <a:cs typeface="Arial" panose="020B0604020202020204" pitchFamily="34" charset="0"/>
              </a:rPr>
              <a:t>Platinum </a:t>
            </a:r>
            <a:r>
              <a:rPr lang="en-US" sz="3200" b="1" dirty="0">
                <a:solidFill>
                  <a:schemeClr val="tx2">
                    <a:lumMod val="50000"/>
                  </a:schemeClr>
                </a:solidFill>
                <a:latin typeface="Arial" panose="020B0604020202020204" pitchFamily="34" charset="0"/>
                <a:cs typeface="Arial" panose="020B0604020202020204" pitchFamily="34" charset="0"/>
              </a:rPr>
              <a:t>Sponsor</a:t>
            </a:r>
          </a:p>
        </p:txBody>
      </p:sp>
      <p:sp>
        <p:nvSpPr>
          <p:cNvPr id="35" name="TextBox 34">
            <a:extLst>
              <a:ext uri="{FF2B5EF4-FFF2-40B4-BE49-F238E27FC236}">
                <a16:creationId xmlns:a16="http://schemas.microsoft.com/office/drawing/2014/main" id="{41F4DD61-89D8-4C62-89D9-26C850C887A7}"/>
              </a:ext>
            </a:extLst>
          </p:cNvPr>
          <p:cNvSpPr txBox="1"/>
          <p:nvPr userDrawn="1"/>
        </p:nvSpPr>
        <p:spPr>
          <a:xfrm>
            <a:off x="4892344" y="2449221"/>
            <a:ext cx="2709075" cy="492443"/>
          </a:xfrm>
          <a:prstGeom prst="rect">
            <a:avLst/>
          </a:prstGeom>
        </p:spPr>
        <p:txBody>
          <a:bodyPr wrap="none" lIns="0" tIns="0" rIns="0" bIns="0" rtlCol="0" anchor="t" anchorCtr="0">
            <a:spAutoFit/>
          </a:bodyPr>
          <a:lstStyle/>
          <a:p>
            <a:r>
              <a:rPr lang="en-US" sz="3200" b="1" dirty="0">
                <a:solidFill>
                  <a:schemeClr val="bg1"/>
                </a:solidFill>
                <a:latin typeface="Arial" panose="020B0604020202020204" pitchFamily="34" charset="0"/>
                <a:cs typeface="Arial" panose="020B0604020202020204" pitchFamily="34" charset="0"/>
              </a:rPr>
              <a:t>Gold </a:t>
            </a:r>
            <a:r>
              <a:rPr lang="en-US" sz="3200" b="1" dirty="0">
                <a:solidFill>
                  <a:schemeClr val="tx2">
                    <a:lumMod val="50000"/>
                  </a:schemeClr>
                </a:solidFill>
                <a:latin typeface="Arial" panose="020B0604020202020204" pitchFamily="34" charset="0"/>
                <a:cs typeface="Arial" panose="020B0604020202020204" pitchFamily="34" charset="0"/>
              </a:rPr>
              <a:t>Sponsor</a:t>
            </a:r>
          </a:p>
        </p:txBody>
      </p:sp>
      <p:sp>
        <p:nvSpPr>
          <p:cNvPr id="39" name="TextBox 38">
            <a:extLst>
              <a:ext uri="{FF2B5EF4-FFF2-40B4-BE49-F238E27FC236}">
                <a16:creationId xmlns:a16="http://schemas.microsoft.com/office/drawing/2014/main" id="{F7286ACB-DCDC-4785-B919-AB6440106A27}"/>
              </a:ext>
            </a:extLst>
          </p:cNvPr>
          <p:cNvSpPr txBox="1"/>
          <p:nvPr userDrawn="1"/>
        </p:nvSpPr>
        <p:spPr>
          <a:xfrm>
            <a:off x="4331430" y="5092594"/>
            <a:ext cx="3634008" cy="492443"/>
          </a:xfrm>
          <a:prstGeom prst="rect">
            <a:avLst/>
          </a:prstGeom>
        </p:spPr>
        <p:txBody>
          <a:bodyPr wrap="none" lIns="0" tIns="0" rIns="0" bIns="0" rtlCol="0" anchor="t" anchorCtr="0">
            <a:spAutoFit/>
          </a:bodyPr>
          <a:lstStyle/>
          <a:p>
            <a:r>
              <a:rPr lang="en-US" sz="3200" b="1" dirty="0">
                <a:solidFill>
                  <a:schemeClr val="bg1"/>
                </a:solidFill>
                <a:latin typeface="Arial" panose="020B0604020202020204" pitchFamily="34" charset="0"/>
                <a:cs typeface="Arial" panose="020B0604020202020204" pitchFamily="34" charset="0"/>
              </a:rPr>
              <a:t>Technical </a:t>
            </a:r>
            <a:r>
              <a:rPr lang="en-US" sz="3200" b="1" dirty="0">
                <a:solidFill>
                  <a:schemeClr val="tx2">
                    <a:lumMod val="50000"/>
                  </a:schemeClr>
                </a:solidFill>
                <a:latin typeface="Arial" panose="020B0604020202020204" pitchFamily="34" charset="0"/>
                <a:cs typeface="Arial" panose="020B0604020202020204" pitchFamily="34" charset="0"/>
              </a:rPr>
              <a:t>Sponsor</a:t>
            </a:r>
          </a:p>
        </p:txBody>
      </p:sp>
      <p:grpSp>
        <p:nvGrpSpPr>
          <p:cNvPr id="3" name="Gruppo 2">
            <a:extLst>
              <a:ext uri="{FF2B5EF4-FFF2-40B4-BE49-F238E27FC236}">
                <a16:creationId xmlns:a16="http://schemas.microsoft.com/office/drawing/2014/main" id="{B658C664-F7DE-42A2-B77F-A39B64BFE99A}"/>
              </a:ext>
            </a:extLst>
          </p:cNvPr>
          <p:cNvGrpSpPr/>
          <p:nvPr userDrawn="1"/>
        </p:nvGrpSpPr>
        <p:grpSpPr>
          <a:xfrm>
            <a:off x="3040030" y="5699516"/>
            <a:ext cx="6016335" cy="1104821"/>
            <a:chOff x="4525263" y="5432382"/>
            <a:chExt cx="6016335" cy="1104821"/>
          </a:xfrm>
        </p:grpSpPr>
        <p:pic>
          <p:nvPicPr>
            <p:cNvPr id="16" name="Picture 15">
              <a:extLst>
                <a:ext uri="{FF2B5EF4-FFF2-40B4-BE49-F238E27FC236}">
                  <a16:creationId xmlns:a16="http://schemas.microsoft.com/office/drawing/2014/main" id="{D491E46E-87FA-4EF8-AFDF-877145A820E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525263" y="5432382"/>
              <a:ext cx="1104821" cy="1104821"/>
            </a:xfrm>
            <a:prstGeom prst="rect">
              <a:avLst/>
            </a:prstGeom>
          </p:spPr>
        </p:pic>
        <p:pic>
          <p:nvPicPr>
            <p:cNvPr id="18" name="Picture 17">
              <a:extLst>
                <a:ext uri="{FF2B5EF4-FFF2-40B4-BE49-F238E27FC236}">
                  <a16:creationId xmlns:a16="http://schemas.microsoft.com/office/drawing/2014/main" id="{A8C775C8-CFA0-4CBB-B899-953C751505D2}"/>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438498" y="5432382"/>
              <a:ext cx="1104821" cy="1104821"/>
            </a:xfrm>
            <a:prstGeom prst="rect">
              <a:avLst/>
            </a:prstGeom>
          </p:spPr>
        </p:pic>
        <p:pic>
          <p:nvPicPr>
            <p:cNvPr id="2" name="Immagine 1">
              <a:extLst>
                <a:ext uri="{FF2B5EF4-FFF2-40B4-BE49-F238E27FC236}">
                  <a16:creationId xmlns:a16="http://schemas.microsoft.com/office/drawing/2014/main" id="{72E17D57-42D5-4044-8253-937EE201708D}"/>
                </a:ext>
              </a:extLst>
            </p:cNvPr>
            <p:cNvPicPr>
              <a:picLocks noChangeAspect="1"/>
            </p:cNvPicPr>
            <p:nvPr userDrawn="1"/>
          </p:nvPicPr>
          <p:blipFill>
            <a:blip r:embed="rId12"/>
            <a:stretch>
              <a:fillRect/>
            </a:stretch>
          </p:blipFill>
          <p:spPr>
            <a:xfrm>
              <a:off x="8351734" y="5625091"/>
              <a:ext cx="2189864" cy="729956"/>
            </a:xfrm>
            <a:prstGeom prst="rect">
              <a:avLst/>
            </a:prstGeom>
          </p:spPr>
        </p:pic>
      </p:grpSp>
      <p:cxnSp>
        <p:nvCxnSpPr>
          <p:cNvPr id="11" name="Straight Connector 10">
            <a:extLst>
              <a:ext uri="{FF2B5EF4-FFF2-40B4-BE49-F238E27FC236}">
                <a16:creationId xmlns:a16="http://schemas.microsoft.com/office/drawing/2014/main" id="{5B54C25D-B188-45C9-8D28-7ABDB2EB4B6A}"/>
              </a:ext>
            </a:extLst>
          </p:cNvPr>
          <p:cNvCxnSpPr/>
          <p:nvPr userDrawn="1"/>
        </p:nvCxnSpPr>
        <p:spPr>
          <a:xfrm>
            <a:off x="1984664" y="618254"/>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F35B0B-640D-42B8-BDCA-0733C659D0C2}"/>
              </a:ext>
            </a:extLst>
          </p:cNvPr>
          <p:cNvCxnSpPr/>
          <p:nvPr userDrawn="1"/>
        </p:nvCxnSpPr>
        <p:spPr>
          <a:xfrm>
            <a:off x="8061302" y="618254"/>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A9435D1-D59B-49CA-A2B3-43EB4244CAAC}"/>
              </a:ext>
            </a:extLst>
          </p:cNvPr>
          <p:cNvCxnSpPr/>
          <p:nvPr userDrawn="1"/>
        </p:nvCxnSpPr>
        <p:spPr>
          <a:xfrm>
            <a:off x="2105891" y="2732306"/>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8A07431-5E21-4CB6-9BCB-50ACD2D6D424}"/>
              </a:ext>
            </a:extLst>
          </p:cNvPr>
          <p:cNvCxnSpPr/>
          <p:nvPr userDrawn="1"/>
        </p:nvCxnSpPr>
        <p:spPr>
          <a:xfrm>
            <a:off x="8182529" y="2732306"/>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4822890-F49F-4758-8954-02E05099F729}"/>
              </a:ext>
            </a:extLst>
          </p:cNvPr>
          <p:cNvCxnSpPr/>
          <p:nvPr userDrawn="1"/>
        </p:nvCxnSpPr>
        <p:spPr>
          <a:xfrm>
            <a:off x="2051083" y="5361817"/>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387994B-7FBB-4635-B076-A8BFA71EF949}"/>
              </a:ext>
            </a:extLst>
          </p:cNvPr>
          <p:cNvCxnSpPr/>
          <p:nvPr userDrawn="1"/>
        </p:nvCxnSpPr>
        <p:spPr>
          <a:xfrm>
            <a:off x="8127721" y="5361817"/>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58ECBCF-B6DB-40DF-B023-1F66C9AC9722}"/>
              </a:ext>
            </a:extLst>
          </p:cNvPr>
          <p:cNvGrpSpPr/>
          <p:nvPr userDrawn="1"/>
        </p:nvGrpSpPr>
        <p:grpSpPr>
          <a:xfrm>
            <a:off x="197380" y="817551"/>
            <a:ext cx="11741896" cy="1898386"/>
            <a:chOff x="197380" y="604542"/>
            <a:chExt cx="11741896" cy="1898386"/>
          </a:xfrm>
        </p:grpSpPr>
        <p:pic>
          <p:nvPicPr>
            <p:cNvPr id="12" name="Picture 11">
              <a:extLst>
                <a:ext uri="{FF2B5EF4-FFF2-40B4-BE49-F238E27FC236}">
                  <a16:creationId xmlns:a16="http://schemas.microsoft.com/office/drawing/2014/main" id="{5793BF2D-C359-4F38-974B-97585605A8E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97380" y="680478"/>
              <a:ext cx="3916987" cy="1746515"/>
            </a:xfrm>
            <a:prstGeom prst="rect">
              <a:avLst/>
            </a:prstGeom>
          </p:spPr>
        </p:pic>
        <p:pic>
          <p:nvPicPr>
            <p:cNvPr id="22" name="Picture 21">
              <a:extLst>
                <a:ext uri="{FF2B5EF4-FFF2-40B4-BE49-F238E27FC236}">
                  <a16:creationId xmlns:a16="http://schemas.microsoft.com/office/drawing/2014/main" id="{87EF9A2F-93D5-4E9F-B6E0-48EFD670299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434985" y="604542"/>
              <a:ext cx="4257594" cy="1898386"/>
            </a:xfrm>
            <a:prstGeom prst="rect">
              <a:avLst/>
            </a:prstGeom>
          </p:spPr>
        </p:pic>
        <p:pic>
          <p:nvPicPr>
            <p:cNvPr id="5" name="Picture 4">
              <a:extLst>
                <a:ext uri="{FF2B5EF4-FFF2-40B4-BE49-F238E27FC236}">
                  <a16:creationId xmlns:a16="http://schemas.microsoft.com/office/drawing/2014/main" id="{2820F8B9-AFE1-4376-8A61-74B697093701}"/>
                </a:ext>
              </a:extLst>
            </p:cNvPr>
            <p:cNvPicPr>
              <a:picLocks noChangeAspect="1"/>
            </p:cNvPicPr>
            <p:nvPr userDrawn="1"/>
          </p:nvPicPr>
          <p:blipFill>
            <a:blip r:embed="rId15"/>
            <a:stretch>
              <a:fillRect/>
            </a:stretch>
          </p:blipFill>
          <p:spPr>
            <a:xfrm>
              <a:off x="9013197" y="822215"/>
              <a:ext cx="2926079" cy="1463040"/>
            </a:xfrm>
            <a:prstGeom prst="rect">
              <a:avLst/>
            </a:prstGeom>
          </p:spPr>
        </p:pic>
      </p:grpSp>
    </p:spTree>
    <p:extLst>
      <p:ext uri="{BB962C8B-B14F-4D97-AF65-F5344CB8AC3E}">
        <p14:creationId xmlns:p14="http://schemas.microsoft.com/office/powerpoint/2010/main" val="4111941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Clean)">
    <p:spTree>
      <p:nvGrpSpPr>
        <p:cNvPr id="1" name=""/>
        <p:cNvGrpSpPr/>
        <p:nvPr/>
      </p:nvGrpSpPr>
      <p:grpSpPr>
        <a:xfrm>
          <a:off x="0" y="0"/>
          <a:ext cx="0" cy="0"/>
          <a:chOff x="0" y="0"/>
          <a:chExt cx="0" cy="0"/>
        </a:xfrm>
      </p:grpSpPr>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mj-lt"/>
                <a:ea typeface="Segoe UI Semibold" charset="0"/>
                <a:cs typeface="Segoe UI Semibold" charset="0"/>
              </a:defRPr>
            </a:lvl1pPr>
          </a:lstStyle>
          <a:p>
            <a:r>
              <a:rPr lang="en-US" dirty="0"/>
              <a:t>Title</a:t>
            </a:r>
          </a:p>
        </p:txBody>
      </p:sp>
      <p:sp>
        <p:nvSpPr>
          <p:cNvPr id="24" name="Text Placeholder 2"/>
          <p:cNvSpPr>
            <a:spLocks noGrp="1"/>
          </p:cNvSpPr>
          <p:nvPr>
            <p:ph type="body" sz="quarter" idx="25" hasCustomPrompt="1"/>
          </p:nvPr>
        </p:nvSpPr>
        <p:spPr>
          <a:xfrm>
            <a:off x="457199" y="5372664"/>
            <a:ext cx="10553699" cy="422162"/>
          </a:xfrm>
          <a:prstGeom prst="rect">
            <a:avLst/>
          </a:prstGeom>
        </p:spPr>
        <p:txBody>
          <a:bodyPr/>
          <a:lstStyle>
            <a:lvl1pPr>
              <a:defRPr sz="2000" b="1" i="0">
                <a:solidFill>
                  <a:schemeClr val="accent2"/>
                </a:solidFill>
                <a:latin typeface="+mn-lt"/>
                <a:ea typeface="Segoe UI Semibold" charset="0"/>
                <a:cs typeface="Segoe UI Semibold" charset="0"/>
              </a:defRPr>
            </a:lvl1pPr>
          </a:lstStyle>
          <a:p>
            <a:pPr lvl="0"/>
            <a:r>
              <a:rPr lang="en-US" dirty="0"/>
              <a:t>Speaker</a:t>
            </a:r>
          </a:p>
        </p:txBody>
      </p:sp>
      <p:sp>
        <p:nvSpPr>
          <p:cNvPr id="25" name="Text Placeholder 2"/>
          <p:cNvSpPr>
            <a:spLocks noGrp="1"/>
          </p:cNvSpPr>
          <p:nvPr>
            <p:ph type="body" sz="quarter" idx="26" hasCustomPrompt="1"/>
          </p:nvPr>
        </p:nvSpPr>
        <p:spPr>
          <a:xfrm>
            <a:off x="457200" y="5854319"/>
            <a:ext cx="10553698" cy="318060"/>
          </a:xfrm>
          <a:prstGeom prst="rect">
            <a:avLst/>
          </a:prstGeom>
        </p:spPr>
        <p:txBody>
          <a:bodyPr anchor="b"/>
          <a:lstStyle>
            <a:lvl1pPr>
              <a:defRPr sz="2000" b="0" i="0">
                <a:solidFill>
                  <a:schemeClr val="accent4"/>
                </a:solidFill>
                <a:latin typeface="Segoe UI" charset="0"/>
                <a:ea typeface="Segoe UI" charset="0"/>
                <a:cs typeface="Segoe UI" charset="0"/>
              </a:defRPr>
            </a:lvl1pPr>
          </a:lstStyle>
          <a:p>
            <a:pPr lvl="0"/>
            <a:r>
              <a:rPr lang="en-US" dirty="0"/>
              <a:t>Speaker title</a:t>
            </a:r>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accent4"/>
                </a:solidFill>
                <a:latin typeface="Segoe UI Semibold" charset="0"/>
                <a:ea typeface="Segoe UI Semibold" charset="0"/>
                <a:cs typeface="Segoe UI Semibold" charset="0"/>
              </a:defRPr>
            </a:lvl1pPr>
          </a:lstStyle>
          <a:p>
            <a:pPr marL="0" lvl="0" indent="0"/>
            <a:r>
              <a:rPr lang="en-US" dirty="0" err="1"/>
              <a:t>SubTitle</a:t>
            </a:r>
            <a:endParaRPr lang="en-US" dirty="0"/>
          </a:p>
        </p:txBody>
      </p:sp>
      <p:pic>
        <p:nvPicPr>
          <p:cNvPr id="3" name="Picture 2">
            <a:extLst>
              <a:ext uri="{FF2B5EF4-FFF2-40B4-BE49-F238E27FC236}">
                <a16:creationId xmlns:a16="http://schemas.microsoft.com/office/drawing/2014/main" id="{228D8FBB-1780-41E3-B231-D3C37B46436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9895" b="21176"/>
          <a:stretch/>
        </p:blipFill>
        <p:spPr>
          <a:xfrm>
            <a:off x="457199" y="155420"/>
            <a:ext cx="2380607" cy="1402855"/>
          </a:xfrm>
          <a:prstGeom prst="rect">
            <a:avLst/>
          </a:prstGeom>
        </p:spPr>
      </p:pic>
    </p:spTree>
    <p:extLst>
      <p:ext uri="{BB962C8B-B14F-4D97-AF65-F5344CB8AC3E}">
        <p14:creationId xmlns:p14="http://schemas.microsoft.com/office/powerpoint/2010/main" val="1811758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zure ico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D0FAD0A-0919-49BB-BB80-89206274AD6F}"/>
              </a:ext>
            </a:extLst>
          </p:cNvPr>
          <p:cNvGrpSpPr/>
          <p:nvPr userDrawn="1"/>
        </p:nvGrpSpPr>
        <p:grpSpPr>
          <a:xfrm rot="1163624">
            <a:off x="4150027" y="746225"/>
            <a:ext cx="8082949" cy="4718895"/>
            <a:chOff x="4611189" y="-96329"/>
            <a:chExt cx="8082949" cy="4718895"/>
          </a:xfrm>
        </p:grpSpPr>
        <p:pic>
          <p:nvPicPr>
            <p:cNvPr id="21" name="Picture 20">
              <a:extLst>
                <a:ext uri="{FF2B5EF4-FFF2-40B4-BE49-F238E27FC236}">
                  <a16:creationId xmlns:a16="http://schemas.microsoft.com/office/drawing/2014/main" id="{9C68F535-7122-46C3-9545-2992190058BF}"/>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9895" b="21176"/>
            <a:stretch/>
          </p:blipFill>
          <p:spPr>
            <a:xfrm>
              <a:off x="4686301" y="-96329"/>
              <a:ext cx="8007837" cy="4718895"/>
            </a:xfrm>
            <a:prstGeom prst="rect">
              <a:avLst/>
            </a:prstGeom>
          </p:spPr>
        </p:pic>
        <p:sp>
          <p:nvSpPr>
            <p:cNvPr id="2" name="Rectangle 1">
              <a:extLst>
                <a:ext uri="{FF2B5EF4-FFF2-40B4-BE49-F238E27FC236}">
                  <a16:creationId xmlns:a16="http://schemas.microsoft.com/office/drawing/2014/main" id="{08A3EE73-E7AB-4FE7-B552-3156D87E7691}"/>
                </a:ext>
              </a:extLst>
            </p:cNvPr>
            <p:cNvSpPr/>
            <p:nvPr userDrawn="1"/>
          </p:nvSpPr>
          <p:spPr>
            <a:xfrm>
              <a:off x="4611189" y="76201"/>
              <a:ext cx="7772400" cy="4378234"/>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8" name="Picture 17">
            <a:extLst>
              <a:ext uri="{FF2B5EF4-FFF2-40B4-BE49-F238E27FC236}">
                <a16:creationId xmlns:a16="http://schemas.microsoft.com/office/drawing/2014/main" id="{47F38F05-D583-4D1E-B0D3-1EF4F135C852}"/>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9895" b="21176"/>
          <a:stretch/>
        </p:blipFill>
        <p:spPr>
          <a:xfrm>
            <a:off x="457199" y="155420"/>
            <a:ext cx="2380607" cy="1402855"/>
          </a:xfrm>
          <a:prstGeom prst="rect">
            <a:avLst/>
          </a:prstGeom>
        </p:spPr>
      </p:pic>
      <p:sp>
        <p:nvSpPr>
          <p:cNvPr id="23" name="Title 13">
            <a:extLst>
              <a:ext uri="{FF2B5EF4-FFF2-40B4-BE49-F238E27FC236}">
                <a16:creationId xmlns:a16="http://schemas.microsoft.com/office/drawing/2014/main" id="{F6C2F544-97E3-4339-89D4-F3B8413F52ED}"/>
              </a:ext>
            </a:extLst>
          </p:cNvPr>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mj-lt"/>
                <a:ea typeface="Segoe UI Semibold" charset="0"/>
                <a:cs typeface="Segoe UI Semibold" charset="0"/>
              </a:defRPr>
            </a:lvl1pPr>
          </a:lstStyle>
          <a:p>
            <a:r>
              <a:rPr lang="en-US" dirty="0"/>
              <a:t>Title</a:t>
            </a:r>
          </a:p>
        </p:txBody>
      </p:sp>
      <p:sp>
        <p:nvSpPr>
          <p:cNvPr id="26" name="Text Placeholder 2">
            <a:extLst>
              <a:ext uri="{FF2B5EF4-FFF2-40B4-BE49-F238E27FC236}">
                <a16:creationId xmlns:a16="http://schemas.microsoft.com/office/drawing/2014/main" id="{07E72CE4-2317-4FF4-B4A4-A514D9A0175D}"/>
              </a:ext>
            </a:extLst>
          </p:cNvPr>
          <p:cNvSpPr>
            <a:spLocks noGrp="1"/>
          </p:cNvSpPr>
          <p:nvPr>
            <p:ph type="body" sz="quarter" idx="25" hasCustomPrompt="1"/>
          </p:nvPr>
        </p:nvSpPr>
        <p:spPr>
          <a:xfrm>
            <a:off x="457199" y="5372664"/>
            <a:ext cx="10553699" cy="422162"/>
          </a:xfrm>
          <a:prstGeom prst="rect">
            <a:avLst/>
          </a:prstGeom>
        </p:spPr>
        <p:txBody>
          <a:bodyPr/>
          <a:lstStyle>
            <a:lvl1pPr>
              <a:defRPr sz="2000" b="1" i="0">
                <a:solidFill>
                  <a:schemeClr val="accent2"/>
                </a:solidFill>
                <a:latin typeface="+mn-lt"/>
                <a:ea typeface="Segoe UI Semibold" charset="0"/>
                <a:cs typeface="Segoe UI Semibold" charset="0"/>
              </a:defRPr>
            </a:lvl1pPr>
          </a:lstStyle>
          <a:p>
            <a:pPr lvl="0"/>
            <a:r>
              <a:rPr lang="en-US" dirty="0"/>
              <a:t>Speaker</a:t>
            </a:r>
          </a:p>
        </p:txBody>
      </p:sp>
      <p:sp>
        <p:nvSpPr>
          <p:cNvPr id="27" name="Text Placeholder 2">
            <a:extLst>
              <a:ext uri="{FF2B5EF4-FFF2-40B4-BE49-F238E27FC236}">
                <a16:creationId xmlns:a16="http://schemas.microsoft.com/office/drawing/2014/main" id="{A76C6378-8568-43A6-AD1F-E642F873892C}"/>
              </a:ext>
            </a:extLst>
          </p:cNvPr>
          <p:cNvSpPr>
            <a:spLocks noGrp="1"/>
          </p:cNvSpPr>
          <p:nvPr>
            <p:ph type="body" sz="quarter" idx="26" hasCustomPrompt="1"/>
          </p:nvPr>
        </p:nvSpPr>
        <p:spPr>
          <a:xfrm>
            <a:off x="457200" y="5854319"/>
            <a:ext cx="10553698" cy="318060"/>
          </a:xfrm>
          <a:prstGeom prst="rect">
            <a:avLst/>
          </a:prstGeom>
        </p:spPr>
        <p:txBody>
          <a:bodyPr anchor="b"/>
          <a:lstStyle>
            <a:lvl1pPr>
              <a:defRPr sz="2000" b="0" i="0">
                <a:solidFill>
                  <a:schemeClr val="accent4"/>
                </a:solidFill>
                <a:latin typeface="Segoe UI" charset="0"/>
                <a:ea typeface="Segoe UI" charset="0"/>
                <a:cs typeface="Segoe UI" charset="0"/>
              </a:defRPr>
            </a:lvl1pPr>
          </a:lstStyle>
          <a:p>
            <a:pPr lvl="0"/>
            <a:r>
              <a:rPr lang="en-US" dirty="0"/>
              <a:t>Speaker title</a:t>
            </a:r>
          </a:p>
        </p:txBody>
      </p:sp>
      <p:sp>
        <p:nvSpPr>
          <p:cNvPr id="28" name="Shape 78">
            <a:extLst>
              <a:ext uri="{FF2B5EF4-FFF2-40B4-BE49-F238E27FC236}">
                <a16:creationId xmlns:a16="http://schemas.microsoft.com/office/drawing/2014/main" id="{570DAE82-EBE9-46F5-86E1-8DF384C2E4DF}"/>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accent4"/>
                </a:solidFill>
                <a:latin typeface="Segoe UI Semibold" charset="0"/>
                <a:ea typeface="Segoe UI Semibold" charset="0"/>
                <a:cs typeface="Segoe UI Semibold" charset="0"/>
              </a:defRPr>
            </a:lvl1pPr>
          </a:lstStyle>
          <a:p>
            <a:pPr marL="0" lvl="0" indent="0"/>
            <a:r>
              <a:rPr lang="en-US" dirty="0"/>
              <a:t>Sub Title</a:t>
            </a:r>
          </a:p>
        </p:txBody>
      </p:sp>
    </p:spTree>
    <p:extLst>
      <p:ext uri="{BB962C8B-B14F-4D97-AF65-F5344CB8AC3E}">
        <p14:creationId xmlns:p14="http://schemas.microsoft.com/office/powerpoint/2010/main" val="337855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Viz 1)">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5E68C6B-FA04-46A1-9744-2AC3DC94F602}"/>
              </a:ext>
            </a:extLst>
          </p:cNvPr>
          <p:cNvGrpSpPr/>
          <p:nvPr userDrawn="1"/>
        </p:nvGrpSpPr>
        <p:grpSpPr>
          <a:xfrm rot="1170978">
            <a:off x="5081451" y="113155"/>
            <a:ext cx="6714309" cy="6371837"/>
            <a:chOff x="1547949" y="-1422929"/>
            <a:chExt cx="4715691" cy="4722003"/>
          </a:xfrm>
        </p:grpSpPr>
        <p:pic>
          <p:nvPicPr>
            <p:cNvPr id="3" name="Picture 2">
              <a:extLst>
                <a:ext uri="{FF2B5EF4-FFF2-40B4-BE49-F238E27FC236}">
                  <a16:creationId xmlns:a16="http://schemas.microsoft.com/office/drawing/2014/main" id="{C02DC90A-95D8-4033-8BC7-1A734A9C8AC2}"/>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1383" t="24306" r="22100" b="19103"/>
            <a:stretch/>
          </p:blipFill>
          <p:spPr>
            <a:xfrm>
              <a:off x="1547949" y="-1422929"/>
              <a:ext cx="4715691" cy="4722003"/>
            </a:xfrm>
            <a:prstGeom prst="rect">
              <a:avLst/>
            </a:prstGeom>
          </p:spPr>
        </p:pic>
        <p:sp>
          <p:nvSpPr>
            <p:cNvPr id="30" name="Rectangle 29">
              <a:extLst>
                <a:ext uri="{FF2B5EF4-FFF2-40B4-BE49-F238E27FC236}">
                  <a16:creationId xmlns:a16="http://schemas.microsoft.com/office/drawing/2014/main" id="{F49C90DF-5C00-4F62-AB98-810053047E98}"/>
                </a:ext>
              </a:extLst>
            </p:cNvPr>
            <p:cNvSpPr/>
            <p:nvPr userDrawn="1"/>
          </p:nvSpPr>
          <p:spPr>
            <a:xfrm>
              <a:off x="1725930" y="-1301876"/>
              <a:ext cx="4537710" cy="4378234"/>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8" name="Picture 17">
            <a:extLst>
              <a:ext uri="{FF2B5EF4-FFF2-40B4-BE49-F238E27FC236}">
                <a16:creationId xmlns:a16="http://schemas.microsoft.com/office/drawing/2014/main" id="{74518C79-5C05-466E-905C-0F974FEB361E}"/>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9895" b="21176"/>
          <a:stretch/>
        </p:blipFill>
        <p:spPr>
          <a:xfrm>
            <a:off x="457199" y="155420"/>
            <a:ext cx="2380607" cy="1402855"/>
          </a:xfrm>
          <a:prstGeom prst="rect">
            <a:avLst/>
          </a:prstGeom>
        </p:spPr>
      </p:pic>
      <p:sp>
        <p:nvSpPr>
          <p:cNvPr id="31" name="Title 13">
            <a:extLst>
              <a:ext uri="{FF2B5EF4-FFF2-40B4-BE49-F238E27FC236}">
                <a16:creationId xmlns:a16="http://schemas.microsoft.com/office/drawing/2014/main" id="{5136C463-1C86-4F37-956B-B08F161916E0}"/>
              </a:ext>
            </a:extLst>
          </p:cNvPr>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mj-lt"/>
                <a:ea typeface="Segoe UI Semibold" charset="0"/>
                <a:cs typeface="Segoe UI Semibold" charset="0"/>
              </a:defRPr>
            </a:lvl1pPr>
          </a:lstStyle>
          <a:p>
            <a:r>
              <a:rPr lang="en-US" dirty="0"/>
              <a:t>Title</a:t>
            </a:r>
          </a:p>
        </p:txBody>
      </p:sp>
      <p:sp>
        <p:nvSpPr>
          <p:cNvPr id="32" name="Text Placeholder 2">
            <a:extLst>
              <a:ext uri="{FF2B5EF4-FFF2-40B4-BE49-F238E27FC236}">
                <a16:creationId xmlns:a16="http://schemas.microsoft.com/office/drawing/2014/main" id="{ABED3B5E-14B8-485D-9747-E1CC95971E4E}"/>
              </a:ext>
            </a:extLst>
          </p:cNvPr>
          <p:cNvSpPr>
            <a:spLocks noGrp="1"/>
          </p:cNvSpPr>
          <p:nvPr>
            <p:ph type="body" sz="quarter" idx="25" hasCustomPrompt="1"/>
          </p:nvPr>
        </p:nvSpPr>
        <p:spPr>
          <a:xfrm>
            <a:off x="457199" y="5372664"/>
            <a:ext cx="10553699" cy="422162"/>
          </a:xfrm>
          <a:prstGeom prst="rect">
            <a:avLst/>
          </a:prstGeom>
        </p:spPr>
        <p:txBody>
          <a:bodyPr/>
          <a:lstStyle>
            <a:lvl1pPr>
              <a:defRPr sz="2000" b="1" i="0">
                <a:solidFill>
                  <a:schemeClr val="accent2"/>
                </a:solidFill>
                <a:latin typeface="+mn-lt"/>
                <a:ea typeface="Segoe UI Semibold" charset="0"/>
                <a:cs typeface="Segoe UI Semibold" charset="0"/>
              </a:defRPr>
            </a:lvl1pPr>
          </a:lstStyle>
          <a:p>
            <a:pPr lvl="0"/>
            <a:r>
              <a:rPr lang="en-US" dirty="0"/>
              <a:t>Speaker</a:t>
            </a:r>
          </a:p>
        </p:txBody>
      </p:sp>
      <p:sp>
        <p:nvSpPr>
          <p:cNvPr id="33" name="Text Placeholder 2">
            <a:extLst>
              <a:ext uri="{FF2B5EF4-FFF2-40B4-BE49-F238E27FC236}">
                <a16:creationId xmlns:a16="http://schemas.microsoft.com/office/drawing/2014/main" id="{61305D68-13C8-4D3E-B304-D4F3D8864565}"/>
              </a:ext>
            </a:extLst>
          </p:cNvPr>
          <p:cNvSpPr>
            <a:spLocks noGrp="1"/>
          </p:cNvSpPr>
          <p:nvPr>
            <p:ph type="body" sz="quarter" idx="26" hasCustomPrompt="1"/>
          </p:nvPr>
        </p:nvSpPr>
        <p:spPr>
          <a:xfrm>
            <a:off x="457200" y="5854319"/>
            <a:ext cx="10553698" cy="318060"/>
          </a:xfrm>
          <a:prstGeom prst="rect">
            <a:avLst/>
          </a:prstGeom>
        </p:spPr>
        <p:txBody>
          <a:bodyPr anchor="b"/>
          <a:lstStyle>
            <a:lvl1pPr>
              <a:defRPr sz="2000" b="0" i="0">
                <a:solidFill>
                  <a:schemeClr val="accent4"/>
                </a:solidFill>
                <a:latin typeface="Segoe UI" charset="0"/>
                <a:ea typeface="Segoe UI" charset="0"/>
                <a:cs typeface="Segoe UI" charset="0"/>
              </a:defRPr>
            </a:lvl1pPr>
          </a:lstStyle>
          <a:p>
            <a:pPr lvl="0"/>
            <a:r>
              <a:rPr lang="en-US" dirty="0"/>
              <a:t>Speaker title</a:t>
            </a:r>
          </a:p>
        </p:txBody>
      </p:sp>
      <p:sp>
        <p:nvSpPr>
          <p:cNvPr id="34" name="Shape 78">
            <a:extLst>
              <a:ext uri="{FF2B5EF4-FFF2-40B4-BE49-F238E27FC236}">
                <a16:creationId xmlns:a16="http://schemas.microsoft.com/office/drawing/2014/main" id="{79E7BC5F-EB43-4E29-8E50-3226810A1997}"/>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accent4"/>
                </a:solidFill>
                <a:latin typeface="Segoe UI Semibold" charset="0"/>
                <a:ea typeface="Segoe UI Semibold" charset="0"/>
                <a:cs typeface="Segoe UI Semibold" charset="0"/>
              </a:defRPr>
            </a:lvl1pPr>
          </a:lstStyle>
          <a:p>
            <a:pPr marL="0" lvl="0" indent="0"/>
            <a:r>
              <a:rPr lang="en-US" dirty="0"/>
              <a:t>Sub Title</a:t>
            </a:r>
          </a:p>
        </p:txBody>
      </p:sp>
    </p:spTree>
    <p:extLst>
      <p:ext uri="{BB962C8B-B14F-4D97-AF65-F5344CB8AC3E}">
        <p14:creationId xmlns:p14="http://schemas.microsoft.com/office/powerpoint/2010/main" val="324062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9462FA2-7925-48DA-A12B-265CD1D8FECD}"/>
              </a:ext>
            </a:extLst>
          </p:cNvPr>
          <p:cNvGrpSpPr/>
          <p:nvPr userDrawn="1"/>
        </p:nvGrpSpPr>
        <p:grpSpPr>
          <a:xfrm rot="1163624">
            <a:off x="4150027" y="746225"/>
            <a:ext cx="8082949" cy="4718895"/>
            <a:chOff x="4611189" y="-96329"/>
            <a:chExt cx="8082949" cy="4718895"/>
          </a:xfrm>
        </p:grpSpPr>
        <p:pic>
          <p:nvPicPr>
            <p:cNvPr id="8" name="Picture 7">
              <a:extLst>
                <a:ext uri="{FF2B5EF4-FFF2-40B4-BE49-F238E27FC236}">
                  <a16:creationId xmlns:a16="http://schemas.microsoft.com/office/drawing/2014/main" id="{7FB5BCB0-DE98-4B4B-94FD-C2A5D11ABF22}"/>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9895" b="21176"/>
            <a:stretch/>
          </p:blipFill>
          <p:spPr>
            <a:xfrm>
              <a:off x="4686301" y="-96329"/>
              <a:ext cx="8007837" cy="4718895"/>
            </a:xfrm>
            <a:prstGeom prst="rect">
              <a:avLst/>
            </a:prstGeom>
          </p:spPr>
        </p:pic>
        <p:sp>
          <p:nvSpPr>
            <p:cNvPr id="11" name="Rectangle 10">
              <a:extLst>
                <a:ext uri="{FF2B5EF4-FFF2-40B4-BE49-F238E27FC236}">
                  <a16:creationId xmlns:a16="http://schemas.microsoft.com/office/drawing/2014/main" id="{0B939422-26F3-43AD-8AC1-EFE23B35BA00}"/>
                </a:ext>
              </a:extLst>
            </p:cNvPr>
            <p:cNvSpPr/>
            <p:nvPr userDrawn="1"/>
          </p:nvSpPr>
          <p:spPr>
            <a:xfrm>
              <a:off x="4611189" y="76201"/>
              <a:ext cx="7772400" cy="4378234"/>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5" name="Title 13">
            <a:extLst>
              <a:ext uri="{FF2B5EF4-FFF2-40B4-BE49-F238E27FC236}">
                <a16:creationId xmlns:a16="http://schemas.microsoft.com/office/drawing/2014/main" id="{4E7B2027-1308-4A04-AA79-EEE0E28B929A}"/>
              </a:ext>
            </a:extLst>
          </p:cNvPr>
          <p:cNvSpPr>
            <a:spLocks noGrp="1"/>
          </p:cNvSpPr>
          <p:nvPr>
            <p:ph type="title" hasCustomPrompt="1"/>
          </p:nvPr>
        </p:nvSpPr>
        <p:spPr>
          <a:xfrm>
            <a:off x="462960" y="3276601"/>
            <a:ext cx="9138240" cy="1402440"/>
          </a:xfrm>
          <a:prstGeom prst="rect">
            <a:avLst/>
          </a:prstGeom>
        </p:spPr>
        <p:txBody>
          <a:bodyPr lIns="0" anchor="t" anchorCtr="0">
            <a:noAutofit/>
          </a:bodyPr>
          <a:lstStyle>
            <a:lvl1pPr>
              <a:defRPr sz="5400" baseline="0">
                <a:solidFill>
                  <a:schemeClr val="accent4"/>
                </a:solidFill>
                <a:latin typeface="+mn-lt"/>
              </a:defRPr>
            </a:lvl1pPr>
          </a:lstStyle>
          <a:p>
            <a:r>
              <a:rPr lang="en-US" dirty="0"/>
              <a:t>Divider</a:t>
            </a:r>
          </a:p>
        </p:txBody>
      </p:sp>
      <p:sp>
        <p:nvSpPr>
          <p:cNvPr id="6" name="Shape 78">
            <a:extLst>
              <a:ext uri="{FF2B5EF4-FFF2-40B4-BE49-F238E27FC236}">
                <a16:creationId xmlns:a16="http://schemas.microsoft.com/office/drawing/2014/main" id="{D8A84712-61B5-4377-94DF-866400670828}"/>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accent2"/>
                </a:solidFill>
                <a:latin typeface="+mj-lt"/>
                <a:ea typeface="Segoe UI Semibold" charset="0"/>
                <a:cs typeface="Segoe UI Semibold" charset="0"/>
              </a:defRPr>
            </a:lvl1pPr>
          </a:lstStyle>
          <a:p>
            <a:pPr marL="0" lvl="0" indent="0"/>
            <a:r>
              <a:rPr lang="en-US" dirty="0"/>
              <a:t>Section title</a:t>
            </a:r>
          </a:p>
        </p:txBody>
      </p:sp>
      <p:pic>
        <p:nvPicPr>
          <p:cNvPr id="12" name="Picture 11">
            <a:extLst>
              <a:ext uri="{FF2B5EF4-FFF2-40B4-BE49-F238E27FC236}">
                <a16:creationId xmlns:a16="http://schemas.microsoft.com/office/drawing/2014/main" id="{87CBE49F-022F-4596-9661-8C466BC9C1D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9895" b="21176"/>
          <a:stretch/>
        </p:blipFill>
        <p:spPr>
          <a:xfrm>
            <a:off x="10384974" y="5758847"/>
            <a:ext cx="1551713" cy="914400"/>
          </a:xfrm>
          <a:prstGeom prst="rect">
            <a:avLst/>
          </a:prstGeom>
        </p:spPr>
      </p:pic>
    </p:spTree>
    <p:extLst>
      <p:ext uri="{BB962C8B-B14F-4D97-AF65-F5344CB8AC3E}">
        <p14:creationId xmlns:p14="http://schemas.microsoft.com/office/powerpoint/2010/main" val="248159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Viz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A5441D3-9CD0-4A73-8F4F-3846F0EBCB93}"/>
              </a:ext>
            </a:extLst>
          </p:cNvPr>
          <p:cNvGrpSpPr/>
          <p:nvPr userDrawn="1"/>
        </p:nvGrpSpPr>
        <p:grpSpPr>
          <a:xfrm rot="1170978">
            <a:off x="5081451" y="113155"/>
            <a:ext cx="6714309" cy="6371837"/>
            <a:chOff x="1547949" y="-1422929"/>
            <a:chExt cx="4715691" cy="4722003"/>
          </a:xfrm>
        </p:grpSpPr>
        <p:pic>
          <p:nvPicPr>
            <p:cNvPr id="7" name="Picture 6">
              <a:extLst>
                <a:ext uri="{FF2B5EF4-FFF2-40B4-BE49-F238E27FC236}">
                  <a16:creationId xmlns:a16="http://schemas.microsoft.com/office/drawing/2014/main" id="{5BFC4897-885B-4A5A-9CB9-CE6CCC0CC0E1}"/>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1383" t="24306" r="22100" b="19103"/>
            <a:stretch/>
          </p:blipFill>
          <p:spPr>
            <a:xfrm>
              <a:off x="1547949" y="-1422929"/>
              <a:ext cx="4715691" cy="4722003"/>
            </a:xfrm>
            <a:prstGeom prst="rect">
              <a:avLst/>
            </a:prstGeom>
          </p:spPr>
        </p:pic>
        <p:sp>
          <p:nvSpPr>
            <p:cNvPr id="8" name="Rectangle 7">
              <a:extLst>
                <a:ext uri="{FF2B5EF4-FFF2-40B4-BE49-F238E27FC236}">
                  <a16:creationId xmlns:a16="http://schemas.microsoft.com/office/drawing/2014/main" id="{D3FFF5D8-4EB7-4595-9FB1-7A058EE3569D}"/>
                </a:ext>
              </a:extLst>
            </p:cNvPr>
            <p:cNvSpPr/>
            <p:nvPr userDrawn="1"/>
          </p:nvSpPr>
          <p:spPr>
            <a:xfrm>
              <a:off x="1725930" y="-1301876"/>
              <a:ext cx="4537710" cy="4378234"/>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62960" y="3276601"/>
            <a:ext cx="9138240" cy="1402440"/>
          </a:xfrm>
          <a:prstGeom prst="rect">
            <a:avLst/>
          </a:prstGeom>
        </p:spPr>
        <p:txBody>
          <a:bodyPr lIns="0" anchor="t" anchorCtr="0">
            <a:noAutofit/>
          </a:bodyPr>
          <a:lstStyle>
            <a:lvl1pPr>
              <a:defRPr sz="5400" baseline="0">
                <a:solidFill>
                  <a:schemeClr val="accent4"/>
                </a:solidFill>
                <a:latin typeface="+mn-lt"/>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accent2"/>
                </a:solidFill>
                <a:latin typeface="+mj-lt"/>
                <a:ea typeface="Segoe UI Semibold" charset="0"/>
                <a:cs typeface="Segoe UI Semibold" charset="0"/>
              </a:defRPr>
            </a:lvl1pPr>
          </a:lstStyle>
          <a:p>
            <a:pPr marL="0" lvl="0" indent="0"/>
            <a:r>
              <a:rPr lang="en-US" dirty="0"/>
              <a:t>Section title</a:t>
            </a:r>
          </a:p>
        </p:txBody>
      </p:sp>
      <p:pic>
        <p:nvPicPr>
          <p:cNvPr id="12" name="Picture 11">
            <a:extLst>
              <a:ext uri="{FF2B5EF4-FFF2-40B4-BE49-F238E27FC236}">
                <a16:creationId xmlns:a16="http://schemas.microsoft.com/office/drawing/2014/main" id="{E4378E16-DA49-49C4-B3A3-F81DB15F261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9895" b="21176"/>
          <a:stretch/>
        </p:blipFill>
        <p:spPr>
          <a:xfrm>
            <a:off x="10384974" y="5758847"/>
            <a:ext cx="1551713" cy="914400"/>
          </a:xfrm>
          <a:prstGeom prst="rect">
            <a:avLst/>
          </a:prstGeom>
        </p:spPr>
      </p:pic>
    </p:spTree>
    <p:extLst>
      <p:ext uri="{BB962C8B-B14F-4D97-AF65-F5344CB8AC3E}">
        <p14:creationId xmlns:p14="http://schemas.microsoft.com/office/powerpoint/2010/main" val="3524204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rgomen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409B-B3B3-459F-A190-E9990FCE3063}"/>
              </a:ext>
            </a:extLst>
          </p:cNvPr>
          <p:cNvSpPr>
            <a:spLocks noGrp="1"/>
          </p:cNvSpPr>
          <p:nvPr>
            <p:ph type="title"/>
          </p:nvPr>
        </p:nvSpPr>
        <p:spPr/>
        <p:txBody>
          <a:bodyPr/>
          <a:lstStyle/>
          <a:p>
            <a:r>
              <a:rPr lang="it-IT"/>
              <a:t>Fare clic per modificare lo stile del titolo dello schema</a:t>
            </a:r>
            <a:endParaRPr lang="en-US"/>
          </a:p>
        </p:txBody>
      </p:sp>
      <p:sp>
        <p:nvSpPr>
          <p:cNvPr id="4" name="Content Placeholder 3">
            <a:extLst>
              <a:ext uri="{FF2B5EF4-FFF2-40B4-BE49-F238E27FC236}">
                <a16:creationId xmlns:a16="http://schemas.microsoft.com/office/drawing/2014/main" id="{A7C34D72-BC13-41E0-B2C3-02A321D4863A}"/>
              </a:ext>
            </a:extLst>
          </p:cNvPr>
          <p:cNvSpPr>
            <a:spLocks noGrp="1"/>
          </p:cNvSpPr>
          <p:nvPr>
            <p:ph sz="quarter" idx="10"/>
          </p:nvPr>
        </p:nvSpPr>
        <p:spPr>
          <a:xfrm>
            <a:off x="457200" y="1366405"/>
            <a:ext cx="11277599" cy="4629447"/>
          </a:xfrm>
        </p:spPr>
        <p:txBody>
          <a:bodyPr/>
          <a:lstStyle>
            <a:lvl1pPr>
              <a:defRPr>
                <a:solidFill>
                  <a:schemeClr val="accent4"/>
                </a:solidFill>
                <a:latin typeface="+mn-lt"/>
              </a:defRPr>
            </a:lvl1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5" name="Picture 4">
            <a:extLst>
              <a:ext uri="{FF2B5EF4-FFF2-40B4-BE49-F238E27FC236}">
                <a16:creationId xmlns:a16="http://schemas.microsoft.com/office/drawing/2014/main" id="{C225B192-A165-42E5-9623-1EB342B6C21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9895" b="21176"/>
          <a:stretch/>
        </p:blipFill>
        <p:spPr>
          <a:xfrm>
            <a:off x="10940146" y="6026635"/>
            <a:ext cx="1086200" cy="640080"/>
          </a:xfrm>
          <a:prstGeom prst="rect">
            <a:avLst/>
          </a:prstGeom>
        </p:spPr>
      </p:pic>
    </p:spTree>
    <p:extLst>
      <p:ext uri="{BB962C8B-B14F-4D97-AF65-F5344CB8AC3E}">
        <p14:creationId xmlns:p14="http://schemas.microsoft.com/office/powerpoint/2010/main" val="311007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title">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873C298-4752-4898-B421-CF30ABFE566D}"/>
              </a:ext>
            </a:extLst>
          </p:cNvPr>
          <p:cNvGrpSpPr/>
          <p:nvPr userDrawn="1"/>
        </p:nvGrpSpPr>
        <p:grpSpPr>
          <a:xfrm>
            <a:off x="4878977" y="328692"/>
            <a:ext cx="6714309" cy="6371837"/>
            <a:chOff x="1547949" y="-1422929"/>
            <a:chExt cx="4715691" cy="4722003"/>
          </a:xfrm>
        </p:grpSpPr>
        <p:pic>
          <p:nvPicPr>
            <p:cNvPr id="14" name="Picture 13">
              <a:extLst>
                <a:ext uri="{FF2B5EF4-FFF2-40B4-BE49-F238E27FC236}">
                  <a16:creationId xmlns:a16="http://schemas.microsoft.com/office/drawing/2014/main" id="{90C796AD-96FD-44EB-B8E9-8456E389207B}"/>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1383" t="24306" r="22100" b="19103"/>
            <a:stretch/>
          </p:blipFill>
          <p:spPr>
            <a:xfrm>
              <a:off x="1547949" y="-1422929"/>
              <a:ext cx="4715691" cy="4722003"/>
            </a:xfrm>
            <a:prstGeom prst="rect">
              <a:avLst/>
            </a:prstGeom>
          </p:spPr>
        </p:pic>
        <p:sp>
          <p:nvSpPr>
            <p:cNvPr id="15" name="Rectangle 14">
              <a:extLst>
                <a:ext uri="{FF2B5EF4-FFF2-40B4-BE49-F238E27FC236}">
                  <a16:creationId xmlns:a16="http://schemas.microsoft.com/office/drawing/2014/main" id="{9E988B4C-8BE1-4085-93FB-75B20737EC61}"/>
                </a:ext>
              </a:extLst>
            </p:cNvPr>
            <p:cNvSpPr/>
            <p:nvPr userDrawn="1"/>
          </p:nvSpPr>
          <p:spPr>
            <a:xfrm>
              <a:off x="1725930" y="-1301876"/>
              <a:ext cx="4537710" cy="4378234"/>
            </a:xfrm>
            <a:prstGeom prst="rect">
              <a:avLst/>
            </a:prstGeom>
            <a:solidFill>
              <a:schemeClr val="bg1">
                <a:alpha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07538AA-B75F-4873-9903-31AA1E14A4BA}"/>
              </a:ext>
            </a:extLst>
          </p:cNvPr>
          <p:cNvSpPr>
            <a:spLocks noGrp="1"/>
          </p:cNvSpPr>
          <p:nvPr>
            <p:ph type="title" hasCustomPrompt="1"/>
          </p:nvPr>
        </p:nvSpPr>
        <p:spPr>
          <a:xfrm>
            <a:off x="457200" y="2886891"/>
            <a:ext cx="11277599" cy="712379"/>
          </a:xfrm>
        </p:spPr>
        <p:txBody>
          <a:bodyPr/>
          <a:lstStyle>
            <a:lvl1pPr>
              <a:defRPr>
                <a:solidFill>
                  <a:schemeClr val="tx1"/>
                </a:solidFill>
              </a:defRPr>
            </a:lvl1pPr>
          </a:lstStyle>
          <a:p>
            <a:r>
              <a:rPr lang="en-US" dirty="0"/>
              <a:t>Demo</a:t>
            </a:r>
          </a:p>
        </p:txBody>
      </p:sp>
      <p:sp>
        <p:nvSpPr>
          <p:cNvPr id="9" name="Title 1">
            <a:extLst>
              <a:ext uri="{FF2B5EF4-FFF2-40B4-BE49-F238E27FC236}">
                <a16:creationId xmlns:a16="http://schemas.microsoft.com/office/drawing/2014/main" id="{2EB36475-1F84-4BB8-96CA-CAE99F8A23C9}"/>
              </a:ext>
            </a:extLst>
          </p:cNvPr>
          <p:cNvSpPr txBox="1">
            <a:spLocks/>
          </p:cNvSpPr>
          <p:nvPr userDrawn="1"/>
        </p:nvSpPr>
        <p:spPr>
          <a:xfrm>
            <a:off x="457200" y="3913231"/>
            <a:ext cx="11277599" cy="712379"/>
          </a:xfrm>
          <a:prstGeom prst="rect">
            <a:avLst/>
          </a:prstGeom>
        </p:spPr>
        <p:txBody>
          <a:bodyPr vert="horz" lIns="0" tIns="0" rIns="0" bIns="0" rtlCol="0" anchor="t">
            <a:normAutofit/>
          </a:bodyPr>
          <a:lstStyle>
            <a:lvl1pPr marL="0" indent="0" algn="l" defTabSz="914132" rtl="0" eaLnBrk="1" latinLnBrk="0" hangingPunct="1">
              <a:lnSpc>
                <a:spcPct val="90000"/>
              </a:lnSpc>
              <a:spcBef>
                <a:spcPct val="0"/>
              </a:spcBef>
              <a:buFont typeface="Arial" charset="0"/>
              <a:buNone/>
              <a:defRPr lang="en-US" sz="4400" b="1" i="0" kern="1200" spc="-100" baseline="0">
                <a:solidFill>
                  <a:schemeClr val="tx1"/>
                </a:solidFill>
                <a:latin typeface="+mj-lt"/>
                <a:ea typeface="Segoe UI Semibold" charset="0"/>
                <a:cs typeface="Segoe UI Semibold" charset="0"/>
              </a:defRPr>
            </a:lvl1pPr>
          </a:lstStyle>
          <a:p>
            <a:r>
              <a:rPr lang="en-US" sz="3600" dirty="0">
                <a:latin typeface="+mn-lt"/>
              </a:rPr>
              <a:t>Title</a:t>
            </a:r>
          </a:p>
        </p:txBody>
      </p:sp>
      <p:pic>
        <p:nvPicPr>
          <p:cNvPr id="12" name="Picture 11">
            <a:extLst>
              <a:ext uri="{FF2B5EF4-FFF2-40B4-BE49-F238E27FC236}">
                <a16:creationId xmlns:a16="http://schemas.microsoft.com/office/drawing/2014/main" id="{11ABDB7C-1CED-496E-A08B-C175C1A7064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57937" y="5252535"/>
            <a:ext cx="1605465" cy="1605465"/>
          </a:xfrm>
          <a:prstGeom prst="rect">
            <a:avLst/>
          </a:prstGeom>
        </p:spPr>
      </p:pic>
    </p:spTree>
    <p:extLst>
      <p:ext uri="{BB962C8B-B14F-4D97-AF65-F5344CB8AC3E}">
        <p14:creationId xmlns:p14="http://schemas.microsoft.com/office/powerpoint/2010/main" val="247096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6C2B2E-5920-45EA-AE97-24724EC588A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9895" b="21176"/>
          <a:stretch/>
        </p:blipFill>
        <p:spPr>
          <a:xfrm>
            <a:off x="129889" y="146402"/>
            <a:ext cx="1086200" cy="640080"/>
          </a:xfrm>
          <a:prstGeom prst="rect">
            <a:avLst/>
          </a:prstGeom>
        </p:spPr>
      </p:pic>
      <p:pic>
        <p:nvPicPr>
          <p:cNvPr id="4" name="Picture 3">
            <a:extLst>
              <a:ext uri="{FF2B5EF4-FFF2-40B4-BE49-F238E27FC236}">
                <a16:creationId xmlns:a16="http://schemas.microsoft.com/office/drawing/2014/main" id="{9E07105D-33E1-4E6F-92F4-CC83B4728D91}"/>
              </a:ext>
            </a:extLst>
          </p:cNvPr>
          <p:cNvPicPr>
            <a:picLocks noChangeAspect="1"/>
          </p:cNvPicPr>
          <p:nvPr userDrawn="1"/>
        </p:nvPicPr>
        <p:blipFill>
          <a:blip r:embed="rId3"/>
          <a:stretch>
            <a:fillRect/>
          </a:stretch>
        </p:blipFill>
        <p:spPr>
          <a:xfrm>
            <a:off x="4648361" y="1371600"/>
            <a:ext cx="6681458" cy="4114800"/>
          </a:xfrm>
          <a:prstGeom prst="rect">
            <a:avLst/>
          </a:prstGeom>
          <a:effectLst>
            <a:glow rad="228600">
              <a:schemeClr val="accent1">
                <a:satMod val="175000"/>
                <a:alpha val="40000"/>
              </a:schemeClr>
            </a:glow>
          </a:effectLst>
        </p:spPr>
      </p:pic>
      <p:grpSp>
        <p:nvGrpSpPr>
          <p:cNvPr id="9" name="Group 8">
            <a:extLst>
              <a:ext uri="{FF2B5EF4-FFF2-40B4-BE49-F238E27FC236}">
                <a16:creationId xmlns:a16="http://schemas.microsoft.com/office/drawing/2014/main" id="{CD2D5BEA-5A4C-4C22-83A4-68EDFB2D0BD2}"/>
              </a:ext>
            </a:extLst>
          </p:cNvPr>
          <p:cNvGrpSpPr/>
          <p:nvPr userDrawn="1"/>
        </p:nvGrpSpPr>
        <p:grpSpPr>
          <a:xfrm>
            <a:off x="425288" y="490334"/>
            <a:ext cx="3528547" cy="6232760"/>
            <a:chOff x="425288" y="490334"/>
            <a:chExt cx="3528547" cy="6232760"/>
          </a:xfrm>
        </p:grpSpPr>
        <p:grpSp>
          <p:nvGrpSpPr>
            <p:cNvPr id="23" name="Gruppo 22">
              <a:extLst>
                <a:ext uri="{FF2B5EF4-FFF2-40B4-BE49-F238E27FC236}">
                  <a16:creationId xmlns:a16="http://schemas.microsoft.com/office/drawing/2014/main" id="{241AB1B0-93FA-42CD-B7FC-C5F1335BD003}"/>
                </a:ext>
              </a:extLst>
            </p:cNvPr>
            <p:cNvGrpSpPr/>
            <p:nvPr userDrawn="1"/>
          </p:nvGrpSpPr>
          <p:grpSpPr>
            <a:xfrm>
              <a:off x="425288" y="5808694"/>
              <a:ext cx="3528547" cy="914400"/>
              <a:chOff x="95861" y="5796050"/>
              <a:chExt cx="3528547" cy="914400"/>
            </a:xfrm>
          </p:grpSpPr>
          <p:pic>
            <p:nvPicPr>
              <p:cNvPr id="17" name="Picture 15">
                <a:extLst>
                  <a:ext uri="{FF2B5EF4-FFF2-40B4-BE49-F238E27FC236}">
                    <a16:creationId xmlns:a16="http://schemas.microsoft.com/office/drawing/2014/main" id="{3D0331B1-A86F-4856-A514-8E62662E2EC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5861" y="5796050"/>
                <a:ext cx="914400" cy="914400"/>
              </a:xfrm>
              <a:prstGeom prst="rect">
                <a:avLst/>
              </a:prstGeom>
            </p:spPr>
          </p:pic>
          <p:pic>
            <p:nvPicPr>
              <p:cNvPr id="18" name="Picture 17">
                <a:extLst>
                  <a:ext uri="{FF2B5EF4-FFF2-40B4-BE49-F238E27FC236}">
                    <a16:creationId xmlns:a16="http://schemas.microsoft.com/office/drawing/2014/main" id="{CE62279A-B0F5-4C6C-8D32-41ECB45AF8B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37176" y="5796050"/>
                <a:ext cx="914400" cy="914400"/>
              </a:xfrm>
              <a:prstGeom prst="rect">
                <a:avLst/>
              </a:prstGeom>
            </p:spPr>
          </p:pic>
          <p:pic>
            <p:nvPicPr>
              <p:cNvPr id="19" name="Immagine 18">
                <a:extLst>
                  <a:ext uri="{FF2B5EF4-FFF2-40B4-BE49-F238E27FC236}">
                    <a16:creationId xmlns:a16="http://schemas.microsoft.com/office/drawing/2014/main" id="{B2E4ADAE-EA4D-44DA-B002-FA3449633046}"/>
                  </a:ext>
                </a:extLst>
              </p:cNvPr>
              <p:cNvPicPr>
                <a:picLocks noChangeAspect="1"/>
              </p:cNvPicPr>
              <p:nvPr userDrawn="1"/>
            </p:nvPicPr>
            <p:blipFill>
              <a:blip r:embed="rId6"/>
              <a:stretch>
                <a:fillRect/>
              </a:stretch>
            </p:blipFill>
            <p:spPr>
              <a:xfrm>
                <a:off x="1978491" y="5978930"/>
                <a:ext cx="1645917" cy="548640"/>
              </a:xfrm>
              <a:prstGeom prst="rect">
                <a:avLst/>
              </a:prstGeom>
            </p:spPr>
          </p:pic>
        </p:grpSp>
        <p:grpSp>
          <p:nvGrpSpPr>
            <p:cNvPr id="10" name="Group 9">
              <a:extLst>
                <a:ext uri="{FF2B5EF4-FFF2-40B4-BE49-F238E27FC236}">
                  <a16:creationId xmlns:a16="http://schemas.microsoft.com/office/drawing/2014/main" id="{BDA335F0-FD6C-4D8E-A7D6-312695A86DA8}"/>
                </a:ext>
              </a:extLst>
            </p:cNvPr>
            <p:cNvGrpSpPr/>
            <p:nvPr userDrawn="1"/>
          </p:nvGrpSpPr>
          <p:grpSpPr>
            <a:xfrm>
              <a:off x="471006" y="3100038"/>
              <a:ext cx="3437110" cy="2826965"/>
              <a:chOff x="471006" y="2715580"/>
              <a:chExt cx="3437110" cy="2826965"/>
            </a:xfrm>
          </p:grpSpPr>
          <p:pic>
            <p:nvPicPr>
              <p:cNvPr id="13" name="Picture 23">
                <a:extLst>
                  <a:ext uri="{FF2B5EF4-FFF2-40B4-BE49-F238E27FC236}">
                    <a16:creationId xmlns:a16="http://schemas.microsoft.com/office/drawing/2014/main" id="{6A56023D-E414-4140-A66A-45DBA7D81B0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92281" y="4445265"/>
                <a:ext cx="2194560" cy="1097280"/>
              </a:xfrm>
              <a:prstGeom prst="rect">
                <a:avLst/>
              </a:prstGeom>
            </p:spPr>
          </p:pic>
          <p:grpSp>
            <p:nvGrpSpPr>
              <p:cNvPr id="2" name="Gruppo 1">
                <a:extLst>
                  <a:ext uri="{FF2B5EF4-FFF2-40B4-BE49-F238E27FC236}">
                    <a16:creationId xmlns:a16="http://schemas.microsoft.com/office/drawing/2014/main" id="{3928F5D9-A32C-4A50-A9B0-E14D3578C1F1}"/>
                  </a:ext>
                </a:extLst>
              </p:cNvPr>
              <p:cNvGrpSpPr/>
              <p:nvPr userDrawn="1"/>
            </p:nvGrpSpPr>
            <p:grpSpPr>
              <a:xfrm>
                <a:off x="482083" y="2715580"/>
                <a:ext cx="3414956" cy="822960"/>
                <a:chOff x="215959" y="3000248"/>
                <a:chExt cx="3414956" cy="822960"/>
              </a:xfrm>
            </p:grpSpPr>
            <p:pic>
              <p:nvPicPr>
                <p:cNvPr id="14" name="Picture 25">
                  <a:extLst>
                    <a:ext uri="{FF2B5EF4-FFF2-40B4-BE49-F238E27FC236}">
                      <a16:creationId xmlns:a16="http://schemas.microsoft.com/office/drawing/2014/main" id="{7DA56367-713E-4E02-8FE9-7D086AF2BBE1}"/>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84995" y="3000248"/>
                  <a:ext cx="1645920" cy="822960"/>
                </a:xfrm>
                <a:prstGeom prst="rect">
                  <a:avLst/>
                </a:prstGeom>
              </p:spPr>
            </p:pic>
            <p:pic>
              <p:nvPicPr>
                <p:cNvPr id="11" name="Picture 19">
                  <a:extLst>
                    <a:ext uri="{FF2B5EF4-FFF2-40B4-BE49-F238E27FC236}">
                      <a16:creationId xmlns:a16="http://schemas.microsoft.com/office/drawing/2014/main" id="{719CA8D0-962F-4BBC-A38A-3E0A01637C9F}"/>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15959" y="3000248"/>
                  <a:ext cx="1645920" cy="822960"/>
                </a:xfrm>
                <a:prstGeom prst="rect">
                  <a:avLst/>
                </a:prstGeom>
              </p:spPr>
            </p:pic>
          </p:grpSp>
          <p:grpSp>
            <p:nvGrpSpPr>
              <p:cNvPr id="21" name="Gruppo 20">
                <a:extLst>
                  <a:ext uri="{FF2B5EF4-FFF2-40B4-BE49-F238E27FC236}">
                    <a16:creationId xmlns:a16="http://schemas.microsoft.com/office/drawing/2014/main" id="{55E6DF63-48E1-47B2-9F58-2F82CAA5A130}"/>
                  </a:ext>
                </a:extLst>
              </p:cNvPr>
              <p:cNvGrpSpPr/>
              <p:nvPr userDrawn="1"/>
            </p:nvGrpSpPr>
            <p:grpSpPr>
              <a:xfrm>
                <a:off x="471006" y="3580423"/>
                <a:ext cx="3437110" cy="822960"/>
                <a:chOff x="187301" y="3909453"/>
                <a:chExt cx="3437110" cy="822960"/>
              </a:xfrm>
            </p:grpSpPr>
            <p:pic>
              <p:nvPicPr>
                <p:cNvPr id="15" name="Picture 27">
                  <a:extLst>
                    <a:ext uri="{FF2B5EF4-FFF2-40B4-BE49-F238E27FC236}">
                      <a16:creationId xmlns:a16="http://schemas.microsoft.com/office/drawing/2014/main" id="{FD0B42A2-771A-4CEB-A907-CD74CBC2BAA3}"/>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87301" y="3909453"/>
                  <a:ext cx="1645921" cy="822960"/>
                </a:xfrm>
                <a:prstGeom prst="rect">
                  <a:avLst/>
                </a:prstGeom>
              </p:spPr>
            </p:pic>
            <p:pic>
              <p:nvPicPr>
                <p:cNvPr id="12" name="Picture 29">
                  <a:extLst>
                    <a:ext uri="{FF2B5EF4-FFF2-40B4-BE49-F238E27FC236}">
                      <a16:creationId xmlns:a16="http://schemas.microsoft.com/office/drawing/2014/main" id="{64DFAE2D-0DE8-439A-A17F-FDDC943C4D96}"/>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978491" y="3909453"/>
                  <a:ext cx="1645920" cy="822960"/>
                </a:xfrm>
                <a:prstGeom prst="rect">
                  <a:avLst/>
                </a:prstGeom>
              </p:spPr>
            </p:pic>
          </p:grpSp>
        </p:grpSp>
        <p:grpSp>
          <p:nvGrpSpPr>
            <p:cNvPr id="8" name="Group 7">
              <a:extLst>
                <a:ext uri="{FF2B5EF4-FFF2-40B4-BE49-F238E27FC236}">
                  <a16:creationId xmlns:a16="http://schemas.microsoft.com/office/drawing/2014/main" id="{83D2BA65-0161-4F68-9519-CB3F72DE9660}"/>
                </a:ext>
              </a:extLst>
            </p:cNvPr>
            <p:cNvGrpSpPr/>
            <p:nvPr userDrawn="1"/>
          </p:nvGrpSpPr>
          <p:grpSpPr>
            <a:xfrm>
              <a:off x="651487" y="490334"/>
              <a:ext cx="3076148" cy="2575333"/>
              <a:chOff x="651487" y="490334"/>
              <a:chExt cx="3076148" cy="2575333"/>
            </a:xfrm>
          </p:grpSpPr>
          <p:pic>
            <p:nvPicPr>
              <p:cNvPr id="6" name="Picture 11">
                <a:extLst>
                  <a:ext uri="{FF2B5EF4-FFF2-40B4-BE49-F238E27FC236}">
                    <a16:creationId xmlns:a16="http://schemas.microsoft.com/office/drawing/2014/main" id="{0A3D9624-4B22-4D62-8973-0B440FF1959A}"/>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54025" y="490334"/>
                <a:ext cx="2871072" cy="1280160"/>
              </a:xfrm>
              <a:prstGeom prst="rect">
                <a:avLst/>
              </a:prstGeom>
            </p:spPr>
          </p:pic>
          <p:pic>
            <p:nvPicPr>
              <p:cNvPr id="7" name="Picture 21">
                <a:extLst>
                  <a:ext uri="{FF2B5EF4-FFF2-40B4-BE49-F238E27FC236}">
                    <a16:creationId xmlns:a16="http://schemas.microsoft.com/office/drawing/2014/main" id="{B61EC9F7-E26D-49EC-A1A1-64EE2D5EC90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1487" y="1187822"/>
                <a:ext cx="3076148" cy="1371600"/>
              </a:xfrm>
              <a:prstGeom prst="rect">
                <a:avLst/>
              </a:prstGeom>
            </p:spPr>
          </p:pic>
          <p:pic>
            <p:nvPicPr>
              <p:cNvPr id="5" name="Picture 4">
                <a:extLst>
                  <a:ext uri="{FF2B5EF4-FFF2-40B4-BE49-F238E27FC236}">
                    <a16:creationId xmlns:a16="http://schemas.microsoft.com/office/drawing/2014/main" id="{F5CB2F83-7B8C-4070-A18F-39B975D070C7}"/>
                  </a:ext>
                </a:extLst>
              </p:cNvPr>
              <p:cNvPicPr>
                <a:picLocks noChangeAspect="1"/>
              </p:cNvPicPr>
              <p:nvPr userDrawn="1"/>
            </p:nvPicPr>
            <p:blipFill>
              <a:blip r:embed="rId14"/>
              <a:stretch>
                <a:fillRect/>
              </a:stretch>
            </p:blipFill>
            <p:spPr>
              <a:xfrm>
                <a:off x="1183721" y="2059827"/>
                <a:ext cx="2011680" cy="1005840"/>
              </a:xfrm>
              <a:prstGeom prst="rect">
                <a:avLst/>
              </a:prstGeom>
            </p:spPr>
          </p:pic>
        </p:grpSp>
      </p:grpSp>
    </p:spTree>
    <p:extLst>
      <p:ext uri="{BB962C8B-B14F-4D97-AF65-F5344CB8AC3E}">
        <p14:creationId xmlns:p14="http://schemas.microsoft.com/office/powerpoint/2010/main" val="2090507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1521823"/>
            <a:ext cx="11277600" cy="4376057"/>
          </a:xfrm>
          <a:prstGeom prst="rect">
            <a:avLst/>
          </a:prstGeom>
        </p:spPr>
        <p:txBody>
          <a:bodyPr vert="horz" lIns="0" tIns="0" rIns="0" bIns="0" rtlCol="0">
            <a:no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3" name="Title Placeholder 2"/>
          <p:cNvSpPr>
            <a:spLocks noGrp="1"/>
          </p:cNvSpPr>
          <p:nvPr>
            <p:ph type="title"/>
          </p:nvPr>
        </p:nvSpPr>
        <p:spPr>
          <a:xfrm>
            <a:off x="457200" y="457200"/>
            <a:ext cx="11277599" cy="712379"/>
          </a:xfrm>
          <a:prstGeom prst="rect">
            <a:avLst/>
          </a:prstGeom>
        </p:spPr>
        <p:txBody>
          <a:bodyPr vert="horz" lIns="0" tIns="0" rIns="0" bIns="0" rtlCol="0" anchor="t">
            <a:normAutofit/>
          </a:bodyPr>
          <a:lstStyle/>
          <a:p>
            <a:r>
              <a:rPr lang="it-IT"/>
              <a:t>Fare clic per modificare lo stile del titolo dello schema</a:t>
            </a:r>
            <a:endParaRPr lang="en-US" dirty="0"/>
          </a:p>
        </p:txBody>
      </p:sp>
    </p:spTree>
    <p:extLst>
      <p:ext uri="{BB962C8B-B14F-4D97-AF65-F5344CB8AC3E}">
        <p14:creationId xmlns:p14="http://schemas.microsoft.com/office/powerpoint/2010/main" val="4030894136"/>
      </p:ext>
    </p:extLst>
  </p:cSld>
  <p:clrMap bg1="lt1" tx1="dk1" bg2="lt2" tx2="dk2" accent1="accent1" accent2="accent2" accent3="accent3" accent4="accent4" accent5="accent5" accent6="accent6" hlink="hlink" folHlink="folHlink"/>
  <p:sldLayoutIdLst>
    <p:sldLayoutId id="2147484508" r:id="rId1"/>
    <p:sldLayoutId id="2147484522" r:id="rId2"/>
    <p:sldLayoutId id="2147484529" r:id="rId3"/>
    <p:sldLayoutId id="2147484511" r:id="rId4"/>
    <p:sldLayoutId id="2147484513" r:id="rId5"/>
    <p:sldLayoutId id="2147484523" r:id="rId6"/>
    <p:sldLayoutId id="2147484530" r:id="rId7"/>
    <p:sldLayoutId id="2147484532" r:id="rId8"/>
    <p:sldLayoutId id="2147484533" r:id="rId9"/>
    <p:sldLayoutId id="2147484534" r:id="rId10"/>
    <p:sldLayoutId id="2147484519" r:id="rId11"/>
    <p:sldLayoutId id="2147484520" r:id="rId12"/>
  </p:sldLayoutIdLst>
  <p:hf sldNum="0" hdr="0" ftr="0" dt="0"/>
  <p:txStyles>
    <p:titleStyle>
      <a:lvl1pPr marL="0" indent="0" algn="l" defTabSz="914132" rtl="0" eaLnBrk="1" latinLnBrk="0" hangingPunct="1">
        <a:lnSpc>
          <a:spcPct val="90000"/>
        </a:lnSpc>
        <a:spcBef>
          <a:spcPct val="0"/>
        </a:spcBef>
        <a:buFont typeface="Arial" charset="0"/>
        <a:buNone/>
        <a:defRPr lang="en-US" sz="4400" b="1" i="0" kern="1200" spc="-100" baseline="0">
          <a:solidFill>
            <a:schemeClr val="bg1"/>
          </a:solidFill>
          <a:latin typeface="+mj-lt"/>
          <a:ea typeface="Segoe UI Semibold" charset="0"/>
          <a:cs typeface="Segoe UI Semibold" charset="0"/>
        </a:defRPr>
      </a:lvl1pPr>
    </p:titleStyle>
    <p:bodyStyle>
      <a:lvl1pPr marL="0" indent="0" algn="l" defTabSz="914132" rtl="0" eaLnBrk="1" latinLnBrk="0" hangingPunct="1">
        <a:lnSpc>
          <a:spcPct val="110000"/>
        </a:lnSpc>
        <a:spcBef>
          <a:spcPts val="1200"/>
        </a:spcBef>
        <a:spcAft>
          <a:spcPts val="600"/>
        </a:spcAft>
        <a:buClr>
          <a:schemeClr val="bg1"/>
        </a:buClr>
        <a:buSzPct val="120000"/>
        <a:buFontTx/>
        <a:buNone/>
        <a:defRPr lang="en-US" sz="2000" b="1" i="0" kern="1200" dirty="0" smtClean="0">
          <a:solidFill>
            <a:schemeClr val="accent4"/>
          </a:solidFill>
          <a:effectLst/>
          <a:latin typeface="Segoe UI Semibold" charset="0"/>
          <a:ea typeface="Segoe UI Semibold" charset="0"/>
          <a:cs typeface="Segoe UI Semibold"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chemeClr val="tx1"/>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1800" b="0" i="0" kern="1200" dirty="0" smtClean="0">
          <a:solidFill>
            <a:schemeClr val="tx1"/>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600" b="0" i="0" kern="1200" dirty="0" smtClean="0">
          <a:solidFill>
            <a:schemeClr val="tx1"/>
          </a:solidFill>
          <a:effectLst/>
          <a:latin typeface="Segoe UI" charset="0"/>
          <a:ea typeface="Segoe UI" charset="0"/>
          <a:cs typeface="Segoe UI" charset="0"/>
        </a:defRPr>
      </a:lvl4pPr>
      <a:lvl5pPr marL="1254125" indent="-194310" algn="l" defTabSz="914132" rtl="0" eaLnBrk="1" latinLnBrk="0" hangingPunct="1">
        <a:lnSpc>
          <a:spcPct val="100000"/>
        </a:lnSpc>
        <a:spcBef>
          <a:spcPts val="500"/>
        </a:spcBef>
        <a:buClr>
          <a:schemeClr val="bg2"/>
        </a:buClr>
        <a:buFont typeface="Arial"/>
        <a:buChar char="•"/>
        <a:defRPr lang="en-US" sz="1400" b="0" i="0" kern="1200" dirty="0">
          <a:solidFill>
            <a:schemeClr val="tx1"/>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200" b="0" i="0" kern="1200">
          <a:solidFill>
            <a:schemeClr val="tx1"/>
          </a:solidFill>
          <a:latin typeface="Segoe UI" charset="0"/>
          <a:ea typeface="Segoe UI" charset="0"/>
          <a:cs typeface="Segoe UI" charset="0"/>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132" rtl="0" eaLnBrk="1" latinLnBrk="0" hangingPunct="1">
        <a:defRPr sz="1900" kern="1200">
          <a:solidFill>
            <a:schemeClr val="tx1"/>
          </a:solidFill>
          <a:latin typeface="+mn-lt"/>
          <a:ea typeface="+mn-ea"/>
          <a:cs typeface="+mn-cs"/>
        </a:defRPr>
      </a:lvl1pPr>
      <a:lvl2pPr marL="457065" algn="l" defTabSz="914132" rtl="0" eaLnBrk="1" latinLnBrk="0" hangingPunct="1">
        <a:defRPr sz="1900" kern="1200">
          <a:solidFill>
            <a:schemeClr val="tx1"/>
          </a:solidFill>
          <a:latin typeface="+mn-lt"/>
          <a:ea typeface="+mn-ea"/>
          <a:cs typeface="+mn-cs"/>
        </a:defRPr>
      </a:lvl2pPr>
      <a:lvl3pPr marL="914132" algn="l" defTabSz="914132" rtl="0" eaLnBrk="1" latinLnBrk="0" hangingPunct="1">
        <a:defRPr sz="1900" kern="1200">
          <a:solidFill>
            <a:schemeClr val="tx1"/>
          </a:solidFill>
          <a:latin typeface="+mn-lt"/>
          <a:ea typeface="+mn-ea"/>
          <a:cs typeface="+mn-cs"/>
        </a:defRPr>
      </a:lvl3pPr>
      <a:lvl4pPr marL="1371197" algn="l" defTabSz="914132" rtl="0" eaLnBrk="1" latinLnBrk="0" hangingPunct="1">
        <a:defRPr sz="1900" kern="1200">
          <a:solidFill>
            <a:schemeClr val="tx1"/>
          </a:solidFill>
          <a:latin typeface="+mn-lt"/>
          <a:ea typeface="+mn-ea"/>
          <a:cs typeface="+mn-cs"/>
        </a:defRPr>
      </a:lvl4pPr>
      <a:lvl5pPr marL="1828262" algn="l" defTabSz="914132" rtl="0" eaLnBrk="1" latinLnBrk="0" hangingPunct="1">
        <a:defRPr sz="1900" kern="1200">
          <a:solidFill>
            <a:schemeClr val="tx1"/>
          </a:solidFill>
          <a:latin typeface="+mn-lt"/>
          <a:ea typeface="+mn-ea"/>
          <a:cs typeface="+mn-cs"/>
        </a:defRPr>
      </a:lvl5pPr>
      <a:lvl6pPr marL="2285328" algn="l" defTabSz="914132" rtl="0" eaLnBrk="1" latinLnBrk="0" hangingPunct="1">
        <a:defRPr sz="1900" kern="1200">
          <a:solidFill>
            <a:schemeClr val="tx1"/>
          </a:solidFill>
          <a:latin typeface="+mn-lt"/>
          <a:ea typeface="+mn-ea"/>
          <a:cs typeface="+mn-cs"/>
        </a:defRPr>
      </a:lvl6pPr>
      <a:lvl7pPr marL="2742394" algn="l" defTabSz="914132" rtl="0" eaLnBrk="1" latinLnBrk="0" hangingPunct="1">
        <a:defRPr sz="1900" kern="1200">
          <a:solidFill>
            <a:schemeClr val="tx1"/>
          </a:solidFill>
          <a:latin typeface="+mn-lt"/>
          <a:ea typeface="+mn-ea"/>
          <a:cs typeface="+mn-cs"/>
        </a:defRPr>
      </a:lvl7pPr>
      <a:lvl8pPr marL="3199459" algn="l" defTabSz="914132" rtl="0" eaLnBrk="1" latinLnBrk="0" hangingPunct="1">
        <a:defRPr sz="1900" kern="1200">
          <a:solidFill>
            <a:schemeClr val="tx1"/>
          </a:solidFill>
          <a:latin typeface="+mn-lt"/>
          <a:ea typeface="+mn-ea"/>
          <a:cs typeface="+mn-cs"/>
        </a:defRPr>
      </a:lvl8pPr>
      <a:lvl9pPr marL="3656524" algn="l" defTabSz="914132"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p15:clr>
            <a:srgbClr val="C35EA4"/>
          </p15:clr>
        </p15:guide>
        <p15:guide id="2" pos="7392">
          <p15:clr>
            <a:srgbClr val="F26B43"/>
          </p15:clr>
        </p15:guide>
        <p15:guide id="3" orient="horz" pos="288">
          <p15:clr>
            <a:srgbClr val="F26B43"/>
          </p15:clr>
        </p15:guide>
        <p15:guide id="4" orient="horz" pos="3840">
          <p15:clr>
            <a:srgbClr val="F26B43"/>
          </p15:clr>
        </p15:guide>
        <p15:guide id="7" pos="744">
          <p15:clr>
            <a:srgbClr val="C35EA4"/>
          </p15:clr>
        </p15:guide>
        <p15:guide id="8" pos="1176">
          <p15:clr>
            <a:srgbClr val="C35EA4"/>
          </p15:clr>
        </p15:guide>
        <p15:guide id="10" pos="1632">
          <p15:clr>
            <a:srgbClr val="C35EA4"/>
          </p15:clr>
        </p15:guide>
        <p15:guide id="13" pos="2520">
          <p15:clr>
            <a:srgbClr val="C35EA4"/>
          </p15:clr>
        </p15:guide>
        <p15:guide id="15" pos="2952">
          <p15:clr>
            <a:srgbClr val="C35EA4"/>
          </p15:clr>
        </p15:guide>
        <p15:guide id="16" pos="3408">
          <p15:clr>
            <a:srgbClr val="C35EA4"/>
          </p15:clr>
        </p15:guide>
        <p15:guide id="20" pos="4296">
          <p15:clr>
            <a:srgbClr val="C35EA4"/>
          </p15:clr>
        </p15:guide>
        <p15:guide id="22" pos="4728">
          <p15:clr>
            <a:srgbClr val="C35EA4"/>
          </p15:clr>
        </p15:guide>
        <p15:guide id="23" pos="5184">
          <p15:clr>
            <a:srgbClr val="C35EA4"/>
          </p15:clr>
        </p15:guide>
        <p15:guide id="24" pos="5616">
          <p15:clr>
            <a:srgbClr val="C35EA4"/>
          </p15:clr>
        </p15:guide>
        <p15:guide id="25" pos="6048">
          <p15:clr>
            <a:srgbClr val="C35EA4"/>
          </p15:clr>
        </p15:guide>
        <p15:guide id="28" pos="6504">
          <p15:clr>
            <a:srgbClr val="C35EA4"/>
          </p15:clr>
        </p15:guide>
        <p15:guide id="30" pos="6936">
          <p15:clr>
            <a:srgbClr val="C35EA4"/>
          </p15:clr>
        </p15:guide>
        <p15:guide id="32" pos="2064">
          <p15:clr>
            <a:srgbClr val="C35EA4"/>
          </p15:clr>
        </p15:guide>
        <p15:guide id="33" pos="3840">
          <p15:clr>
            <a:srgbClr val="C35EA4"/>
          </p15:clr>
        </p15:guide>
        <p15:guide id="38" orient="horz" pos="744">
          <p15:clr>
            <a:srgbClr val="F26B43"/>
          </p15:clr>
        </p15:guide>
        <p15:guide id="40" orient="horz" pos="1176">
          <p15:clr>
            <a:srgbClr val="F26B43"/>
          </p15:clr>
        </p15:guide>
        <p15:guide id="41" orient="horz" pos="1632">
          <p15:clr>
            <a:srgbClr val="F26B43"/>
          </p15:clr>
        </p15:guide>
        <p15:guide id="42" orient="horz" pos="2064">
          <p15:clr>
            <a:srgbClr val="F26B43"/>
          </p15:clr>
        </p15:guide>
        <p15:guide id="45" orient="horz" pos="2520">
          <p15:clr>
            <a:srgbClr val="F26B43"/>
          </p15:clr>
        </p15:guide>
        <p15:guide id="46" orient="horz" pos="2952">
          <p15:clr>
            <a:srgbClr val="F26B43"/>
          </p15:clr>
        </p15:guide>
        <p15:guide id="47" orient="horz" pos="4272">
          <p15:clr>
            <a:srgbClr val="F26B43"/>
          </p15:clr>
        </p15:guide>
        <p15:guide id="48" orient="horz" pos="3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Ace95/transferlearning_AIDay"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22D7F-653A-494F-A715-E08A3E56C5B3}"/>
              </a:ext>
            </a:extLst>
          </p:cNvPr>
          <p:cNvSpPr>
            <a:spLocks noGrp="1"/>
          </p:cNvSpPr>
          <p:nvPr>
            <p:ph type="title"/>
          </p:nvPr>
        </p:nvSpPr>
        <p:spPr/>
        <p:txBody>
          <a:bodyPr/>
          <a:lstStyle/>
          <a:p>
            <a:r>
              <a:rPr lang="it-IT" dirty="0"/>
              <a:t>Transfer Learning</a:t>
            </a:r>
          </a:p>
        </p:txBody>
      </p:sp>
      <p:sp>
        <p:nvSpPr>
          <p:cNvPr id="7" name="Text Placeholder 6">
            <a:extLst>
              <a:ext uri="{FF2B5EF4-FFF2-40B4-BE49-F238E27FC236}">
                <a16:creationId xmlns:a16="http://schemas.microsoft.com/office/drawing/2014/main" id="{BA553D1E-D171-474C-ADAF-53615532ADF6}"/>
              </a:ext>
            </a:extLst>
          </p:cNvPr>
          <p:cNvSpPr>
            <a:spLocks noGrp="1"/>
          </p:cNvSpPr>
          <p:nvPr>
            <p:ph type="body" sz="quarter" idx="25"/>
          </p:nvPr>
        </p:nvSpPr>
        <p:spPr/>
        <p:txBody>
          <a:bodyPr/>
          <a:lstStyle/>
          <a:p>
            <a:r>
              <a:rPr lang="en-US" dirty="0"/>
              <a:t>Marco Acerbis</a:t>
            </a:r>
          </a:p>
        </p:txBody>
      </p:sp>
      <p:sp>
        <p:nvSpPr>
          <p:cNvPr id="8" name="Text Placeholder 7">
            <a:extLst>
              <a:ext uri="{FF2B5EF4-FFF2-40B4-BE49-F238E27FC236}">
                <a16:creationId xmlns:a16="http://schemas.microsoft.com/office/drawing/2014/main" id="{EB92901A-2CD4-4C73-AA91-5691EDFBC4AF}"/>
              </a:ext>
            </a:extLst>
          </p:cNvPr>
          <p:cNvSpPr>
            <a:spLocks noGrp="1"/>
          </p:cNvSpPr>
          <p:nvPr>
            <p:ph type="body" sz="quarter" idx="26"/>
          </p:nvPr>
        </p:nvSpPr>
        <p:spPr/>
        <p:txBody>
          <a:bodyPr/>
          <a:lstStyle/>
          <a:p>
            <a:r>
              <a:rPr lang="en-US" dirty="0"/>
              <a:t>ML/AI Dev @</a:t>
            </a:r>
          </a:p>
        </p:txBody>
      </p:sp>
      <p:sp>
        <p:nvSpPr>
          <p:cNvPr id="6" name="Text Placeholder 5">
            <a:extLst>
              <a:ext uri="{FF2B5EF4-FFF2-40B4-BE49-F238E27FC236}">
                <a16:creationId xmlns:a16="http://schemas.microsoft.com/office/drawing/2014/main" id="{CB2DEB99-EE36-4674-B7A1-6DE5A0E98B70}"/>
              </a:ext>
            </a:extLst>
          </p:cNvPr>
          <p:cNvSpPr>
            <a:spLocks noGrp="1"/>
          </p:cNvSpPr>
          <p:nvPr>
            <p:ph type="body" idx="7"/>
          </p:nvPr>
        </p:nvSpPr>
        <p:spPr/>
        <p:txBody>
          <a:bodyPr/>
          <a:lstStyle/>
          <a:p>
            <a:r>
              <a:rPr lang="en-US" dirty="0"/>
              <a:t>Adapting Models for Custom Applications</a:t>
            </a:r>
          </a:p>
        </p:txBody>
      </p:sp>
      <p:pic>
        <p:nvPicPr>
          <p:cNvPr id="3" name="Immagine 2">
            <a:extLst>
              <a:ext uri="{FF2B5EF4-FFF2-40B4-BE49-F238E27FC236}">
                <a16:creationId xmlns:a16="http://schemas.microsoft.com/office/drawing/2014/main" id="{A007C3E2-47D6-415A-85A7-8E702EC94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811" y="5633790"/>
            <a:ext cx="2133618" cy="897897"/>
          </a:xfrm>
          <a:prstGeom prst="rect">
            <a:avLst/>
          </a:prstGeom>
        </p:spPr>
      </p:pic>
    </p:spTree>
    <p:extLst>
      <p:ext uri="{BB962C8B-B14F-4D97-AF65-F5344CB8AC3E}">
        <p14:creationId xmlns:p14="http://schemas.microsoft.com/office/powerpoint/2010/main" val="221032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3EA96C-3CCB-4C7A-9AE7-400A9923F8FB}"/>
              </a:ext>
            </a:extLst>
          </p:cNvPr>
          <p:cNvSpPr>
            <a:spLocks noGrp="1"/>
          </p:cNvSpPr>
          <p:nvPr>
            <p:ph type="title"/>
          </p:nvPr>
        </p:nvSpPr>
        <p:spPr/>
        <p:txBody>
          <a:bodyPr/>
          <a:lstStyle/>
          <a:p>
            <a:r>
              <a:rPr lang="it-IT" dirty="0" err="1"/>
              <a:t>CNNs</a:t>
            </a:r>
            <a:r>
              <a:rPr lang="it-IT" dirty="0"/>
              <a:t> &amp; </a:t>
            </a:r>
            <a:r>
              <a:rPr lang="it-IT" dirty="0" err="1"/>
              <a:t>MobileNet</a:t>
            </a:r>
            <a:r>
              <a:rPr lang="it-IT" dirty="0"/>
              <a:t> </a:t>
            </a:r>
            <a:endParaRPr lang="en-US" dirty="0"/>
          </a:p>
        </p:txBody>
      </p:sp>
      <p:sp>
        <p:nvSpPr>
          <p:cNvPr id="3" name="Segnaposto contenuto 2">
            <a:extLst>
              <a:ext uri="{FF2B5EF4-FFF2-40B4-BE49-F238E27FC236}">
                <a16:creationId xmlns:a16="http://schemas.microsoft.com/office/drawing/2014/main" id="{BD64FE75-1B46-419B-8F09-0DE098245DDD}"/>
              </a:ext>
            </a:extLst>
          </p:cNvPr>
          <p:cNvSpPr>
            <a:spLocks noGrp="1"/>
          </p:cNvSpPr>
          <p:nvPr>
            <p:ph sz="quarter" idx="10"/>
          </p:nvPr>
        </p:nvSpPr>
        <p:spPr>
          <a:xfrm>
            <a:off x="457201" y="1366405"/>
            <a:ext cx="6263826" cy="4629447"/>
          </a:xfrm>
        </p:spPr>
        <p:txBody>
          <a:bodyPr/>
          <a:lstStyle/>
          <a:p>
            <a:pPr marL="342900" indent="-342900">
              <a:buFont typeface="Arial" panose="020B0604020202020204" pitchFamily="34" charset="0"/>
              <a:buChar char="•"/>
            </a:pPr>
            <a:r>
              <a:rPr lang="it-IT" dirty="0"/>
              <a:t>CNN </a:t>
            </a:r>
            <a:r>
              <a:rPr lang="it-IT" dirty="0" err="1"/>
              <a:t>optimized</a:t>
            </a:r>
            <a:r>
              <a:rPr lang="it-IT" dirty="0"/>
              <a:t> for mobile </a:t>
            </a:r>
            <a:r>
              <a:rPr lang="it-IT" dirty="0" err="1"/>
              <a:t>applications</a:t>
            </a:r>
            <a:endParaRPr lang="it-IT" dirty="0"/>
          </a:p>
          <a:p>
            <a:pPr marL="342900" indent="-342900">
              <a:buFont typeface="Arial" panose="020B0604020202020204" pitchFamily="34" charset="0"/>
              <a:buChar char="•"/>
            </a:pPr>
            <a:r>
              <a:rPr lang="it-IT" dirty="0" err="1"/>
              <a:t>Pre-trained</a:t>
            </a:r>
            <a:r>
              <a:rPr lang="it-IT" dirty="0"/>
              <a:t> models </a:t>
            </a:r>
            <a:r>
              <a:rPr lang="it-IT" dirty="0" err="1"/>
              <a:t>available</a:t>
            </a:r>
            <a:r>
              <a:rPr lang="it-IT" dirty="0"/>
              <a:t> </a:t>
            </a:r>
            <a:r>
              <a:rPr lang="it-IT" dirty="0" err="1"/>
              <a:t>through</a:t>
            </a:r>
            <a:r>
              <a:rPr lang="it-IT" dirty="0"/>
              <a:t> </a:t>
            </a:r>
            <a:r>
              <a:rPr lang="it-IT" dirty="0" err="1"/>
              <a:t>Keras</a:t>
            </a:r>
            <a:r>
              <a:rPr lang="it-IT" dirty="0"/>
              <a:t> </a:t>
            </a:r>
          </a:p>
          <a:p>
            <a:pPr marL="342900" indent="-342900">
              <a:buFont typeface="Arial" panose="020B0604020202020204" pitchFamily="34" charset="0"/>
              <a:buChar char="•"/>
            </a:pPr>
            <a:r>
              <a:rPr lang="it-IT" dirty="0"/>
              <a:t>Good performance on the </a:t>
            </a:r>
            <a:r>
              <a:rPr lang="it-IT" dirty="0" err="1"/>
              <a:t>ImageNet</a:t>
            </a:r>
            <a:r>
              <a:rPr lang="it-IT" dirty="0"/>
              <a:t> dataset </a:t>
            </a:r>
          </a:p>
          <a:p>
            <a:pPr marL="342900" indent="-342900">
              <a:buFont typeface="Arial" panose="020B0604020202020204" pitchFamily="34" charset="0"/>
              <a:buChar char="•"/>
            </a:pPr>
            <a:r>
              <a:rPr lang="it-IT" dirty="0"/>
              <a:t>Free to use</a:t>
            </a:r>
          </a:p>
          <a:p>
            <a:pPr marL="342900" indent="-342900">
              <a:buFont typeface="Arial" panose="020B0604020202020204" pitchFamily="34" charset="0"/>
              <a:buChar char="•"/>
            </a:pPr>
            <a:r>
              <a:rPr lang="it-IT" dirty="0" err="1"/>
              <a:t>Official</a:t>
            </a:r>
            <a:r>
              <a:rPr lang="it-IT" dirty="0"/>
              <a:t> paper </a:t>
            </a:r>
            <a:r>
              <a:rPr lang="it-IT" dirty="0" err="1"/>
              <a:t>available</a:t>
            </a:r>
            <a:r>
              <a:rPr lang="it-IT" dirty="0"/>
              <a:t> in the session </a:t>
            </a:r>
            <a:r>
              <a:rPr lang="it-IT" dirty="0" err="1"/>
              <a:t>repo</a:t>
            </a:r>
            <a:endParaRPr lang="en-US" dirty="0"/>
          </a:p>
        </p:txBody>
      </p:sp>
      <p:pic>
        <p:nvPicPr>
          <p:cNvPr id="5" name="Immagine 4">
            <a:extLst>
              <a:ext uri="{FF2B5EF4-FFF2-40B4-BE49-F238E27FC236}">
                <a16:creationId xmlns:a16="http://schemas.microsoft.com/office/drawing/2014/main" id="{8332D056-B4D9-4E75-A504-1DEA06761D7C}"/>
              </a:ext>
            </a:extLst>
          </p:cNvPr>
          <p:cNvPicPr>
            <a:picLocks noChangeAspect="1"/>
          </p:cNvPicPr>
          <p:nvPr/>
        </p:nvPicPr>
        <p:blipFill>
          <a:blip r:embed="rId2"/>
          <a:stretch>
            <a:fillRect/>
          </a:stretch>
        </p:blipFill>
        <p:spPr>
          <a:xfrm>
            <a:off x="6900319" y="617028"/>
            <a:ext cx="5115567" cy="5378824"/>
          </a:xfrm>
          <a:prstGeom prst="rect">
            <a:avLst/>
          </a:prstGeom>
        </p:spPr>
      </p:pic>
      <p:sp>
        <p:nvSpPr>
          <p:cNvPr id="6" name="CasellaDiTesto 5">
            <a:extLst>
              <a:ext uri="{FF2B5EF4-FFF2-40B4-BE49-F238E27FC236}">
                <a16:creationId xmlns:a16="http://schemas.microsoft.com/office/drawing/2014/main" id="{A7EBAB6A-B156-4F7B-A5FB-6D4CC4EC96E2}"/>
              </a:ext>
            </a:extLst>
          </p:cNvPr>
          <p:cNvSpPr txBox="1"/>
          <p:nvPr/>
        </p:nvSpPr>
        <p:spPr>
          <a:xfrm>
            <a:off x="7844118" y="227914"/>
            <a:ext cx="4347882" cy="276999"/>
          </a:xfrm>
          <a:prstGeom prst="rect">
            <a:avLst/>
          </a:prstGeom>
        </p:spPr>
        <p:txBody>
          <a:bodyPr wrap="square" lIns="0" tIns="0" rIns="0" bIns="0" rtlCol="0" anchor="t" anchorCtr="0">
            <a:spAutoFit/>
          </a:bodyPr>
          <a:lstStyle/>
          <a:p>
            <a:r>
              <a:rPr lang="it-IT" b="1" dirty="0" err="1">
                <a:solidFill>
                  <a:schemeClr val="accent4"/>
                </a:solidFill>
              </a:rPr>
              <a:t>MobileNet</a:t>
            </a:r>
            <a:r>
              <a:rPr lang="it-IT" b="1" dirty="0">
                <a:solidFill>
                  <a:schemeClr val="accent4"/>
                </a:solidFill>
              </a:rPr>
              <a:t> Body Architecture </a:t>
            </a:r>
            <a:endParaRPr lang="en-US" b="1" dirty="0">
              <a:solidFill>
                <a:schemeClr val="accent4"/>
              </a:solidFill>
            </a:endParaRPr>
          </a:p>
        </p:txBody>
      </p:sp>
    </p:spTree>
    <p:extLst>
      <p:ext uri="{BB962C8B-B14F-4D97-AF65-F5344CB8AC3E}">
        <p14:creationId xmlns:p14="http://schemas.microsoft.com/office/powerpoint/2010/main" val="3428745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1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2071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42353-0D3B-49D2-8171-F4569B8A9803}"/>
              </a:ext>
            </a:extLst>
          </p:cNvPr>
          <p:cNvSpPr>
            <a:spLocks noGrp="1"/>
          </p:cNvSpPr>
          <p:nvPr>
            <p:ph type="title"/>
          </p:nvPr>
        </p:nvSpPr>
        <p:spPr/>
        <p:txBody>
          <a:bodyPr/>
          <a:lstStyle/>
          <a:p>
            <a:r>
              <a:rPr lang="it-IT" dirty="0"/>
              <a:t>Multi-task Learning</a:t>
            </a:r>
          </a:p>
        </p:txBody>
      </p:sp>
      <p:pic>
        <p:nvPicPr>
          <p:cNvPr id="4" name="Segnaposto contenuto 3">
            <a:extLst>
              <a:ext uri="{FF2B5EF4-FFF2-40B4-BE49-F238E27FC236}">
                <a16:creationId xmlns:a16="http://schemas.microsoft.com/office/drawing/2014/main" id="{C444C30C-611B-477A-9CC3-FCAF80E6EBC8}"/>
              </a:ext>
            </a:extLst>
          </p:cNvPr>
          <p:cNvPicPr>
            <a:picLocks noGrp="1" noChangeAspect="1"/>
          </p:cNvPicPr>
          <p:nvPr>
            <p:ph sz="quarter" idx="10"/>
          </p:nvPr>
        </p:nvPicPr>
        <p:blipFill>
          <a:blip r:embed="rId2"/>
          <a:stretch>
            <a:fillRect/>
          </a:stretch>
        </p:blipFill>
        <p:spPr>
          <a:xfrm>
            <a:off x="1542167" y="1800225"/>
            <a:ext cx="8362950" cy="3257550"/>
          </a:xfrm>
          <a:prstGeom prst="rect">
            <a:avLst/>
          </a:prstGeom>
        </p:spPr>
      </p:pic>
    </p:spTree>
    <p:extLst>
      <p:ext uri="{BB962C8B-B14F-4D97-AF65-F5344CB8AC3E}">
        <p14:creationId xmlns:p14="http://schemas.microsoft.com/office/powerpoint/2010/main" val="3615896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18C62E-EBA3-49F1-BD6D-BEAB51AC6E4E}"/>
              </a:ext>
            </a:extLst>
          </p:cNvPr>
          <p:cNvSpPr>
            <a:spLocks noGrp="1"/>
          </p:cNvSpPr>
          <p:nvPr>
            <p:ph type="title"/>
          </p:nvPr>
        </p:nvSpPr>
        <p:spPr/>
        <p:txBody>
          <a:bodyPr/>
          <a:lstStyle/>
          <a:p>
            <a:r>
              <a:rPr lang="it-IT" dirty="0"/>
              <a:t>Transfer Learning </a:t>
            </a:r>
            <a:endParaRPr lang="en-US" dirty="0"/>
          </a:p>
        </p:txBody>
      </p:sp>
      <p:sp>
        <p:nvSpPr>
          <p:cNvPr id="7" name="Content Placeholder 6">
            <a:extLst>
              <a:ext uri="{FF2B5EF4-FFF2-40B4-BE49-F238E27FC236}">
                <a16:creationId xmlns:a16="http://schemas.microsoft.com/office/drawing/2014/main" id="{803A4C25-B6CC-414B-99DC-BFD33B84FD48}"/>
              </a:ext>
            </a:extLst>
          </p:cNvPr>
          <p:cNvSpPr>
            <a:spLocks noGrp="1"/>
          </p:cNvSpPr>
          <p:nvPr>
            <p:ph sz="quarter" idx="10"/>
          </p:nvPr>
        </p:nvSpPr>
        <p:spPr>
          <a:xfrm>
            <a:off x="1187080" y="1114276"/>
            <a:ext cx="11277599" cy="4629447"/>
          </a:xfrm>
        </p:spPr>
        <p:txBody>
          <a:bodyPr/>
          <a:lstStyle/>
          <a:p>
            <a:r>
              <a:rPr lang="en-US" dirty="0"/>
              <a:t>In this session the following arguments will be covered:</a:t>
            </a:r>
          </a:p>
          <a:p>
            <a:pPr marL="342900" indent="-342900">
              <a:buFont typeface="Arial" panose="020B0604020202020204" pitchFamily="34" charset="0"/>
              <a:buChar char="•"/>
            </a:pPr>
            <a:r>
              <a:rPr lang="en-US" dirty="0"/>
              <a:t>What Transfer Learning is</a:t>
            </a:r>
          </a:p>
          <a:p>
            <a:pPr marL="342900" indent="-342900">
              <a:buFont typeface="Arial" panose="020B0604020202020204" pitchFamily="34" charset="0"/>
              <a:buChar char="•"/>
            </a:pPr>
            <a:r>
              <a:rPr lang="en-US" dirty="0"/>
              <a:t>How and when you should use Transfer Learning</a:t>
            </a:r>
          </a:p>
          <a:p>
            <a:pPr marL="342900" indent="-342900">
              <a:buFont typeface="Arial" panose="020B0604020202020204" pitchFamily="34" charset="0"/>
              <a:buChar char="•"/>
            </a:pPr>
            <a:r>
              <a:rPr lang="en-US" dirty="0"/>
              <a:t>Transfer Learning &amp; Deep Learning: Re-train your own CNN</a:t>
            </a:r>
          </a:p>
          <a:p>
            <a:pPr marL="342900" indent="-342900">
              <a:buFont typeface="Arial" panose="020B0604020202020204" pitchFamily="34" charset="0"/>
              <a:buChar char="•"/>
            </a:pPr>
            <a:r>
              <a:rPr lang="en-US" dirty="0"/>
              <a:t>Real case application: </a:t>
            </a:r>
            <a:r>
              <a:rPr lang="en-US" dirty="0" err="1"/>
              <a:t>Mobilenet</a:t>
            </a:r>
            <a:r>
              <a:rPr lang="en-US" dirty="0"/>
              <a:t> &amp; </a:t>
            </a:r>
            <a:r>
              <a:rPr lang="en-US" dirty="0" err="1"/>
              <a:t>MaixPy</a:t>
            </a:r>
            <a:r>
              <a:rPr lang="en-US" dirty="0"/>
              <a:t> Bit AI Board </a:t>
            </a:r>
          </a:p>
          <a:p>
            <a:r>
              <a:rPr lang="en-US" dirty="0"/>
              <a:t>In order to help everyone to follow the session I have set up a GitHub repo with useful  papers, links and all the scripts used in the real case application.</a:t>
            </a:r>
          </a:p>
          <a:p>
            <a:r>
              <a:rPr lang="en-US" dirty="0"/>
              <a:t>		</a:t>
            </a:r>
          </a:p>
          <a:p>
            <a:r>
              <a:rPr lang="en-US" dirty="0">
                <a:hlinkClick r:id="rId2"/>
              </a:rPr>
              <a:t>		</a:t>
            </a:r>
            <a:r>
              <a:rPr lang="it-IT" dirty="0">
                <a:hlinkClick r:id="rId2"/>
              </a:rPr>
              <a:t>https://github.com/Ace95/transferlearning_AIDay</a:t>
            </a:r>
            <a:endParaRPr lang="en-US" dirty="0"/>
          </a:p>
        </p:txBody>
      </p:sp>
      <p:pic>
        <p:nvPicPr>
          <p:cNvPr id="3" name="Immagine 2">
            <a:extLst>
              <a:ext uri="{FF2B5EF4-FFF2-40B4-BE49-F238E27FC236}">
                <a16:creationId xmlns:a16="http://schemas.microsoft.com/office/drawing/2014/main" id="{293B259C-1471-4644-88ED-F9621561C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548" y="4628638"/>
            <a:ext cx="1981285" cy="1981285"/>
          </a:xfrm>
          <a:prstGeom prst="rect">
            <a:avLst/>
          </a:prstGeom>
        </p:spPr>
      </p:pic>
    </p:spTree>
    <p:extLst>
      <p:ext uri="{BB962C8B-B14F-4D97-AF65-F5344CB8AC3E}">
        <p14:creationId xmlns:p14="http://schemas.microsoft.com/office/powerpoint/2010/main" val="2639156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0D844D-577F-4C73-9E2A-F4CDF32C0189}"/>
              </a:ext>
            </a:extLst>
          </p:cNvPr>
          <p:cNvSpPr>
            <a:spLocks noGrp="1"/>
          </p:cNvSpPr>
          <p:nvPr>
            <p:ph type="title"/>
          </p:nvPr>
        </p:nvSpPr>
        <p:spPr/>
        <p:txBody>
          <a:bodyPr/>
          <a:lstStyle/>
          <a:p>
            <a:r>
              <a:rPr lang="it-IT" dirty="0" err="1"/>
              <a:t>What</a:t>
            </a:r>
            <a:r>
              <a:rPr lang="it-IT" dirty="0"/>
              <a:t> </a:t>
            </a:r>
            <a:r>
              <a:rPr lang="it-IT" dirty="0" err="1"/>
              <a:t>is</a:t>
            </a:r>
            <a:r>
              <a:rPr lang="it-IT" dirty="0"/>
              <a:t> Transfer Learning?</a:t>
            </a:r>
          </a:p>
        </p:txBody>
      </p:sp>
      <p:sp>
        <p:nvSpPr>
          <p:cNvPr id="3" name="Segnaposto contenuto 2">
            <a:extLst>
              <a:ext uri="{FF2B5EF4-FFF2-40B4-BE49-F238E27FC236}">
                <a16:creationId xmlns:a16="http://schemas.microsoft.com/office/drawing/2014/main" id="{367BD62E-7036-4152-8DE1-713895347D1C}"/>
              </a:ext>
            </a:extLst>
          </p:cNvPr>
          <p:cNvSpPr>
            <a:spLocks noGrp="1"/>
          </p:cNvSpPr>
          <p:nvPr>
            <p:ph sz="quarter" idx="10"/>
          </p:nvPr>
        </p:nvSpPr>
        <p:spPr>
          <a:xfrm>
            <a:off x="325314" y="1340028"/>
            <a:ext cx="11277599" cy="4629447"/>
          </a:xfrm>
        </p:spPr>
        <p:txBody>
          <a:bodyPr/>
          <a:lstStyle/>
          <a:p>
            <a:r>
              <a:rPr lang="en-US" dirty="0"/>
              <a:t>Transfer learning is a machine learning technique where a model already trained on one task is re-purposed on a second related task in order to improve the performance.</a:t>
            </a:r>
          </a:p>
          <a:p>
            <a:r>
              <a:rPr lang="en-US" dirty="0"/>
              <a:t>Common ML algorithms traditionally address isolated tasks, while transfer learning attempts to change this: developing methods that allow to transfer knowledge learned in one or more </a:t>
            </a:r>
            <a:r>
              <a:rPr lang="en-US" i="1" dirty="0">
                <a:solidFill>
                  <a:schemeClr val="bg1"/>
                </a:solidFill>
              </a:rPr>
              <a:t>source tasks</a:t>
            </a:r>
            <a:r>
              <a:rPr lang="en-US" dirty="0"/>
              <a:t> and use it to improve the training in a related </a:t>
            </a:r>
            <a:r>
              <a:rPr lang="en-US" i="1" dirty="0">
                <a:solidFill>
                  <a:schemeClr val="bg1"/>
                </a:solidFill>
              </a:rPr>
              <a:t>target task</a:t>
            </a:r>
            <a:r>
              <a:rPr lang="en-US" dirty="0"/>
              <a:t>. </a:t>
            </a:r>
          </a:p>
          <a:p>
            <a:endParaRPr lang="en-US" b="0" dirty="0"/>
          </a:p>
          <a:p>
            <a:endParaRPr lang="en-US" b="0" dirty="0"/>
          </a:p>
          <a:p>
            <a:endParaRPr lang="en-US" b="0" dirty="0"/>
          </a:p>
          <a:p>
            <a:endParaRPr lang="en-US" b="0" dirty="0"/>
          </a:p>
          <a:p>
            <a:endParaRPr lang="it-IT" b="0" dirty="0"/>
          </a:p>
          <a:p>
            <a:endParaRPr lang="it-IT" b="0" dirty="0"/>
          </a:p>
        </p:txBody>
      </p:sp>
      <p:pic>
        <p:nvPicPr>
          <p:cNvPr id="7" name="Immagine 6">
            <a:extLst>
              <a:ext uri="{FF2B5EF4-FFF2-40B4-BE49-F238E27FC236}">
                <a16:creationId xmlns:a16="http://schemas.microsoft.com/office/drawing/2014/main" id="{031F47B4-9549-407E-BE68-EF4D013338F4}"/>
              </a:ext>
            </a:extLst>
          </p:cNvPr>
          <p:cNvPicPr>
            <a:picLocks noChangeAspect="1"/>
          </p:cNvPicPr>
          <p:nvPr/>
        </p:nvPicPr>
        <p:blipFill>
          <a:blip r:embed="rId2"/>
          <a:stretch>
            <a:fillRect/>
          </a:stretch>
        </p:blipFill>
        <p:spPr>
          <a:xfrm>
            <a:off x="2579075" y="3388659"/>
            <a:ext cx="6770075" cy="2971800"/>
          </a:xfrm>
          <a:prstGeom prst="rect">
            <a:avLst/>
          </a:prstGeom>
        </p:spPr>
      </p:pic>
    </p:spTree>
    <p:extLst>
      <p:ext uri="{BB962C8B-B14F-4D97-AF65-F5344CB8AC3E}">
        <p14:creationId xmlns:p14="http://schemas.microsoft.com/office/powerpoint/2010/main" val="63501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96DE74F-375D-4062-A295-77942EE4A049}"/>
              </a:ext>
            </a:extLst>
          </p:cNvPr>
          <p:cNvSpPr>
            <a:spLocks noGrp="1"/>
          </p:cNvSpPr>
          <p:nvPr>
            <p:ph sz="quarter" idx="10"/>
          </p:nvPr>
        </p:nvSpPr>
        <p:spPr>
          <a:xfrm>
            <a:off x="457200" y="478382"/>
            <a:ext cx="11277599" cy="4629447"/>
          </a:xfrm>
        </p:spPr>
        <p:txBody>
          <a:bodyPr/>
          <a:lstStyle/>
          <a:p>
            <a:r>
              <a:rPr lang="en-US" dirty="0"/>
              <a:t>Usually to measure the improvement introduced with Transfer Learning, three different measures are used:</a:t>
            </a:r>
          </a:p>
          <a:p>
            <a:pPr marL="342900" indent="-342900">
              <a:buFont typeface="Arial" panose="020B0604020202020204" pitchFamily="34" charset="0"/>
              <a:buChar char="•"/>
            </a:pPr>
            <a:r>
              <a:rPr lang="en-US" dirty="0"/>
              <a:t>Performance achievable using only the transferred knowledge </a:t>
            </a:r>
            <a:r>
              <a:rPr lang="en-US" i="1" dirty="0">
                <a:solidFill>
                  <a:schemeClr val="bg1"/>
                </a:solidFill>
              </a:rPr>
              <a:t>vs</a:t>
            </a:r>
            <a:r>
              <a:rPr lang="en-US" dirty="0"/>
              <a:t> performance of an agent trained from scratch</a:t>
            </a:r>
          </a:p>
          <a:p>
            <a:pPr marL="342900" indent="-342900">
              <a:buFont typeface="Arial" panose="020B0604020202020204" pitchFamily="34" charset="0"/>
              <a:buChar char="•"/>
            </a:pPr>
            <a:r>
              <a:rPr lang="en-US" dirty="0"/>
              <a:t>The amount of time taken to fully learn the target task using only the given transferred knowledge </a:t>
            </a:r>
            <a:r>
              <a:rPr lang="en-US" i="1" dirty="0">
                <a:solidFill>
                  <a:schemeClr val="bg1"/>
                </a:solidFill>
              </a:rPr>
              <a:t>vs</a:t>
            </a:r>
            <a:r>
              <a:rPr lang="en-US" dirty="0"/>
              <a:t> the amount of time to learn it from scratch</a:t>
            </a:r>
          </a:p>
          <a:p>
            <a:pPr marL="342900" indent="-342900">
              <a:buFont typeface="Arial" panose="020B0604020202020204" pitchFamily="34" charset="0"/>
              <a:buChar char="•"/>
            </a:pPr>
            <a:r>
              <a:rPr lang="en-US" dirty="0"/>
              <a:t>The final performance level achievable in the target task </a:t>
            </a:r>
            <a:r>
              <a:rPr lang="en-US" i="1" dirty="0">
                <a:solidFill>
                  <a:schemeClr val="bg1"/>
                </a:solidFill>
              </a:rPr>
              <a:t>vs</a:t>
            </a:r>
            <a:r>
              <a:rPr lang="en-US" dirty="0"/>
              <a:t> the finals performance level achievable without transfer </a:t>
            </a:r>
          </a:p>
          <a:p>
            <a:r>
              <a:rPr lang="en-US" dirty="0"/>
              <a:t>Our method must avoid </a:t>
            </a:r>
            <a:r>
              <a:rPr lang="en-US" i="1" dirty="0">
                <a:solidFill>
                  <a:schemeClr val="bg1"/>
                </a:solidFill>
              </a:rPr>
              <a:t>negative transfer </a:t>
            </a:r>
            <a:r>
              <a:rPr lang="en-US" dirty="0"/>
              <a:t>: the loss of performance when applying Transfer Learning.</a:t>
            </a:r>
          </a:p>
        </p:txBody>
      </p:sp>
      <p:pic>
        <p:nvPicPr>
          <p:cNvPr id="4" name="Immagine 3">
            <a:extLst>
              <a:ext uri="{FF2B5EF4-FFF2-40B4-BE49-F238E27FC236}">
                <a16:creationId xmlns:a16="http://schemas.microsoft.com/office/drawing/2014/main" id="{DBA09218-D833-4BDC-A057-9268545FF979}"/>
              </a:ext>
            </a:extLst>
          </p:cNvPr>
          <p:cNvPicPr>
            <a:picLocks noChangeAspect="1"/>
          </p:cNvPicPr>
          <p:nvPr/>
        </p:nvPicPr>
        <p:blipFill>
          <a:blip r:embed="rId2"/>
          <a:stretch>
            <a:fillRect/>
          </a:stretch>
        </p:blipFill>
        <p:spPr>
          <a:xfrm>
            <a:off x="3389801" y="4540228"/>
            <a:ext cx="4628783" cy="1917011"/>
          </a:xfrm>
          <a:prstGeom prst="rect">
            <a:avLst/>
          </a:prstGeom>
        </p:spPr>
      </p:pic>
    </p:spTree>
    <p:extLst>
      <p:ext uri="{BB962C8B-B14F-4D97-AF65-F5344CB8AC3E}">
        <p14:creationId xmlns:p14="http://schemas.microsoft.com/office/powerpoint/2010/main" val="4109882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D5162A-6BA5-4B9D-B1DA-43767E98C4AC}"/>
              </a:ext>
            </a:extLst>
          </p:cNvPr>
          <p:cNvSpPr>
            <a:spLocks noGrp="1"/>
          </p:cNvSpPr>
          <p:nvPr>
            <p:ph type="title"/>
          </p:nvPr>
        </p:nvSpPr>
        <p:spPr/>
        <p:txBody>
          <a:bodyPr/>
          <a:lstStyle/>
          <a:p>
            <a:r>
              <a:rPr lang="en-US" dirty="0"/>
              <a:t>Inductive</a:t>
            </a:r>
            <a:r>
              <a:rPr lang="it-IT" dirty="0"/>
              <a:t> Transfer</a:t>
            </a:r>
          </a:p>
        </p:txBody>
      </p:sp>
      <p:sp>
        <p:nvSpPr>
          <p:cNvPr id="3" name="Segnaposto contenuto 2">
            <a:extLst>
              <a:ext uri="{FF2B5EF4-FFF2-40B4-BE49-F238E27FC236}">
                <a16:creationId xmlns:a16="http://schemas.microsoft.com/office/drawing/2014/main" id="{B94DC518-8A55-4498-96E2-1828E5692329}"/>
              </a:ext>
            </a:extLst>
          </p:cNvPr>
          <p:cNvSpPr>
            <a:spLocks noGrp="1"/>
          </p:cNvSpPr>
          <p:nvPr>
            <p:ph sz="quarter" idx="10"/>
          </p:nvPr>
        </p:nvSpPr>
        <p:spPr/>
        <p:txBody>
          <a:bodyPr/>
          <a:lstStyle/>
          <a:p>
            <a:r>
              <a:rPr lang="it-IT" dirty="0"/>
              <a:t>In particolar, different ML </a:t>
            </a:r>
            <a:r>
              <a:rPr lang="en-US" dirty="0"/>
              <a:t>applications</a:t>
            </a:r>
            <a:r>
              <a:rPr lang="it-IT" dirty="0"/>
              <a:t> </a:t>
            </a:r>
            <a:r>
              <a:rPr lang="en-US" dirty="0"/>
              <a:t>require</a:t>
            </a:r>
            <a:r>
              <a:rPr lang="it-IT" dirty="0"/>
              <a:t> different </a:t>
            </a:r>
            <a:r>
              <a:rPr lang="en-US" dirty="0"/>
              <a:t>approaches</a:t>
            </a:r>
            <a:r>
              <a:rPr lang="it-IT" dirty="0"/>
              <a:t> in transfer the knowledge from one task to </a:t>
            </a:r>
            <a:r>
              <a:rPr lang="it-IT" dirty="0" err="1"/>
              <a:t>another</a:t>
            </a:r>
            <a:r>
              <a:rPr lang="it-IT" dirty="0"/>
              <a:t>. For </a:t>
            </a:r>
            <a:r>
              <a:rPr lang="it-IT" dirty="0" err="1"/>
              <a:t>this</a:t>
            </a:r>
            <a:r>
              <a:rPr lang="it-IT" dirty="0"/>
              <a:t> </a:t>
            </a:r>
            <a:r>
              <a:rPr lang="en-US" dirty="0"/>
              <a:t>reason</a:t>
            </a:r>
            <a:r>
              <a:rPr lang="it-IT" dirty="0"/>
              <a:t>, </a:t>
            </a:r>
            <a:r>
              <a:rPr lang="en-US" dirty="0"/>
              <a:t>during</a:t>
            </a:r>
            <a:r>
              <a:rPr lang="it-IT" dirty="0"/>
              <a:t> </a:t>
            </a:r>
            <a:r>
              <a:rPr lang="it-IT" dirty="0" err="1"/>
              <a:t>this</a:t>
            </a:r>
            <a:r>
              <a:rPr lang="it-IT" dirty="0"/>
              <a:t> session, </a:t>
            </a:r>
            <a:r>
              <a:rPr lang="it-IT" dirty="0" err="1"/>
              <a:t>we</a:t>
            </a:r>
            <a:r>
              <a:rPr lang="it-IT" dirty="0"/>
              <a:t> are </a:t>
            </a:r>
            <a:r>
              <a:rPr lang="it-IT" dirty="0" err="1"/>
              <a:t>going</a:t>
            </a:r>
            <a:r>
              <a:rPr lang="it-IT" dirty="0"/>
              <a:t> to put the focus on </a:t>
            </a:r>
            <a:r>
              <a:rPr lang="it-IT" i="1" dirty="0" err="1">
                <a:solidFill>
                  <a:schemeClr val="bg1"/>
                </a:solidFill>
              </a:rPr>
              <a:t>inductive</a:t>
            </a:r>
            <a:r>
              <a:rPr lang="it-IT" i="1" dirty="0">
                <a:solidFill>
                  <a:schemeClr val="bg1"/>
                </a:solidFill>
              </a:rPr>
              <a:t> </a:t>
            </a:r>
            <a:r>
              <a:rPr lang="it-IT" i="1" dirty="0" err="1">
                <a:solidFill>
                  <a:schemeClr val="bg1"/>
                </a:solidFill>
              </a:rPr>
              <a:t>trasfer</a:t>
            </a:r>
            <a:r>
              <a:rPr lang="it-IT" dirty="0"/>
              <a:t> </a:t>
            </a:r>
            <a:r>
              <a:rPr lang="it-IT" dirty="0" err="1"/>
              <a:t>as</a:t>
            </a:r>
            <a:r>
              <a:rPr lang="it-IT" dirty="0"/>
              <a:t> it </a:t>
            </a:r>
            <a:r>
              <a:rPr lang="it-IT" dirty="0" err="1"/>
              <a:t>is</a:t>
            </a:r>
            <a:r>
              <a:rPr lang="it-IT" dirty="0"/>
              <a:t> </a:t>
            </a:r>
            <a:r>
              <a:rPr lang="it-IT" dirty="0" err="1"/>
              <a:t>used</a:t>
            </a:r>
            <a:r>
              <a:rPr lang="it-IT" dirty="0"/>
              <a:t> in the deep learning </a:t>
            </a:r>
            <a:r>
              <a:rPr lang="it-IT" dirty="0" err="1"/>
              <a:t>applications</a:t>
            </a:r>
            <a:r>
              <a:rPr lang="it-IT" dirty="0"/>
              <a:t> like image </a:t>
            </a:r>
            <a:r>
              <a:rPr lang="it-IT" dirty="0" err="1"/>
              <a:t>recognition</a:t>
            </a:r>
            <a:r>
              <a:rPr lang="it-IT" dirty="0"/>
              <a:t> with </a:t>
            </a:r>
            <a:r>
              <a:rPr lang="it-IT" dirty="0" err="1"/>
              <a:t>CNNs</a:t>
            </a:r>
            <a:r>
              <a:rPr lang="it-IT" dirty="0"/>
              <a:t>, an area in </a:t>
            </a:r>
            <a:r>
              <a:rPr lang="it-IT" dirty="0" err="1"/>
              <a:t>which</a:t>
            </a:r>
            <a:r>
              <a:rPr lang="it-IT" dirty="0"/>
              <a:t> Transfer Learning </a:t>
            </a:r>
            <a:r>
              <a:rPr lang="it-IT" dirty="0" err="1"/>
              <a:t>has</a:t>
            </a:r>
            <a:r>
              <a:rPr lang="it-IT" dirty="0"/>
              <a:t> </a:t>
            </a:r>
            <a:r>
              <a:rPr lang="it-IT" dirty="0" err="1"/>
              <a:t>become</a:t>
            </a:r>
            <a:r>
              <a:rPr lang="it-IT" dirty="0"/>
              <a:t> </a:t>
            </a:r>
            <a:r>
              <a:rPr lang="en-US" dirty="0"/>
              <a:t>popular</a:t>
            </a:r>
            <a:r>
              <a:rPr lang="it-IT" dirty="0"/>
              <a:t> due to the </a:t>
            </a:r>
            <a:r>
              <a:rPr lang="en-US" dirty="0"/>
              <a:t>enormous</a:t>
            </a:r>
            <a:r>
              <a:rPr lang="it-IT" dirty="0"/>
              <a:t> </a:t>
            </a:r>
            <a:r>
              <a:rPr lang="it-IT" dirty="0" err="1"/>
              <a:t>resources</a:t>
            </a:r>
            <a:r>
              <a:rPr lang="it-IT" dirty="0"/>
              <a:t> </a:t>
            </a:r>
            <a:r>
              <a:rPr lang="it-IT" dirty="0" err="1"/>
              <a:t>required</a:t>
            </a:r>
            <a:r>
              <a:rPr lang="it-IT" dirty="0"/>
              <a:t> to </a:t>
            </a:r>
            <a:r>
              <a:rPr lang="it-IT" dirty="0" err="1"/>
              <a:t>train</a:t>
            </a:r>
            <a:r>
              <a:rPr lang="it-IT" dirty="0"/>
              <a:t> </a:t>
            </a:r>
            <a:r>
              <a:rPr lang="it-IT" dirty="0" err="1"/>
              <a:t>this</a:t>
            </a:r>
            <a:r>
              <a:rPr lang="it-IT" dirty="0"/>
              <a:t> </a:t>
            </a:r>
            <a:r>
              <a:rPr lang="it-IT" dirty="0" err="1"/>
              <a:t>kind</a:t>
            </a:r>
            <a:r>
              <a:rPr lang="it-IT" dirty="0"/>
              <a:t> of models.</a:t>
            </a:r>
          </a:p>
          <a:p>
            <a:r>
              <a:rPr lang="it-IT" dirty="0"/>
              <a:t>In </a:t>
            </a:r>
            <a:r>
              <a:rPr lang="it-IT" dirty="0" err="1"/>
              <a:t>Inductive</a:t>
            </a:r>
            <a:r>
              <a:rPr lang="it-IT" dirty="0"/>
              <a:t> Learning the </a:t>
            </a:r>
            <a:r>
              <a:rPr lang="it-IT" dirty="0" err="1"/>
              <a:t>aim</a:t>
            </a:r>
            <a:r>
              <a:rPr lang="it-IT" dirty="0"/>
              <a:t> </a:t>
            </a:r>
            <a:r>
              <a:rPr lang="it-IT" dirty="0" err="1"/>
              <a:t>is</a:t>
            </a:r>
            <a:r>
              <a:rPr lang="it-IT" dirty="0"/>
              <a:t> to </a:t>
            </a:r>
            <a:r>
              <a:rPr lang="it-IT" dirty="0" err="1"/>
              <a:t>obtain</a:t>
            </a:r>
            <a:r>
              <a:rPr lang="it-IT" dirty="0"/>
              <a:t> a model </a:t>
            </a:r>
            <a:r>
              <a:rPr lang="it-IT" dirty="0" err="1"/>
              <a:t>starting</a:t>
            </a:r>
            <a:r>
              <a:rPr lang="it-IT" dirty="0"/>
              <a:t> from a training set of </a:t>
            </a:r>
            <a:r>
              <a:rPr lang="it-IT" dirty="0" err="1"/>
              <a:t>example</a:t>
            </a:r>
            <a:r>
              <a:rPr lang="it-IT" dirty="0"/>
              <a:t>. To complete </a:t>
            </a:r>
            <a:r>
              <a:rPr lang="it-IT" dirty="0" err="1"/>
              <a:t>this</a:t>
            </a:r>
            <a:r>
              <a:rPr lang="it-IT" dirty="0"/>
              <a:t> task the </a:t>
            </a:r>
            <a:r>
              <a:rPr lang="it-IT" dirty="0" err="1"/>
              <a:t>algorithms</a:t>
            </a:r>
            <a:r>
              <a:rPr lang="it-IT" dirty="0"/>
              <a:t> </a:t>
            </a:r>
            <a:r>
              <a:rPr lang="it-IT" dirty="0" err="1"/>
              <a:t>needs</a:t>
            </a:r>
            <a:r>
              <a:rPr lang="it-IT" dirty="0"/>
              <a:t> an </a:t>
            </a:r>
            <a:r>
              <a:rPr lang="it-IT" i="1" dirty="0" err="1">
                <a:solidFill>
                  <a:schemeClr val="bg1"/>
                </a:solidFill>
              </a:rPr>
              <a:t>inductive</a:t>
            </a:r>
            <a:r>
              <a:rPr lang="it-IT" i="1" dirty="0">
                <a:solidFill>
                  <a:schemeClr val="bg1"/>
                </a:solidFill>
              </a:rPr>
              <a:t> </a:t>
            </a:r>
            <a:r>
              <a:rPr lang="it-IT" i="1" dirty="0" err="1">
                <a:solidFill>
                  <a:schemeClr val="bg1"/>
                </a:solidFill>
              </a:rPr>
              <a:t>bias</a:t>
            </a:r>
            <a:r>
              <a:rPr lang="it-IT" dirty="0"/>
              <a:t>, a set of </a:t>
            </a:r>
            <a:r>
              <a:rPr lang="it-IT" dirty="0" err="1"/>
              <a:t>assumptions</a:t>
            </a:r>
            <a:r>
              <a:rPr lang="it-IT" dirty="0"/>
              <a:t> </a:t>
            </a:r>
            <a:r>
              <a:rPr lang="it-IT" dirty="0" err="1"/>
              <a:t>about</a:t>
            </a:r>
            <a:r>
              <a:rPr lang="it-IT" dirty="0"/>
              <a:t> the </a:t>
            </a:r>
            <a:r>
              <a:rPr lang="it-IT" dirty="0" err="1"/>
              <a:t>true</a:t>
            </a:r>
            <a:r>
              <a:rPr lang="it-IT" dirty="0"/>
              <a:t> </a:t>
            </a:r>
            <a:r>
              <a:rPr lang="it-IT" dirty="0" err="1"/>
              <a:t>distribution</a:t>
            </a:r>
            <a:r>
              <a:rPr lang="it-IT" dirty="0"/>
              <a:t> of the training data. </a:t>
            </a:r>
            <a:r>
              <a:rPr lang="it-IT" dirty="0" err="1"/>
              <a:t>This</a:t>
            </a:r>
            <a:r>
              <a:rPr lang="it-IT" dirty="0"/>
              <a:t> </a:t>
            </a:r>
            <a:r>
              <a:rPr lang="it-IT" dirty="0" err="1"/>
              <a:t>bias</a:t>
            </a:r>
            <a:r>
              <a:rPr lang="it-IT" dirty="0"/>
              <a:t> </a:t>
            </a:r>
            <a:r>
              <a:rPr lang="it-IT" dirty="0" err="1"/>
              <a:t>is</a:t>
            </a:r>
            <a:r>
              <a:rPr lang="it-IT" dirty="0"/>
              <a:t> </a:t>
            </a:r>
            <a:r>
              <a:rPr lang="it-IT" dirty="0" err="1"/>
              <a:t>usually</a:t>
            </a:r>
            <a:r>
              <a:rPr lang="it-IT" dirty="0"/>
              <a:t> </a:t>
            </a:r>
            <a:r>
              <a:rPr lang="it-IT" dirty="0" err="1"/>
              <a:t>based</a:t>
            </a:r>
            <a:r>
              <a:rPr lang="it-IT" dirty="0"/>
              <a:t> on the </a:t>
            </a:r>
            <a:r>
              <a:rPr lang="it-IT" dirty="0" err="1"/>
              <a:t>informations</a:t>
            </a:r>
            <a:r>
              <a:rPr lang="it-IT" dirty="0"/>
              <a:t> </a:t>
            </a:r>
            <a:r>
              <a:rPr lang="it-IT" dirty="0" err="1"/>
              <a:t>about</a:t>
            </a:r>
            <a:r>
              <a:rPr lang="it-IT" dirty="0"/>
              <a:t> the </a:t>
            </a:r>
            <a:r>
              <a:rPr lang="it-IT" i="1" dirty="0" err="1">
                <a:solidFill>
                  <a:schemeClr val="bg1"/>
                </a:solidFill>
              </a:rPr>
              <a:t>hypoteses</a:t>
            </a:r>
            <a:r>
              <a:rPr lang="it-IT" i="1" dirty="0">
                <a:solidFill>
                  <a:schemeClr val="bg1"/>
                </a:solidFill>
              </a:rPr>
              <a:t> </a:t>
            </a:r>
            <a:r>
              <a:rPr lang="it-IT" i="1" dirty="0" err="1">
                <a:solidFill>
                  <a:schemeClr val="bg1"/>
                </a:solidFill>
              </a:rPr>
              <a:t>space</a:t>
            </a:r>
            <a:r>
              <a:rPr lang="it-IT" i="1" dirty="0"/>
              <a:t>. </a:t>
            </a:r>
          </a:p>
          <a:p>
            <a:r>
              <a:rPr lang="it-IT" dirty="0"/>
              <a:t>In </a:t>
            </a:r>
            <a:r>
              <a:rPr lang="it-IT" dirty="0" err="1"/>
              <a:t>inductive</a:t>
            </a:r>
            <a:r>
              <a:rPr lang="it-IT" dirty="0"/>
              <a:t> transfer, the </a:t>
            </a:r>
            <a:r>
              <a:rPr lang="it-IT" dirty="0" err="1"/>
              <a:t>bias</a:t>
            </a:r>
            <a:r>
              <a:rPr lang="it-IT" dirty="0"/>
              <a:t> </a:t>
            </a:r>
            <a:r>
              <a:rPr lang="it-IT" dirty="0" err="1"/>
              <a:t>is</a:t>
            </a:r>
            <a:r>
              <a:rPr lang="it-IT" dirty="0"/>
              <a:t> </a:t>
            </a:r>
            <a:r>
              <a:rPr lang="it-IT" dirty="0" err="1"/>
              <a:t>chosen</a:t>
            </a:r>
            <a:r>
              <a:rPr lang="it-IT" dirty="0"/>
              <a:t> </a:t>
            </a:r>
            <a:r>
              <a:rPr lang="it-IT" dirty="0" err="1"/>
              <a:t>based</a:t>
            </a:r>
            <a:r>
              <a:rPr lang="it-IT" dirty="0"/>
              <a:t> on the source-task knowledge. </a:t>
            </a:r>
            <a:r>
              <a:rPr lang="en-US" dirty="0"/>
              <a:t>Some transfer methods narrow the hypothesis space, limiting the possible models, or remove search steps from consideration. Other methods broaden the space, allowing the search to discover more complex models, or add new search steps. </a:t>
            </a:r>
          </a:p>
          <a:p>
            <a:endParaRPr lang="en-US" dirty="0"/>
          </a:p>
        </p:txBody>
      </p:sp>
    </p:spTree>
    <p:extLst>
      <p:ext uri="{BB962C8B-B14F-4D97-AF65-F5344CB8AC3E}">
        <p14:creationId xmlns:p14="http://schemas.microsoft.com/office/powerpoint/2010/main" val="247970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FC34FFED-FD25-46FD-AA2A-FCA4AD98958F}"/>
              </a:ext>
            </a:extLst>
          </p:cNvPr>
          <p:cNvPicPr>
            <a:picLocks noChangeAspect="1"/>
          </p:cNvPicPr>
          <p:nvPr/>
        </p:nvPicPr>
        <p:blipFill>
          <a:blip r:embed="rId2"/>
          <a:stretch>
            <a:fillRect/>
          </a:stretch>
        </p:blipFill>
        <p:spPr>
          <a:xfrm>
            <a:off x="379199" y="793943"/>
            <a:ext cx="10752284" cy="4634186"/>
          </a:xfrm>
          <a:prstGeom prst="rect">
            <a:avLst/>
          </a:prstGeom>
        </p:spPr>
      </p:pic>
    </p:spTree>
    <p:extLst>
      <p:ext uri="{BB962C8B-B14F-4D97-AF65-F5344CB8AC3E}">
        <p14:creationId xmlns:p14="http://schemas.microsoft.com/office/powerpoint/2010/main" val="217531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A65B6A-C3CE-4A31-A981-CDE8BA700C3A}"/>
              </a:ext>
            </a:extLst>
          </p:cNvPr>
          <p:cNvSpPr>
            <a:spLocks noGrp="1"/>
          </p:cNvSpPr>
          <p:nvPr>
            <p:ph type="title"/>
          </p:nvPr>
        </p:nvSpPr>
        <p:spPr/>
        <p:txBody>
          <a:bodyPr/>
          <a:lstStyle/>
          <a:p>
            <a:r>
              <a:rPr lang="it-IT" dirty="0" err="1"/>
              <a:t>Applying</a:t>
            </a:r>
            <a:r>
              <a:rPr lang="it-IT" dirty="0"/>
              <a:t> Transfer Learning </a:t>
            </a:r>
          </a:p>
        </p:txBody>
      </p:sp>
      <p:sp>
        <p:nvSpPr>
          <p:cNvPr id="3" name="Segnaposto contenuto 2">
            <a:extLst>
              <a:ext uri="{FF2B5EF4-FFF2-40B4-BE49-F238E27FC236}">
                <a16:creationId xmlns:a16="http://schemas.microsoft.com/office/drawing/2014/main" id="{B871B20F-A0C8-4797-B098-12569A95CB3A}"/>
              </a:ext>
            </a:extLst>
          </p:cNvPr>
          <p:cNvSpPr>
            <a:spLocks noGrp="1"/>
          </p:cNvSpPr>
          <p:nvPr>
            <p:ph sz="quarter" idx="10"/>
          </p:nvPr>
        </p:nvSpPr>
        <p:spPr/>
        <p:txBody>
          <a:bodyPr/>
          <a:lstStyle/>
          <a:p>
            <a:r>
              <a:rPr lang="it-IT" dirty="0" err="1"/>
              <a:t>There</a:t>
            </a:r>
            <a:r>
              <a:rPr lang="it-IT" dirty="0"/>
              <a:t> are </a:t>
            </a:r>
            <a:r>
              <a:rPr lang="it-IT" dirty="0" err="1"/>
              <a:t>two</a:t>
            </a:r>
            <a:r>
              <a:rPr lang="it-IT" dirty="0"/>
              <a:t> common ways to </a:t>
            </a:r>
            <a:r>
              <a:rPr lang="it-IT" dirty="0" err="1"/>
              <a:t>apply</a:t>
            </a:r>
            <a:r>
              <a:rPr lang="it-IT" dirty="0"/>
              <a:t> Transfer Learning:</a:t>
            </a:r>
          </a:p>
          <a:p>
            <a:pPr marL="342900" indent="-342900">
              <a:buFont typeface="Arial" panose="020B0604020202020204" pitchFamily="34" charset="0"/>
              <a:buChar char="•"/>
            </a:pPr>
            <a:r>
              <a:rPr lang="it-IT" dirty="0" err="1"/>
              <a:t>Develop</a:t>
            </a:r>
            <a:r>
              <a:rPr lang="it-IT" dirty="0"/>
              <a:t> Model </a:t>
            </a:r>
            <a:r>
              <a:rPr lang="it-IT" dirty="0" err="1"/>
              <a:t>Approach</a:t>
            </a:r>
            <a:endParaRPr lang="it-IT" dirty="0"/>
          </a:p>
          <a:p>
            <a:pPr lvl="1"/>
            <a:r>
              <a:rPr lang="it-IT" b="1" dirty="0">
                <a:solidFill>
                  <a:schemeClr val="accent4"/>
                </a:solidFill>
              </a:rPr>
              <a:t>	</a:t>
            </a:r>
            <a:r>
              <a:rPr lang="it-IT" b="1" dirty="0">
                <a:solidFill>
                  <a:schemeClr val="bg1"/>
                </a:solidFill>
              </a:rPr>
              <a:t>1)</a:t>
            </a:r>
            <a:r>
              <a:rPr lang="it-IT" b="1" dirty="0">
                <a:solidFill>
                  <a:schemeClr val="accent4"/>
                </a:solidFill>
              </a:rPr>
              <a:t> </a:t>
            </a:r>
            <a:r>
              <a:rPr lang="it-IT" b="1" dirty="0" err="1">
                <a:solidFill>
                  <a:schemeClr val="accent4"/>
                </a:solidFill>
              </a:rPr>
              <a:t>Define</a:t>
            </a:r>
            <a:r>
              <a:rPr lang="it-IT" b="1" dirty="0">
                <a:solidFill>
                  <a:schemeClr val="accent4"/>
                </a:solidFill>
              </a:rPr>
              <a:t> a source task – </a:t>
            </a:r>
            <a:r>
              <a:rPr lang="en-US" b="1" dirty="0">
                <a:solidFill>
                  <a:schemeClr val="accent4"/>
                </a:solidFill>
              </a:rPr>
              <a:t>You must select a related predictive modeling problem with 	    an abundance of data where there is some relationship.</a:t>
            </a:r>
          </a:p>
          <a:p>
            <a:pPr lvl="1"/>
            <a:endParaRPr lang="en-US" b="1" dirty="0">
              <a:solidFill>
                <a:schemeClr val="accent4"/>
              </a:solidFill>
            </a:endParaRPr>
          </a:p>
          <a:p>
            <a:pPr lvl="1"/>
            <a:r>
              <a:rPr lang="en-US" b="1" dirty="0">
                <a:solidFill>
                  <a:schemeClr val="accent4"/>
                </a:solidFill>
              </a:rPr>
              <a:t>	</a:t>
            </a:r>
            <a:r>
              <a:rPr lang="en-US" b="1" dirty="0">
                <a:solidFill>
                  <a:schemeClr val="bg1"/>
                </a:solidFill>
              </a:rPr>
              <a:t>2) </a:t>
            </a:r>
            <a:r>
              <a:rPr lang="en-US" b="1" dirty="0">
                <a:solidFill>
                  <a:schemeClr val="accent4"/>
                </a:solidFill>
              </a:rPr>
              <a:t>Develop source model – You must develop a model on the first task.</a:t>
            </a:r>
          </a:p>
          <a:p>
            <a:pPr lvl="1"/>
            <a:endParaRPr lang="en-US" b="1" dirty="0">
              <a:solidFill>
                <a:schemeClr val="accent4"/>
              </a:solidFill>
            </a:endParaRPr>
          </a:p>
          <a:p>
            <a:pPr lvl="1"/>
            <a:r>
              <a:rPr lang="en-US" b="1" dirty="0">
                <a:solidFill>
                  <a:schemeClr val="accent4"/>
                </a:solidFill>
              </a:rPr>
              <a:t>	</a:t>
            </a:r>
            <a:r>
              <a:rPr lang="en-US" b="1" dirty="0">
                <a:solidFill>
                  <a:schemeClr val="bg1"/>
                </a:solidFill>
              </a:rPr>
              <a:t>3)</a:t>
            </a:r>
            <a:r>
              <a:rPr lang="en-US" b="1" dirty="0">
                <a:solidFill>
                  <a:schemeClr val="accent4"/>
                </a:solidFill>
              </a:rPr>
              <a:t> Reuse model – The source model can be used as starting point for a model on the 	    second task of interest.</a:t>
            </a:r>
          </a:p>
          <a:p>
            <a:pPr lvl="1"/>
            <a:endParaRPr lang="en-US" b="1" dirty="0">
              <a:solidFill>
                <a:schemeClr val="accent4"/>
              </a:solidFill>
            </a:endParaRPr>
          </a:p>
          <a:p>
            <a:pPr lvl="1"/>
            <a:r>
              <a:rPr lang="en-US" b="1" dirty="0">
                <a:solidFill>
                  <a:schemeClr val="accent4"/>
                </a:solidFill>
              </a:rPr>
              <a:t>	</a:t>
            </a:r>
            <a:r>
              <a:rPr lang="en-US" b="1" dirty="0">
                <a:solidFill>
                  <a:schemeClr val="bg1"/>
                </a:solidFill>
              </a:rPr>
              <a:t>4)</a:t>
            </a:r>
            <a:r>
              <a:rPr lang="en-US" b="1" dirty="0">
                <a:solidFill>
                  <a:schemeClr val="accent4"/>
                </a:solidFill>
              </a:rPr>
              <a:t> Tune model – Eventually fix your model on the input-output pair data available for 	    the task of interest.</a:t>
            </a:r>
            <a:endParaRPr lang="it-IT" b="1" dirty="0">
              <a:solidFill>
                <a:schemeClr val="accent4"/>
              </a:solidFill>
            </a:endParaRPr>
          </a:p>
        </p:txBody>
      </p:sp>
    </p:spTree>
    <p:extLst>
      <p:ext uri="{BB962C8B-B14F-4D97-AF65-F5344CB8AC3E}">
        <p14:creationId xmlns:p14="http://schemas.microsoft.com/office/powerpoint/2010/main" val="295230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CCE2C7-20C1-4F46-8EEB-47CDE8B54ADA}"/>
              </a:ext>
            </a:extLst>
          </p:cNvPr>
          <p:cNvSpPr>
            <a:spLocks noGrp="1"/>
          </p:cNvSpPr>
          <p:nvPr>
            <p:ph type="title"/>
          </p:nvPr>
        </p:nvSpPr>
        <p:spPr/>
        <p:txBody>
          <a:bodyPr/>
          <a:lstStyle/>
          <a:p>
            <a:r>
              <a:rPr lang="it-IT" dirty="0" err="1"/>
              <a:t>Applying</a:t>
            </a:r>
            <a:r>
              <a:rPr lang="it-IT" dirty="0"/>
              <a:t> Transfer Learning </a:t>
            </a:r>
            <a:endParaRPr lang="en-US" dirty="0"/>
          </a:p>
        </p:txBody>
      </p:sp>
      <p:sp>
        <p:nvSpPr>
          <p:cNvPr id="3" name="Segnaposto contenuto 2">
            <a:extLst>
              <a:ext uri="{FF2B5EF4-FFF2-40B4-BE49-F238E27FC236}">
                <a16:creationId xmlns:a16="http://schemas.microsoft.com/office/drawing/2014/main" id="{A5E591DA-E344-49FF-82DE-04DA0BA4C944}"/>
              </a:ext>
            </a:extLst>
          </p:cNvPr>
          <p:cNvSpPr>
            <a:spLocks noGrp="1"/>
          </p:cNvSpPr>
          <p:nvPr>
            <p:ph sz="quarter" idx="10"/>
          </p:nvPr>
        </p:nvSpPr>
        <p:spPr/>
        <p:txBody>
          <a:bodyPr/>
          <a:lstStyle/>
          <a:p>
            <a:pPr marL="342900" indent="-342900">
              <a:buFont typeface="Arial" panose="020B0604020202020204" pitchFamily="34" charset="0"/>
              <a:buChar char="•"/>
            </a:pPr>
            <a:r>
              <a:rPr lang="en-US" dirty="0"/>
              <a:t>Pre-trained Model Approach</a:t>
            </a:r>
          </a:p>
          <a:p>
            <a:r>
              <a:rPr lang="en-US" dirty="0"/>
              <a:t>	</a:t>
            </a:r>
            <a:r>
              <a:rPr lang="en-US" dirty="0">
                <a:solidFill>
                  <a:schemeClr val="bg1"/>
                </a:solidFill>
              </a:rPr>
              <a:t>1)</a:t>
            </a:r>
            <a:r>
              <a:rPr lang="en-US" dirty="0"/>
              <a:t> Select Pre-trained model – Choose a pre-trained model among available models. </a:t>
            </a:r>
          </a:p>
          <a:p>
            <a:r>
              <a:rPr lang="en-US" dirty="0"/>
              <a:t>	</a:t>
            </a:r>
            <a:r>
              <a:rPr lang="en-US" dirty="0">
                <a:solidFill>
                  <a:schemeClr val="bg1"/>
                </a:solidFill>
              </a:rPr>
              <a:t>2)</a:t>
            </a:r>
            <a:r>
              <a:rPr lang="en-US" dirty="0"/>
              <a:t> Reuse model -  </a:t>
            </a:r>
            <a:r>
              <a:rPr lang="en-US" dirty="0">
                <a:solidFill>
                  <a:schemeClr val="accent4"/>
                </a:solidFill>
              </a:rPr>
              <a:t>The source model can be used as starting point for a model on the 	    second task of interest.</a:t>
            </a:r>
            <a:endParaRPr lang="en-US" dirty="0"/>
          </a:p>
          <a:p>
            <a:r>
              <a:rPr lang="en-US" dirty="0"/>
              <a:t>	</a:t>
            </a:r>
            <a:r>
              <a:rPr lang="en-US" dirty="0">
                <a:solidFill>
                  <a:schemeClr val="bg1"/>
                </a:solidFill>
              </a:rPr>
              <a:t>3) </a:t>
            </a:r>
            <a:r>
              <a:rPr lang="en-US" dirty="0"/>
              <a:t>Tune model - Eventually fix your model on the input-output pair data available for 	     the task of interest.</a:t>
            </a:r>
          </a:p>
          <a:p>
            <a:endParaRPr lang="en-US" dirty="0"/>
          </a:p>
          <a:p>
            <a:r>
              <a:rPr lang="en-US" dirty="0">
                <a:solidFill>
                  <a:schemeClr val="bg1"/>
                </a:solidFill>
              </a:rPr>
              <a:t>NOTE  </a:t>
            </a:r>
            <a:r>
              <a:rPr lang="en-US" dirty="0"/>
              <a:t>This approach is usually the one considered in deep learning applications. </a:t>
            </a:r>
            <a:endParaRPr lang="en-US" dirty="0">
              <a:solidFill>
                <a:schemeClr val="bg1"/>
              </a:solidFill>
            </a:endParaRPr>
          </a:p>
        </p:txBody>
      </p:sp>
    </p:spTree>
    <p:extLst>
      <p:ext uri="{BB962C8B-B14F-4D97-AF65-F5344CB8AC3E}">
        <p14:creationId xmlns:p14="http://schemas.microsoft.com/office/powerpoint/2010/main" val="118788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6560C1-0A27-4213-B5B0-2AD929E0EFED}"/>
              </a:ext>
            </a:extLst>
          </p:cNvPr>
          <p:cNvSpPr>
            <a:spLocks noGrp="1"/>
          </p:cNvSpPr>
          <p:nvPr>
            <p:ph type="title"/>
          </p:nvPr>
        </p:nvSpPr>
        <p:spPr/>
        <p:txBody>
          <a:bodyPr/>
          <a:lstStyle/>
          <a:p>
            <a:r>
              <a:rPr lang="it-IT" dirty="0" err="1"/>
              <a:t>CNNs</a:t>
            </a:r>
            <a:r>
              <a:rPr lang="it-IT" dirty="0"/>
              <a:t> &amp; </a:t>
            </a:r>
            <a:r>
              <a:rPr lang="it-IT" dirty="0" err="1"/>
              <a:t>MobileNet</a:t>
            </a:r>
            <a:r>
              <a:rPr lang="it-IT" dirty="0"/>
              <a:t> </a:t>
            </a:r>
            <a:endParaRPr lang="en-US" dirty="0"/>
          </a:p>
        </p:txBody>
      </p:sp>
      <p:sp>
        <p:nvSpPr>
          <p:cNvPr id="3" name="Segnaposto contenuto 2">
            <a:extLst>
              <a:ext uri="{FF2B5EF4-FFF2-40B4-BE49-F238E27FC236}">
                <a16:creationId xmlns:a16="http://schemas.microsoft.com/office/drawing/2014/main" id="{B1B72052-DBA9-499A-931E-E63AC3E2E032}"/>
              </a:ext>
            </a:extLst>
          </p:cNvPr>
          <p:cNvSpPr>
            <a:spLocks noGrp="1"/>
          </p:cNvSpPr>
          <p:nvPr>
            <p:ph sz="quarter" idx="10"/>
          </p:nvPr>
        </p:nvSpPr>
        <p:spPr/>
        <p:txBody>
          <a:bodyPr/>
          <a:lstStyle/>
          <a:p>
            <a:r>
              <a:rPr lang="it-IT" dirty="0" err="1"/>
              <a:t>Convolutional</a:t>
            </a:r>
            <a:r>
              <a:rPr lang="it-IT" dirty="0"/>
              <a:t> </a:t>
            </a:r>
            <a:r>
              <a:rPr lang="it-IT" dirty="0" err="1"/>
              <a:t>neural</a:t>
            </a:r>
            <a:r>
              <a:rPr lang="it-IT" dirty="0"/>
              <a:t> networks are a class of </a:t>
            </a:r>
            <a:r>
              <a:rPr lang="it-IT" dirty="0" err="1"/>
              <a:t>neural</a:t>
            </a:r>
            <a:r>
              <a:rPr lang="it-IT" dirty="0"/>
              <a:t> networks </a:t>
            </a:r>
            <a:r>
              <a:rPr lang="it-IT" dirty="0" err="1"/>
              <a:t>where</a:t>
            </a:r>
            <a:r>
              <a:rPr lang="it-IT" dirty="0"/>
              <a:t> the </a:t>
            </a:r>
            <a:r>
              <a:rPr lang="it-IT" dirty="0" err="1"/>
              <a:t>hidden</a:t>
            </a:r>
            <a:r>
              <a:rPr lang="it-IT" dirty="0"/>
              <a:t> </a:t>
            </a:r>
            <a:r>
              <a:rPr lang="it-IT" dirty="0" err="1"/>
              <a:t>layers</a:t>
            </a:r>
            <a:r>
              <a:rPr lang="it-IT" dirty="0"/>
              <a:t> </a:t>
            </a:r>
            <a:r>
              <a:rPr lang="it-IT" dirty="0" err="1"/>
              <a:t>consist</a:t>
            </a:r>
            <a:r>
              <a:rPr lang="it-IT" dirty="0"/>
              <a:t> in a </a:t>
            </a:r>
            <a:r>
              <a:rPr lang="it-IT" dirty="0" err="1"/>
              <a:t>series</a:t>
            </a:r>
            <a:r>
              <a:rPr lang="it-IT" dirty="0"/>
              <a:t> of </a:t>
            </a:r>
            <a:r>
              <a:rPr lang="it-IT" i="1" dirty="0" err="1">
                <a:solidFill>
                  <a:schemeClr val="bg1"/>
                </a:solidFill>
              </a:rPr>
              <a:t>convolutional</a:t>
            </a:r>
            <a:r>
              <a:rPr lang="it-IT" i="1" dirty="0">
                <a:solidFill>
                  <a:schemeClr val="bg1"/>
                </a:solidFill>
              </a:rPr>
              <a:t> </a:t>
            </a:r>
            <a:r>
              <a:rPr lang="it-IT" i="1" dirty="0" err="1">
                <a:solidFill>
                  <a:schemeClr val="bg1"/>
                </a:solidFill>
              </a:rPr>
              <a:t>layers</a:t>
            </a:r>
            <a:r>
              <a:rPr lang="it-IT" dirty="0"/>
              <a:t>, </a:t>
            </a:r>
            <a:r>
              <a:rPr lang="it-IT" dirty="0" err="1"/>
              <a:t>that</a:t>
            </a:r>
            <a:r>
              <a:rPr lang="it-IT" dirty="0"/>
              <a:t> work </a:t>
            </a:r>
            <a:r>
              <a:rPr lang="it-IT" dirty="0" err="1"/>
              <a:t>as</a:t>
            </a:r>
            <a:r>
              <a:rPr lang="it-IT" dirty="0"/>
              <a:t> filters and </a:t>
            </a:r>
            <a:r>
              <a:rPr lang="it-IT" dirty="0" err="1"/>
              <a:t>usually</a:t>
            </a:r>
            <a:r>
              <a:rPr lang="it-IT" dirty="0"/>
              <a:t> use a </a:t>
            </a:r>
            <a:r>
              <a:rPr lang="it-IT" dirty="0" err="1"/>
              <a:t>ReLU</a:t>
            </a:r>
            <a:r>
              <a:rPr lang="it-IT" dirty="0"/>
              <a:t> </a:t>
            </a:r>
            <a:r>
              <a:rPr lang="it-IT" dirty="0" err="1"/>
              <a:t>activation</a:t>
            </a:r>
            <a:r>
              <a:rPr lang="it-IT" dirty="0"/>
              <a:t> </a:t>
            </a:r>
            <a:r>
              <a:rPr lang="it-IT" dirty="0" err="1"/>
              <a:t>function</a:t>
            </a:r>
            <a:r>
              <a:rPr lang="it-IT" dirty="0"/>
              <a:t>,</a:t>
            </a:r>
            <a:r>
              <a:rPr lang="it-IT" i="1" dirty="0">
                <a:solidFill>
                  <a:schemeClr val="bg1"/>
                </a:solidFill>
              </a:rPr>
              <a:t> </a:t>
            </a:r>
            <a:r>
              <a:rPr lang="it-IT" dirty="0"/>
              <a:t>and </a:t>
            </a:r>
            <a:r>
              <a:rPr lang="it-IT" i="1" dirty="0">
                <a:solidFill>
                  <a:schemeClr val="bg1"/>
                </a:solidFill>
              </a:rPr>
              <a:t>pooling </a:t>
            </a:r>
            <a:r>
              <a:rPr lang="it-IT" i="1" dirty="0" err="1">
                <a:solidFill>
                  <a:schemeClr val="bg1"/>
                </a:solidFill>
              </a:rPr>
              <a:t>layers</a:t>
            </a:r>
            <a:r>
              <a:rPr lang="it-IT" dirty="0"/>
              <a:t>, </a:t>
            </a:r>
            <a:r>
              <a:rPr lang="it-IT" dirty="0" err="1"/>
              <a:t>that</a:t>
            </a:r>
            <a:r>
              <a:rPr lang="it-IT" dirty="0"/>
              <a:t> </a:t>
            </a:r>
            <a:r>
              <a:rPr lang="it-IT" dirty="0" err="1"/>
              <a:t>summarize</a:t>
            </a:r>
            <a:r>
              <a:rPr lang="it-IT" dirty="0"/>
              <a:t> the </a:t>
            </a:r>
            <a:r>
              <a:rPr lang="it-IT" dirty="0" err="1"/>
              <a:t>presence</a:t>
            </a:r>
            <a:r>
              <a:rPr lang="it-IT" dirty="0"/>
              <a:t> of features.  </a:t>
            </a:r>
            <a:endParaRPr lang="en-US" dirty="0"/>
          </a:p>
          <a:p>
            <a:endParaRPr lang="en-US" b="0" dirty="0"/>
          </a:p>
        </p:txBody>
      </p:sp>
      <p:pic>
        <p:nvPicPr>
          <p:cNvPr id="4" name="Picture 2" descr="Risultati immagini per convolutional neural network">
            <a:extLst>
              <a:ext uri="{FF2B5EF4-FFF2-40B4-BE49-F238E27FC236}">
                <a16:creationId xmlns:a16="http://schemas.microsoft.com/office/drawing/2014/main" id="{57B9771C-3768-4A44-B3CC-EA5FD6A35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269" y="2914869"/>
            <a:ext cx="8473866" cy="2862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33270"/>
      </p:ext>
    </p:extLst>
  </p:cSld>
  <p:clrMapOvr>
    <a:masterClrMapping/>
  </p:clrMapOvr>
</p:sld>
</file>

<file path=ppt/theme/theme1.xml><?xml version="1.0" encoding="utf-8"?>
<a:theme xmlns:a="http://schemas.openxmlformats.org/drawingml/2006/main" name="Azure Dev Titles and Headers - 2018H2">
  <a:themeElements>
    <a:clrScheme name="AI Day 19">
      <a:dk1>
        <a:srgbClr val="FFFFFF"/>
      </a:dk1>
      <a:lt1>
        <a:srgbClr val="FF6A00"/>
      </a:lt1>
      <a:dk2>
        <a:srgbClr val="F2F2F2"/>
      </a:dk2>
      <a:lt2>
        <a:srgbClr val="AEAEAE"/>
      </a:lt2>
      <a:accent1>
        <a:srgbClr val="FF6A00"/>
      </a:accent1>
      <a:accent2>
        <a:srgbClr val="E66400"/>
      </a:accent2>
      <a:accent3>
        <a:srgbClr val="7F7F7F"/>
      </a:accent3>
      <a:accent4>
        <a:srgbClr val="000000"/>
      </a:accent4>
      <a:accent5>
        <a:srgbClr val="E9E9E9"/>
      </a:accent5>
      <a:accent6>
        <a:srgbClr val="AEAEAE"/>
      </a:accent6>
      <a:hlink>
        <a:srgbClr val="FF6A00"/>
      </a:hlink>
      <a:folHlink>
        <a:srgbClr val="FF6A00"/>
      </a:folHlink>
    </a:clrScheme>
    <a:fontScheme name="AI Day 19">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bodyPr lIns="0" tIns="0" rIns="0" bIns="0" anchor="t" anchorCtr="0"/>
      <a:lstStyle>
        <a:defPPr>
          <a:defRPr smtClean="0"/>
        </a:defPPr>
      </a:lstStyle>
    </a:txDef>
  </a:objectDefaults>
  <a:extraClrSchemeLst/>
  <a:extLst>
    <a:ext uri="{05A4C25C-085E-4340-85A3-A5531E510DB2}">
      <thm15:themeFamily xmlns:thm15="http://schemas.microsoft.com/office/thememl/2012/main" name="Presentazione standard1" id="{DEFEC488-50B0-4905-B3A1-FF0B47421CF2}" vid="{74316A42-F59D-4B7D-BEAC-BABF25ED86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0D7CADCFE5E348ACFAE3832C303840" ma:contentTypeVersion="2" ma:contentTypeDescription="Create a new document." ma:contentTypeScope="" ma:versionID="633b0979296f1ed1c69f243239c6b35f">
  <xsd:schema xmlns:xsd="http://www.w3.org/2001/XMLSchema" xmlns:xs="http://www.w3.org/2001/XMLSchema" xmlns:p="http://schemas.microsoft.com/office/2006/metadata/properties" xmlns:ns2="00e0c6ab-2e1e-446e-8cd4-dc4d1cc239d2" targetNamespace="http://schemas.microsoft.com/office/2006/metadata/properties" ma:root="true" ma:fieldsID="2fb82ef2dbc616c6e96786f58783f5ba" ns2:_="">
    <xsd:import namespace="00e0c6ab-2e1e-446e-8cd4-dc4d1cc239d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e0c6ab-2e1e-446e-8cd4-dc4d1cc239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5C8949-12A8-4D3A-8B80-D82110DA804F}">
  <ds:schemaRefs>
    <ds:schemaRef ds:uri="http://schemas.microsoft.com/sharepoint/v3/contenttype/forms"/>
  </ds:schemaRefs>
</ds:datastoreItem>
</file>

<file path=customXml/itemProps2.xml><?xml version="1.0" encoding="utf-8"?>
<ds:datastoreItem xmlns:ds="http://schemas.openxmlformats.org/officeDocument/2006/customXml" ds:itemID="{1B70D356-E601-4D10-90F6-536FDCA3FCE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217DFBD-4751-428F-B38C-3EB5F02CAA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e0c6ab-2e1e-446e-8cd4-dc4d1cc239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AIDay19</Template>
  <TotalTime>0</TotalTime>
  <Words>548</Words>
  <Application>Microsoft Office PowerPoint</Application>
  <PresentationFormat>Widescreen</PresentationFormat>
  <Paragraphs>57</Paragraphs>
  <Slides>13</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13</vt:i4>
      </vt:variant>
    </vt:vector>
  </HeadingPairs>
  <TitlesOfParts>
    <vt:vector size="20" baseType="lpstr">
      <vt:lpstr>Arial</vt:lpstr>
      <vt:lpstr>Arial Black</vt:lpstr>
      <vt:lpstr>Calibri</vt:lpstr>
      <vt:lpstr>Segoe Semibold</vt:lpstr>
      <vt:lpstr>Segoe UI</vt:lpstr>
      <vt:lpstr>Segoe UI Semibold</vt:lpstr>
      <vt:lpstr>Azure Dev Titles and Headers - 2018H2</vt:lpstr>
      <vt:lpstr>Transfer Learning</vt:lpstr>
      <vt:lpstr>Transfer Learning </vt:lpstr>
      <vt:lpstr>What is Transfer Learning?</vt:lpstr>
      <vt:lpstr>Presentazione standard di PowerPoint</vt:lpstr>
      <vt:lpstr>Inductive Transfer</vt:lpstr>
      <vt:lpstr>Presentazione standard di PowerPoint</vt:lpstr>
      <vt:lpstr>Applying Transfer Learning </vt:lpstr>
      <vt:lpstr>Applying Transfer Learning </vt:lpstr>
      <vt:lpstr>CNNs &amp; MobileNet </vt:lpstr>
      <vt:lpstr>CNNs &amp; MobileNet </vt:lpstr>
      <vt:lpstr>Presentazione standard di PowerPoint</vt:lpstr>
      <vt:lpstr>Presentazione standard di PowerPoint</vt:lpstr>
      <vt:lpstr>Multi-task Learning</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Version 1.0a</dc:description>
  <cp:lastModifiedBy/>
  <cp:revision>1</cp:revision>
  <dcterms:created xsi:type="dcterms:W3CDTF">2019-09-10T14:35:30Z</dcterms:created>
  <dcterms:modified xsi:type="dcterms:W3CDTF">2019-09-12T22:35:44Z</dcterms:modified>
  <cp:category>Azure Developer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0x010100570D7CADCFE5E348ACFAE3832C303840</vt:lpwstr>
  </property>
  <property fmtid="{D5CDD505-2E9C-101B-9397-08002B2CF9AE}" pid="3" name="_dlc_DocIdItemGuid">
    <vt:lpwstr>5c666594-0833-4b9d-a1f0-8c3737583105</vt:lpwstr>
  </property>
  <property fmtid="{D5CDD505-2E9C-101B-9397-08002B2CF9AE}" pid="4" name="MSIP_Label_87867195-f2b8-4ac2-b0b6-6bb73cb33afc_Enabled">
    <vt:lpwstr>True</vt:lpwstr>
  </property>
  <property fmtid="{D5CDD505-2E9C-101B-9397-08002B2CF9AE}" pid="5" name="MSIP_Label_87867195-f2b8-4ac2-b0b6-6bb73cb33afc_SiteId">
    <vt:lpwstr>72f988bf-86f1-41af-91ab-2d7cd011db47</vt:lpwstr>
  </property>
  <property fmtid="{D5CDD505-2E9C-101B-9397-08002B2CF9AE}" pid="6" name="MSIP_Label_87867195-f2b8-4ac2-b0b6-6bb73cb33afc_Owner">
    <vt:lpwstr>cliffsim@microsoft.com</vt:lpwstr>
  </property>
  <property fmtid="{D5CDD505-2E9C-101B-9397-08002B2CF9AE}" pid="7" name="MSIP_Label_87867195-f2b8-4ac2-b0b6-6bb73cb33afc_SetDate">
    <vt:lpwstr>2018-03-09T21:22:51.4106408Z</vt:lpwstr>
  </property>
  <property fmtid="{D5CDD505-2E9C-101B-9397-08002B2CF9AE}" pid="8" name="MSIP_Label_87867195-f2b8-4ac2-b0b6-6bb73cb33afc_Name">
    <vt:lpwstr>Public</vt:lpwstr>
  </property>
  <property fmtid="{D5CDD505-2E9C-101B-9397-08002B2CF9AE}" pid="9" name="MSIP_Label_87867195-f2b8-4ac2-b0b6-6bb73cb33afc_Application">
    <vt:lpwstr>Microsoft Azure Information Protection</vt:lpwstr>
  </property>
  <property fmtid="{D5CDD505-2E9C-101B-9397-08002B2CF9AE}" pid="10" name="MSIP_Label_87867195-f2b8-4ac2-b0b6-6bb73cb33afc_Extended_MSFT_Method">
    <vt:lpwstr>Manual</vt:lpwstr>
  </property>
  <property fmtid="{D5CDD505-2E9C-101B-9397-08002B2CF9AE}" pid="11" name="Sensitivity">
    <vt:lpwstr>Public</vt:lpwstr>
  </property>
</Properties>
</file>