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92" r:id="rId3"/>
    <p:sldId id="294" r:id="rId4"/>
    <p:sldId id="293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436" autoAdjust="0"/>
  </p:normalViewPr>
  <p:slideViewPr>
    <p:cSldViewPr snapToGrid="0">
      <p:cViewPr varScale="1">
        <p:scale>
          <a:sx n="94" d="100"/>
          <a:sy n="94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22D7E-BCA7-4CA1-8D70-96240BF34FED}" type="datetimeFigureOut">
              <a:rPr lang="zh-TW" altLang="en-US" smtClean="0"/>
              <a:t>2021/1/31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68A97-966C-47F2-8D6A-74A9B4F5C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73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有想過可能是十位數的</a:t>
            </a:r>
            <a:r>
              <a:rPr lang="en-US" altLang="zh-TW" dirty="0"/>
              <a:t>Data</a:t>
            </a:r>
            <a:r>
              <a:rPr lang="zh-TW" altLang="en-US" dirty="0"/>
              <a:t>太少</a:t>
            </a:r>
            <a:endParaRPr lang="en-US" altLang="zh-TW" dirty="0"/>
          </a:p>
          <a:p>
            <a:r>
              <a:rPr lang="zh-TW" altLang="en-US" dirty="0"/>
              <a:t>後來增加到一半一半也不行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8A97-966C-47F2-8D6A-74A9B4F5C85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83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2D54F-56F7-43A9-91F1-D0CA87F29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3D73BA-CD2B-40CC-AF0D-E8FBC5951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38C5C9-BFEE-4F56-BAAA-0337D7D0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4DE7-49B4-47EF-A5E0-E15E489B48B6}" type="datetimeFigureOut">
              <a:rPr lang="zh-TW" altLang="en-US" smtClean="0"/>
              <a:t>2021/1/31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3E3CA6-A061-447E-ADE7-E5247E0A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9EECDF-5735-49C0-839E-95B09E4B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FF8-003A-4F37-913C-2B5001BE0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58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C5C5C-DF4F-4855-9D2F-A9CC29B6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2F4D78-F1C0-495F-A52D-0C76CB560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166E0A-6993-4750-9741-C8FBBA40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4DE7-49B4-47EF-A5E0-E15E489B48B6}" type="datetimeFigureOut">
              <a:rPr lang="zh-TW" altLang="en-US" smtClean="0"/>
              <a:t>2021/1/31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005AAE-B183-44EF-A875-4507EFB0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CFFCEF-807F-4701-9F0D-7508662C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FF8-003A-4F37-913C-2B5001BE0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44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9C67FC8-F991-499A-9FDE-9CA0D008B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25B3D03-939F-4774-9907-C2E740F08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0B957F-E2F8-4B2C-A94F-24E9102B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4DE7-49B4-47EF-A5E0-E15E489B48B6}" type="datetimeFigureOut">
              <a:rPr lang="zh-TW" altLang="en-US" smtClean="0"/>
              <a:t>2021/1/31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1A54EC-C7DE-4A6B-B84A-43C7A4E8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2D64DE-330F-44C9-B02E-19C03BEE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FF8-003A-4F37-913C-2B5001BE0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83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11B648-B68B-4E6C-8075-ACF394CA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253150-6B26-4894-92B0-773DFB0ED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44A5C3-68A7-43DA-BA9F-ED073C1F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4DE7-49B4-47EF-A5E0-E15E489B48B6}" type="datetimeFigureOut">
              <a:rPr lang="zh-TW" altLang="en-US" smtClean="0"/>
              <a:t>2021/1/31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50C8D0-CA95-4BC0-8501-2B088ED5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49520E-99FF-491E-AE3B-9B5266FB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FF8-003A-4F37-913C-2B5001BE0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84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90773-DA67-423B-AEB7-202E0803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43D932-CEE5-4E21-BA80-07A89C41F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1A7541-9877-4647-B922-2904DC66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4DE7-49B4-47EF-A5E0-E15E489B48B6}" type="datetimeFigureOut">
              <a:rPr lang="zh-TW" altLang="en-US" smtClean="0"/>
              <a:t>2021/1/31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85BE48-C534-4D14-8417-9BDB5DC2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59BA1D-056E-4F0B-8EFA-7E3DC8A9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FF8-003A-4F37-913C-2B5001BE0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25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B84D6-8A17-4F84-BC4B-0AA88D7C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24B89-71EB-46B1-B4E4-EFC24AAA2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043B35-A6A8-47F8-A0BF-407F92CA8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2F45D9-C494-427B-9F9A-E2EE9F37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4DE7-49B4-47EF-A5E0-E15E489B48B6}" type="datetimeFigureOut">
              <a:rPr lang="zh-TW" altLang="en-US" smtClean="0"/>
              <a:t>2021/1/31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D2F28C-F33D-4C78-B8CB-9302A20E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98F91B-C864-440D-BA8C-3A43F318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FF8-003A-4F37-913C-2B5001BE0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55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8F2A1-21DD-4A09-9795-CBCAEC17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6479F2-5C09-4AED-919C-826DAF121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288083-16BC-4D90-B766-7D8E05547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8072A83-0827-4B76-831F-07296E5AC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26F8B4A-8D79-4AA0-B4C5-555ADC8D6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BD20089-21E8-4F7B-8F56-F93683C4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4DE7-49B4-47EF-A5E0-E15E489B48B6}" type="datetimeFigureOut">
              <a:rPr lang="zh-TW" altLang="en-US" smtClean="0"/>
              <a:t>2021/1/31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0907244-8CA4-46FA-B81B-A31E20FB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891272F-B4EB-4564-8944-1B157E59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FF8-003A-4F37-913C-2B5001BE0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4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35DB0-E261-47D1-9B3E-71AEC1D1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54B6069-414F-48BC-8F38-57176665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4DE7-49B4-47EF-A5E0-E15E489B48B6}" type="datetimeFigureOut">
              <a:rPr lang="zh-TW" altLang="en-US" smtClean="0"/>
              <a:t>2021/1/31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30A45-D635-4AB6-81D7-153E0AA2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3C081F8-5099-41A2-8388-D90A4F1C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FF8-003A-4F37-913C-2B5001BE0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50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F928EF-969B-4038-95D6-698244CA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4DE7-49B4-47EF-A5E0-E15E489B48B6}" type="datetimeFigureOut">
              <a:rPr lang="zh-TW" altLang="en-US" smtClean="0"/>
              <a:t>2021/1/31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7DAF7BA-5701-4C40-ADD4-EA380A3A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CEAF9C-ECAF-47FE-A339-E369D349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FF8-003A-4F37-913C-2B5001BE0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0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3D010-9494-43DF-B7C6-1EE1D1BF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0A3A51-EDC4-494E-9C35-155BB64BC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A4F04A-F0FA-4EF9-9E44-D7F0F272C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FD2175-0A7C-41FA-889E-AA975C14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4DE7-49B4-47EF-A5E0-E15E489B48B6}" type="datetimeFigureOut">
              <a:rPr lang="zh-TW" altLang="en-US" smtClean="0"/>
              <a:t>2021/1/31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870AF6-40AA-4C2D-B590-3E333514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D8FB52-8F3D-47B5-9831-3D1AEE03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FF8-003A-4F37-913C-2B5001BE0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37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B1713D-947D-4ABE-8052-40F7FB6C7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D8AEA93-85EE-408C-BF6F-C5616A9F1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51E8B3-700E-4B91-A50F-11BB05FFD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D1A690-9923-42BF-998A-9DD5D87B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4DE7-49B4-47EF-A5E0-E15E489B48B6}" type="datetimeFigureOut">
              <a:rPr lang="zh-TW" altLang="en-US" smtClean="0"/>
              <a:t>2021/1/31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E9CEAB-9540-44C8-B9F1-ACBBA182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D57F82-D668-4A46-BF4A-C36E9589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FF8-003A-4F37-913C-2B5001BE0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25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077CB62-4501-4CD5-AEC7-A321E452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FCB5F0-4652-4BF9-BEE1-C8E97DAB2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F5DBF2-55D9-4455-AB63-685F62859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C4DE7-49B4-47EF-A5E0-E15E489B48B6}" type="datetimeFigureOut">
              <a:rPr lang="zh-TW" altLang="en-US" smtClean="0"/>
              <a:t>2021/1/31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0D63D1-7F0C-46EB-ABE8-4AF2E3C57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5B6BD9-CE97-4D9C-A895-F28265990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5FF8-003A-4F37-913C-2B5001BE0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11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F1E9E-8C66-47CC-B741-0C9E30283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Scoreboard-Analysis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395DAEC-ADB6-45BF-A55A-681384E13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0201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630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F9CB0-B708-4E93-9648-6B22095B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Yolo (0-9)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58BD781-6A1D-4CAB-8BEC-CCA5728F4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0" y="1690691"/>
            <a:ext cx="3962400" cy="132556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5F4C4DA-895F-42A3-B1EA-E84B76193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0" y="3286547"/>
            <a:ext cx="3962400" cy="13255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325BCC2-FB1D-4CC5-90ED-6275F30D4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0" y="4882404"/>
            <a:ext cx="3962400" cy="132556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E203D32-DFDE-4F62-B6CB-F6763A7C5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62" y="1690688"/>
            <a:ext cx="3962400" cy="132556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780ED5F-F257-403E-9454-4BFE8536FA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62" y="4882404"/>
            <a:ext cx="3962400" cy="132556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1F57627-B7E3-45DF-A1BC-B72A5F20ED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62" y="3286547"/>
            <a:ext cx="3962400" cy="132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2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65F69-6CC4-43AC-9E02-35000DAB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data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4B2A558-F98A-44C1-A694-AE7D6449F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6901"/>
            <a:ext cx="3762375" cy="15049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1E97B08-62CA-4004-9464-13269D07E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99410"/>
            <a:ext cx="2952750" cy="158115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240B927-0866-4F31-8829-A89440A0C8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65" t="50075" r="7742" b="28840"/>
          <a:stretch/>
        </p:blipFill>
        <p:spPr>
          <a:xfrm>
            <a:off x="8191502" y="1931519"/>
            <a:ext cx="2114550" cy="1682028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446A2D13-2759-4A37-B621-164756363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13547"/>
            <a:ext cx="3571875" cy="100965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BD3307DB-B7CA-4678-81AE-B7C06705C3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3" t="33613" r="14898" b="42353"/>
          <a:stretch/>
        </p:blipFill>
        <p:spPr>
          <a:xfrm>
            <a:off x="6096000" y="1931519"/>
            <a:ext cx="1763646" cy="153035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D387D3DA-43A8-4659-AD11-1E78DA04F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6218" y="5400295"/>
            <a:ext cx="8087854" cy="781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891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5D74E-EC76-4395-8AB7-2FCDEC81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Loss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B97ADF9-9B06-4BCC-91DC-73AA4E18E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77377"/>
            <a:ext cx="4416425" cy="4416425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C166745-AA87-46F6-87B7-03FA6DDC1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1877377"/>
            <a:ext cx="4416425" cy="4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29</Words>
  <Application>Microsoft Office PowerPoint</Application>
  <PresentationFormat>寬螢幕</PresentationFormat>
  <Paragraphs>8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Scoreboard-Analysis</vt:lpstr>
      <vt:lpstr>Yolo (0-9)</vt:lpstr>
      <vt:lpstr>Training data</vt:lpstr>
      <vt:lpstr>Training Loss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259</cp:revision>
  <dcterms:created xsi:type="dcterms:W3CDTF">2020-12-02T07:33:28Z</dcterms:created>
  <dcterms:modified xsi:type="dcterms:W3CDTF">2021-01-31T13:06:02Z</dcterms:modified>
</cp:coreProperties>
</file>