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34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8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54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60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73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89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426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9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092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8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A2FC-9654-4C59-9CFA-3B8DD0627BE6}" type="datetimeFigureOut">
              <a:rPr lang="de-AT" smtClean="0"/>
              <a:t>28.04.2020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619C-751B-46C3-87FA-038EB99BDB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9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Eingabe-Events und </a:t>
            </a:r>
            <a:r>
              <a:rPr lang="de-AT" dirty="0" smtClean="0"/>
              <a:t>Eingabe-Aktionen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85807" cy="4351338"/>
          </a:xfrm>
        </p:spPr>
        <p:txBody>
          <a:bodyPr/>
          <a:lstStyle/>
          <a:p>
            <a:pPr marL="0" indent="0">
              <a:buNone/>
            </a:pPr>
            <a:r>
              <a:rPr lang="de-AT" b="1" dirty="0" smtClean="0"/>
              <a:t>Eingabe-Event</a:t>
            </a:r>
          </a:p>
          <a:p>
            <a:r>
              <a:rPr lang="de-AT" dirty="0" smtClean="0"/>
              <a:t>Tastendruck auf Keyboard</a:t>
            </a:r>
          </a:p>
          <a:p>
            <a:r>
              <a:rPr lang="de-AT" dirty="0" smtClean="0"/>
              <a:t>Drücken auf Button</a:t>
            </a:r>
          </a:p>
          <a:p>
            <a:r>
              <a:rPr lang="de-AT" dirty="0" smtClean="0"/>
              <a:t>Langes Drücken auf Button</a:t>
            </a:r>
          </a:p>
          <a:p>
            <a:r>
              <a:rPr lang="de-AT" dirty="0" smtClean="0"/>
              <a:t>Mehrmaliges Drücken auf Button</a:t>
            </a:r>
          </a:p>
          <a:p>
            <a:r>
              <a:rPr lang="de-AT" dirty="0" smtClean="0"/>
              <a:t>Blinzeln mit den Augen</a:t>
            </a:r>
          </a:p>
          <a:p>
            <a:r>
              <a:rPr lang="de-AT" dirty="0" smtClean="0"/>
              <a:t>Kopf schütteln, zweimal blinzeln und „Hallo“ sagen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377411" y="1822450"/>
            <a:ext cx="4385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b="1" dirty="0" smtClean="0"/>
              <a:t>Eingabe-Aktion</a:t>
            </a:r>
          </a:p>
          <a:p>
            <a:r>
              <a:rPr lang="de-AT" dirty="0" smtClean="0"/>
              <a:t>Aktives Element auswählen</a:t>
            </a:r>
          </a:p>
          <a:p>
            <a:r>
              <a:rPr lang="de-AT" dirty="0" smtClean="0"/>
              <a:t>Zu nächstem Element navigieren</a:t>
            </a:r>
          </a:p>
          <a:p>
            <a:r>
              <a:rPr lang="de-AT" dirty="0" smtClean="0"/>
              <a:t>Nächste Gruppe auswählen (Scanning)</a:t>
            </a:r>
          </a:p>
          <a:p>
            <a:r>
              <a:rPr lang="de-AT" dirty="0" smtClean="0"/>
              <a:t>Bestimmtes Element direkt auswählen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779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Eingabe-Events und Eingabe-Aktionen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Klaus</dc:creator>
  <cp:lastModifiedBy>Benjamin Klaus</cp:lastModifiedBy>
  <cp:revision>2</cp:revision>
  <dcterms:created xsi:type="dcterms:W3CDTF">2020-04-28T09:45:37Z</dcterms:created>
  <dcterms:modified xsi:type="dcterms:W3CDTF">2020-04-28T10:02:53Z</dcterms:modified>
</cp:coreProperties>
</file>