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154" d="100"/>
          <a:sy n="154" d="100"/>
        </p:scale>
        <p:origin x="2004" y="1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cxnSpLocks/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81B71CC4-AB85-4AFB-B9DB-CEB04CBA8D93}"/>
              </a:ext>
            </a:extLst>
          </p:cNvPr>
          <p:cNvSpPr/>
          <p:nvPr/>
        </p:nvSpPr>
        <p:spPr>
          <a:xfrm rot="16200000">
            <a:off x="6782556" y="264115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3" name="Elbow Connector 68">
            <a:extLst>
              <a:ext uri="{FF2B5EF4-FFF2-40B4-BE49-F238E27FC236}">
                <a16:creationId xmlns:a16="http://schemas.microsoft.com/office/drawing/2014/main" id="{AB909CD8-676D-41C7-82ED-F360EC6724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70088" y="2092693"/>
            <a:ext cx="272805" cy="81182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A6C7-CE6F-4790-8CA2-1D2FC12B04CA}"/>
              </a:ext>
            </a:extLst>
          </p:cNvPr>
          <p:cNvSpPr txBox="1"/>
          <p:nvPr/>
        </p:nvSpPr>
        <p:spPr>
          <a:xfrm>
            <a:off x="7438491" y="23855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0A96E603-FAA9-4E7C-8270-F051EE7C43B7}"/>
              </a:ext>
            </a:extLst>
          </p:cNvPr>
          <p:cNvSpPr/>
          <p:nvPr/>
        </p:nvSpPr>
        <p:spPr>
          <a:xfrm>
            <a:off x="7717767" y="223750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Avatar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FAEAF8A6-4B06-4B5B-8009-F98AAEAE7FC5}"/>
              </a:ext>
            </a:extLst>
          </p:cNvPr>
          <p:cNvSpPr/>
          <p:nvPr/>
        </p:nvSpPr>
        <p:spPr>
          <a:xfrm>
            <a:off x="7712397" y="387183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Nok</a:t>
            </a:r>
            <a:r>
              <a:rPr lang="en-US" sz="900" dirty="0">
                <a:solidFill>
                  <a:srgbClr val="7030A0"/>
                </a:solidFill>
              </a:rPr>
              <a:t> Name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A049C909-A852-42A2-B930-0C409AED244E}"/>
              </a:ext>
            </a:extLst>
          </p:cNvPr>
          <p:cNvSpPr/>
          <p:nvPr/>
        </p:nvSpPr>
        <p:spPr>
          <a:xfrm>
            <a:off x="7712397" y="420885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Nok</a:t>
            </a:r>
            <a:r>
              <a:rPr lang="en-US" sz="900" dirty="0">
                <a:solidFill>
                  <a:srgbClr val="7030A0"/>
                </a:solidFill>
              </a:rPr>
              <a:t> Phone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5">
            <a:extLst>
              <a:ext uri="{FF2B5EF4-FFF2-40B4-BE49-F238E27FC236}">
                <a16:creationId xmlns:a16="http://schemas.microsoft.com/office/drawing/2014/main" id="{C4E6EA0E-F884-406B-9B42-DC973B9CF6EE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7434462" y="3736793"/>
            <a:ext cx="338668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5">
            <a:extLst>
              <a:ext uri="{FF2B5EF4-FFF2-40B4-BE49-F238E27FC236}">
                <a16:creationId xmlns:a16="http://schemas.microsoft.com/office/drawing/2014/main" id="{967454AD-6BAC-40AD-8B8A-9713276EA9F6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7426490" y="4065843"/>
            <a:ext cx="354614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41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Xie Yuheng</cp:lastModifiedBy>
  <cp:revision>62</cp:revision>
  <dcterms:created xsi:type="dcterms:W3CDTF">2016-07-22T14:33:02Z</dcterms:created>
  <dcterms:modified xsi:type="dcterms:W3CDTF">2017-10-28T13:14:01Z</dcterms:modified>
</cp:coreProperties>
</file>