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8900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45011" algn="l" defTabSz="8900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90021" algn="l" defTabSz="8900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35032" algn="l" defTabSz="8900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80042" algn="l" defTabSz="8900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25052" algn="l" defTabSz="8900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70063" algn="l" defTabSz="8900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15074" algn="l" defTabSz="8900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60084" algn="l" defTabSz="8900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2" autoAdjust="0"/>
    <p:restoredTop sz="94660"/>
  </p:normalViewPr>
  <p:slideViewPr>
    <p:cSldViewPr>
      <p:cViewPr varScale="1">
        <p:scale>
          <a:sx n="58" d="100"/>
          <a:sy n="58" d="100"/>
        </p:scale>
        <p:origin x="-2645" y="-6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2" y="5613402"/>
            <a:ext cx="4800600" cy="25315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5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0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5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0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5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70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5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60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5B4F-573C-4042-B255-7E2F4C283540}" type="datetimeFigureOut">
              <a:rPr lang="en-MY" smtClean="0"/>
              <a:t>4/10/2017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423-CF97-4DB9-A4EF-52AB3B6E73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759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5B4F-573C-4042-B255-7E2F4C283540}" type="datetimeFigureOut">
              <a:rPr lang="en-MY" smtClean="0"/>
              <a:t>4/10/2017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423-CF97-4DB9-A4EF-52AB3B6E73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628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1" y="396703"/>
            <a:ext cx="1543050" cy="84522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3"/>
            <a:ext cx="4514850" cy="8452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5B4F-573C-4042-B255-7E2F4C283540}" type="datetimeFigureOut">
              <a:rPr lang="en-MY" smtClean="0"/>
              <a:t>4/10/2017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423-CF97-4DB9-A4EF-52AB3B6E73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799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5B4F-573C-4042-B255-7E2F4C283540}" type="datetimeFigureOut">
              <a:rPr lang="en-MY" smtClean="0"/>
              <a:t>4/10/2017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423-CF97-4DB9-A4EF-52AB3B6E73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721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1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4501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9002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350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8004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22505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700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1150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560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5B4F-573C-4042-B255-7E2F4C283540}" type="datetimeFigureOut">
              <a:rPr lang="en-MY" smtClean="0"/>
              <a:t>4/10/2017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423-CF97-4DB9-A4EF-52AB3B6E73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801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311402"/>
            <a:ext cx="3028950" cy="65375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2" y="2311402"/>
            <a:ext cx="3028950" cy="65375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5B4F-573C-4042-B255-7E2F4C283540}" type="datetimeFigureOut">
              <a:rPr lang="en-MY" smtClean="0"/>
              <a:t>4/10/2017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423-CF97-4DB9-A4EF-52AB3B6E73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179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217387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5011" indent="0">
              <a:buNone/>
              <a:defRPr sz="1900" b="1"/>
            </a:lvl2pPr>
            <a:lvl3pPr marL="890021" indent="0">
              <a:buNone/>
              <a:defRPr sz="1700" b="1"/>
            </a:lvl3pPr>
            <a:lvl4pPr marL="1335032" indent="0">
              <a:buNone/>
              <a:defRPr sz="1500" b="1"/>
            </a:lvl4pPr>
            <a:lvl5pPr marL="1780042" indent="0">
              <a:buNone/>
              <a:defRPr sz="1500" b="1"/>
            </a:lvl5pPr>
            <a:lvl6pPr marL="2225052" indent="0">
              <a:buNone/>
              <a:defRPr sz="1500" b="1"/>
            </a:lvl6pPr>
            <a:lvl7pPr marL="2670063" indent="0">
              <a:buNone/>
              <a:defRPr sz="1500" b="1"/>
            </a:lvl7pPr>
            <a:lvl8pPr marL="3115074" indent="0">
              <a:buNone/>
              <a:defRPr sz="1500" b="1"/>
            </a:lvl8pPr>
            <a:lvl9pPr marL="356008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3141487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7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5011" indent="0">
              <a:buNone/>
              <a:defRPr sz="1900" b="1"/>
            </a:lvl2pPr>
            <a:lvl3pPr marL="890021" indent="0">
              <a:buNone/>
              <a:defRPr sz="1700" b="1"/>
            </a:lvl3pPr>
            <a:lvl4pPr marL="1335032" indent="0">
              <a:buNone/>
              <a:defRPr sz="1500" b="1"/>
            </a:lvl4pPr>
            <a:lvl5pPr marL="1780042" indent="0">
              <a:buNone/>
              <a:defRPr sz="1500" b="1"/>
            </a:lvl5pPr>
            <a:lvl6pPr marL="2225052" indent="0">
              <a:buNone/>
              <a:defRPr sz="1500" b="1"/>
            </a:lvl6pPr>
            <a:lvl7pPr marL="2670063" indent="0">
              <a:buNone/>
              <a:defRPr sz="1500" b="1"/>
            </a:lvl7pPr>
            <a:lvl8pPr marL="3115074" indent="0">
              <a:buNone/>
              <a:defRPr sz="1500" b="1"/>
            </a:lvl8pPr>
            <a:lvl9pPr marL="356008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7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5B4F-573C-4042-B255-7E2F4C283540}" type="datetimeFigureOut">
              <a:rPr lang="en-MY" smtClean="0"/>
              <a:t>4/10/2017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423-CF97-4DB9-A4EF-52AB3B6E73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863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5B4F-573C-4042-B255-7E2F4C283540}" type="datetimeFigureOut">
              <a:rPr lang="en-MY" smtClean="0"/>
              <a:t>4/10/2017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423-CF97-4DB9-A4EF-52AB3B6E73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322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5B4F-573C-4042-B255-7E2F4C283540}" type="datetimeFigureOut">
              <a:rPr lang="en-MY" smtClean="0"/>
              <a:t>4/10/2017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423-CF97-4DB9-A4EF-52AB3B6E73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580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6"/>
            <a:ext cx="2256235" cy="1678517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10"/>
            <a:ext cx="3833812" cy="8454497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300"/>
            </a:lvl1pPr>
            <a:lvl2pPr marL="445011" indent="0">
              <a:buNone/>
              <a:defRPr sz="1100"/>
            </a:lvl2pPr>
            <a:lvl3pPr marL="890021" indent="0">
              <a:buNone/>
              <a:defRPr sz="1000"/>
            </a:lvl3pPr>
            <a:lvl4pPr marL="1335032" indent="0">
              <a:buNone/>
              <a:defRPr sz="900"/>
            </a:lvl4pPr>
            <a:lvl5pPr marL="1780042" indent="0">
              <a:buNone/>
              <a:defRPr sz="900"/>
            </a:lvl5pPr>
            <a:lvl6pPr marL="2225052" indent="0">
              <a:buNone/>
              <a:defRPr sz="900"/>
            </a:lvl6pPr>
            <a:lvl7pPr marL="2670063" indent="0">
              <a:buNone/>
              <a:defRPr sz="900"/>
            </a:lvl7pPr>
            <a:lvl8pPr marL="3115074" indent="0">
              <a:buNone/>
              <a:defRPr sz="900"/>
            </a:lvl8pPr>
            <a:lvl9pPr marL="35600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5B4F-573C-4042-B255-7E2F4C283540}" type="datetimeFigureOut">
              <a:rPr lang="en-MY" smtClean="0"/>
              <a:t>4/10/2017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423-CF97-4DB9-A4EF-52AB3B6E73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511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6934201"/>
            <a:ext cx="4114800" cy="81862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885121"/>
            <a:ext cx="4114800" cy="5943600"/>
          </a:xfrm>
        </p:spPr>
        <p:txBody>
          <a:bodyPr/>
          <a:lstStyle>
            <a:lvl1pPr marL="0" indent="0">
              <a:buNone/>
              <a:defRPr sz="3100"/>
            </a:lvl1pPr>
            <a:lvl2pPr marL="445011" indent="0">
              <a:buNone/>
              <a:defRPr sz="2800"/>
            </a:lvl2pPr>
            <a:lvl3pPr marL="890021" indent="0">
              <a:buNone/>
              <a:defRPr sz="2400"/>
            </a:lvl3pPr>
            <a:lvl4pPr marL="1335032" indent="0">
              <a:buNone/>
              <a:defRPr sz="1900"/>
            </a:lvl4pPr>
            <a:lvl5pPr marL="1780042" indent="0">
              <a:buNone/>
              <a:defRPr sz="1900"/>
            </a:lvl5pPr>
            <a:lvl6pPr marL="2225052" indent="0">
              <a:buNone/>
              <a:defRPr sz="1900"/>
            </a:lvl6pPr>
            <a:lvl7pPr marL="2670063" indent="0">
              <a:buNone/>
              <a:defRPr sz="1900"/>
            </a:lvl7pPr>
            <a:lvl8pPr marL="3115074" indent="0">
              <a:buNone/>
              <a:defRPr sz="1900"/>
            </a:lvl8pPr>
            <a:lvl9pPr marL="3560084" indent="0">
              <a:buNone/>
              <a:defRPr sz="19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7752823"/>
            <a:ext cx="4114800" cy="1162577"/>
          </a:xfrm>
        </p:spPr>
        <p:txBody>
          <a:bodyPr/>
          <a:lstStyle>
            <a:lvl1pPr marL="0" indent="0">
              <a:buNone/>
              <a:defRPr sz="1300"/>
            </a:lvl1pPr>
            <a:lvl2pPr marL="445011" indent="0">
              <a:buNone/>
              <a:defRPr sz="1100"/>
            </a:lvl2pPr>
            <a:lvl3pPr marL="890021" indent="0">
              <a:buNone/>
              <a:defRPr sz="1000"/>
            </a:lvl3pPr>
            <a:lvl4pPr marL="1335032" indent="0">
              <a:buNone/>
              <a:defRPr sz="900"/>
            </a:lvl4pPr>
            <a:lvl5pPr marL="1780042" indent="0">
              <a:buNone/>
              <a:defRPr sz="900"/>
            </a:lvl5pPr>
            <a:lvl6pPr marL="2225052" indent="0">
              <a:buNone/>
              <a:defRPr sz="900"/>
            </a:lvl6pPr>
            <a:lvl7pPr marL="2670063" indent="0">
              <a:buNone/>
              <a:defRPr sz="900"/>
            </a:lvl7pPr>
            <a:lvl8pPr marL="3115074" indent="0">
              <a:buNone/>
              <a:defRPr sz="900"/>
            </a:lvl8pPr>
            <a:lvl9pPr marL="35600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5B4F-573C-4042-B255-7E2F4C283540}" type="datetimeFigureOut">
              <a:rPr lang="en-MY" smtClean="0"/>
              <a:t>4/10/2017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2423-CF97-4DB9-A4EF-52AB3B6E73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692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89002" tIns="44501" rIns="89002" bIns="445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3"/>
          </a:xfrm>
          <a:prstGeom prst="rect">
            <a:avLst/>
          </a:prstGeom>
        </p:spPr>
        <p:txBody>
          <a:bodyPr vert="horz" lIns="89002" tIns="44501" rIns="89002" bIns="445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</p:spPr>
        <p:txBody>
          <a:bodyPr vert="horz" lIns="89002" tIns="44501" rIns="89002" bIns="4450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F5B4F-573C-4042-B255-7E2F4C283540}" type="datetimeFigureOut">
              <a:rPr lang="en-MY" smtClean="0"/>
              <a:t>4/10/2017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2" y="9181398"/>
            <a:ext cx="2171700" cy="527403"/>
          </a:xfrm>
          <a:prstGeom prst="rect">
            <a:avLst/>
          </a:prstGeom>
        </p:spPr>
        <p:txBody>
          <a:bodyPr vert="horz" lIns="89002" tIns="44501" rIns="89002" bIns="4450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</p:spPr>
        <p:txBody>
          <a:bodyPr vert="horz" lIns="89002" tIns="44501" rIns="89002" bIns="4450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2423-CF97-4DB9-A4EF-52AB3B6E73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072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90021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758" indent="-333758" algn="l" defTabSz="890021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23142" indent="-278132" algn="l" defTabSz="89002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12527" indent="-222505" algn="l" defTabSz="89002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57536" indent="-222505" algn="l" defTabSz="890021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02547" indent="-222505" algn="l" defTabSz="890021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7558" indent="-222505" algn="l" defTabSz="89002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2568" indent="-222505" algn="l" defTabSz="89002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37579" indent="-222505" algn="l" defTabSz="89002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82590" indent="-222505" algn="l" defTabSz="89002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0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5011" algn="l" defTabSz="8900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90021" algn="l" defTabSz="8900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35032" algn="l" defTabSz="8900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80042" algn="l" defTabSz="8900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25052" algn="l" defTabSz="8900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70063" algn="l" defTabSz="8900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15074" algn="l" defTabSz="8900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60084" algn="l" defTabSz="8900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858000" cy="1728642"/>
          </a:xfrm>
        </p:spPr>
        <p:txBody>
          <a:bodyPr>
            <a:normAutofit/>
          </a:bodyPr>
          <a:lstStyle/>
          <a:p>
            <a:pPr algn="l"/>
            <a:r>
              <a:rPr lang="en-MY" sz="2400" dirty="0"/>
              <a:t/>
            </a:r>
            <a:br>
              <a:rPr lang="en-MY" sz="2400" dirty="0"/>
            </a:br>
            <a:r>
              <a:rPr lang="en-MY" sz="2400" b="1" dirty="0" err="1"/>
              <a:t>Pelajaran</a:t>
            </a:r>
            <a:r>
              <a:rPr lang="en-MY" sz="2400" b="1" dirty="0"/>
              <a:t> 1:ISLAM DAN HARTA </a:t>
            </a:r>
            <a:br>
              <a:rPr lang="en-MY" sz="2400" b="1" dirty="0"/>
            </a:br>
            <a:r>
              <a:rPr lang="en-MY" sz="2400" b="1" dirty="0"/>
              <a:t>UNIT 1:HARTA AMANAH ALLAH</a:t>
            </a: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24629"/>
            <a:ext cx="6858000" cy="8281371"/>
          </a:xfrm>
        </p:spPr>
        <p:txBody>
          <a:bodyPr>
            <a:normAutofit lnSpcReduction="10000"/>
          </a:bodyPr>
          <a:lstStyle/>
          <a:p>
            <a:pPr algn="l"/>
            <a:r>
              <a:rPr lang="en-MY" dirty="0" smtClean="0">
                <a:solidFill>
                  <a:srgbClr val="FF0000"/>
                </a:solidFill>
              </a:rPr>
              <a:t>1.Harta </a:t>
            </a:r>
            <a:r>
              <a:rPr lang="en-MY" dirty="0" err="1" smtClean="0">
                <a:solidFill>
                  <a:srgbClr val="FF0000"/>
                </a:solidFill>
              </a:rPr>
              <a:t>ialah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anugerah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allah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kepada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manusia.Harta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boleh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dimiliki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oleh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setiap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manusia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melalui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ikhtiar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dan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usaha</a:t>
            </a:r>
            <a:r>
              <a:rPr lang="en-MY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en-MY" dirty="0" smtClean="0">
                <a:solidFill>
                  <a:srgbClr val="FF0000"/>
                </a:solidFill>
              </a:rPr>
              <a:t>2.Harta </a:t>
            </a:r>
            <a:r>
              <a:rPr lang="en-MY" dirty="0" err="1" smtClean="0">
                <a:solidFill>
                  <a:srgbClr val="FF0000"/>
                </a:solidFill>
              </a:rPr>
              <a:t>terbahagi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kepada</a:t>
            </a:r>
            <a:r>
              <a:rPr lang="en-MY" dirty="0" smtClean="0">
                <a:solidFill>
                  <a:srgbClr val="FF0000"/>
                </a:solidFill>
              </a:rPr>
              <a:t> 2:</a:t>
            </a:r>
          </a:p>
          <a:p>
            <a:pPr algn="l"/>
            <a:r>
              <a:rPr lang="en-MY" dirty="0" err="1" smtClean="0">
                <a:solidFill>
                  <a:srgbClr val="FF0000"/>
                </a:solidFill>
              </a:rPr>
              <a:t>Harta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boleh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Alih-kereta,wang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dan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saham</a:t>
            </a:r>
            <a:r>
              <a:rPr lang="en-MY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en-MY" dirty="0" err="1" smtClean="0">
                <a:solidFill>
                  <a:srgbClr val="FF0000"/>
                </a:solidFill>
              </a:rPr>
              <a:t>Harta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tidak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boleh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alih:tanah,rumah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dan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ladang</a:t>
            </a:r>
            <a:r>
              <a:rPr lang="en-MY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en-MY" dirty="0" smtClean="0">
                <a:solidFill>
                  <a:srgbClr val="FF0000"/>
                </a:solidFill>
              </a:rPr>
              <a:t>3.Sebab </a:t>
            </a:r>
            <a:r>
              <a:rPr lang="en-MY" dirty="0" err="1" smtClean="0">
                <a:solidFill>
                  <a:srgbClr val="FF0000"/>
                </a:solidFill>
              </a:rPr>
              <a:t>harta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milik</a:t>
            </a:r>
            <a:r>
              <a:rPr lang="en-MY" dirty="0" smtClean="0">
                <a:solidFill>
                  <a:srgbClr val="FF0000"/>
                </a:solidFill>
              </a:rPr>
              <a:t> Allah </a:t>
            </a:r>
          </a:p>
          <a:p>
            <a:pPr algn="l"/>
            <a:r>
              <a:rPr lang="en-MY" dirty="0" smtClean="0">
                <a:solidFill>
                  <a:srgbClr val="FF0000"/>
                </a:solidFill>
              </a:rPr>
              <a:t>-Agar </a:t>
            </a:r>
            <a:r>
              <a:rPr lang="en-MY" dirty="0" err="1" smtClean="0">
                <a:solidFill>
                  <a:srgbClr val="FF0000"/>
                </a:solidFill>
              </a:rPr>
              <a:t>manusia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bersungguh-sungguh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mencari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harta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MY" dirty="0" smtClean="0">
                <a:solidFill>
                  <a:srgbClr val="FF0000"/>
                </a:solidFill>
              </a:rPr>
              <a:t>-Agar </a:t>
            </a:r>
            <a:r>
              <a:rPr lang="en-MY" dirty="0" err="1" smtClean="0">
                <a:solidFill>
                  <a:srgbClr val="FF0000"/>
                </a:solidFill>
              </a:rPr>
              <a:t>manusia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tidak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sombong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dengan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harta</a:t>
            </a:r>
            <a:r>
              <a:rPr lang="en-MY" dirty="0" smtClean="0">
                <a:solidFill>
                  <a:srgbClr val="FF0000"/>
                </a:solidFill>
              </a:rPr>
              <a:t> yang </a:t>
            </a:r>
            <a:r>
              <a:rPr lang="en-MY" dirty="0" err="1" smtClean="0">
                <a:solidFill>
                  <a:srgbClr val="FF0000"/>
                </a:solidFill>
              </a:rPr>
              <a:t>dimilikinya</a:t>
            </a:r>
            <a:r>
              <a:rPr lang="en-MY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en-MY" dirty="0" smtClean="0">
                <a:solidFill>
                  <a:srgbClr val="FF0000"/>
                </a:solidFill>
              </a:rPr>
              <a:t>4.Keperluan </a:t>
            </a:r>
            <a:r>
              <a:rPr lang="en-MY" dirty="0" err="1" smtClean="0">
                <a:solidFill>
                  <a:srgbClr val="FF0000"/>
                </a:solidFill>
              </a:rPr>
              <a:t>mencari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harta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secara</a:t>
            </a:r>
            <a:r>
              <a:rPr lang="en-MY" dirty="0" smtClean="0">
                <a:solidFill>
                  <a:srgbClr val="FF0000"/>
                </a:solidFill>
              </a:rPr>
              <a:t> halal</a:t>
            </a:r>
          </a:p>
          <a:p>
            <a:pPr algn="l"/>
            <a:r>
              <a:rPr lang="en-MY" dirty="0" smtClean="0">
                <a:solidFill>
                  <a:srgbClr val="FF0000"/>
                </a:solidFill>
              </a:rPr>
              <a:t>-</a:t>
            </a:r>
            <a:r>
              <a:rPr lang="en-MY" dirty="0" err="1" smtClean="0">
                <a:solidFill>
                  <a:srgbClr val="FF0000"/>
                </a:solidFill>
              </a:rPr>
              <a:t>untuk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menjamin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kehidupan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dan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kebahagiaan</a:t>
            </a:r>
            <a:r>
              <a:rPr lang="en-MY" dirty="0" smtClean="0">
                <a:solidFill>
                  <a:srgbClr val="FF0000"/>
                </a:solidFill>
              </a:rPr>
              <a:t> di </a:t>
            </a:r>
            <a:r>
              <a:rPr lang="en-MY" dirty="0" err="1" smtClean="0">
                <a:solidFill>
                  <a:srgbClr val="FF0000"/>
                </a:solidFill>
              </a:rPr>
              <a:t>dunia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dan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akhirat</a:t>
            </a:r>
            <a:r>
              <a:rPr lang="en-MY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en-MY" dirty="0" smtClean="0">
                <a:solidFill>
                  <a:srgbClr val="FF0000"/>
                </a:solidFill>
              </a:rPr>
              <a:t>-</a:t>
            </a:r>
            <a:r>
              <a:rPr lang="en-MY" dirty="0" err="1" smtClean="0">
                <a:solidFill>
                  <a:srgbClr val="FF0000"/>
                </a:solidFill>
              </a:rPr>
              <a:t>untuk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mendapat</a:t>
            </a:r>
            <a:r>
              <a:rPr lang="en-MY" dirty="0" smtClean="0">
                <a:solidFill>
                  <a:srgbClr val="FF0000"/>
                </a:solidFill>
              </a:rPr>
              <a:t> </a:t>
            </a:r>
            <a:r>
              <a:rPr lang="en-MY" dirty="0" err="1" smtClean="0">
                <a:solidFill>
                  <a:srgbClr val="FF0000"/>
                </a:solidFill>
              </a:rPr>
              <a:t>keberkatan</a:t>
            </a:r>
            <a:r>
              <a:rPr lang="en-MY" dirty="0" smtClean="0">
                <a:solidFill>
                  <a:srgbClr val="FF0000"/>
                </a:solidFill>
              </a:rPr>
              <a:t> Allah </a:t>
            </a:r>
            <a:r>
              <a:rPr lang="en-MY" dirty="0" err="1" smtClean="0">
                <a:solidFill>
                  <a:srgbClr val="FF0000"/>
                </a:solidFill>
              </a:rPr>
              <a:t>swt</a:t>
            </a:r>
            <a:r>
              <a:rPr lang="en-MY" dirty="0" smtClean="0">
                <a:solidFill>
                  <a:srgbClr val="FF0000"/>
                </a:solidFill>
              </a:rPr>
              <a:t>.</a:t>
            </a:r>
          </a:p>
          <a:p>
            <a:pPr algn="l"/>
            <a:endParaRPr lang="en-M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4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741368" cy="1352599"/>
          </a:xfrm>
        </p:spPr>
        <p:txBody>
          <a:bodyPr>
            <a:normAutofit/>
          </a:bodyPr>
          <a:lstStyle/>
          <a:p>
            <a:pPr algn="l"/>
            <a:r>
              <a:rPr lang="en-MY" sz="3200" dirty="0" smtClean="0"/>
              <a:t>5.Cara </a:t>
            </a:r>
            <a:r>
              <a:rPr lang="en-MY" sz="3200" dirty="0" err="1" smtClean="0"/>
              <a:t>menguruskan</a:t>
            </a:r>
            <a:r>
              <a:rPr lang="en-MY" sz="3200" dirty="0" smtClean="0"/>
              <a:t> </a:t>
            </a:r>
            <a:r>
              <a:rPr lang="en-MY" sz="3200" dirty="0" err="1" smtClean="0"/>
              <a:t>harta</a:t>
            </a:r>
            <a:r>
              <a:rPr lang="en-MY" sz="3200" dirty="0" smtClean="0"/>
              <a:t> </a:t>
            </a:r>
            <a:r>
              <a:rPr lang="en-MY" sz="3200" dirty="0" err="1" smtClean="0"/>
              <a:t>menurut</a:t>
            </a:r>
            <a:r>
              <a:rPr lang="en-MY" sz="3200" dirty="0" smtClean="0"/>
              <a:t> </a:t>
            </a:r>
            <a:r>
              <a:rPr lang="en-MY" sz="3200" dirty="0" err="1" smtClean="0"/>
              <a:t>islam</a:t>
            </a:r>
            <a:endParaRPr lang="en-MY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6576"/>
            <a:ext cx="6858000" cy="8769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Membelanja</a:t>
            </a:r>
            <a:r>
              <a:rPr lang="en-MY" dirty="0" smtClean="0"/>
              <a:t> </a:t>
            </a:r>
            <a:r>
              <a:rPr lang="en-MY" dirty="0" err="1" smtClean="0"/>
              <a:t>harta</a:t>
            </a:r>
            <a:r>
              <a:rPr lang="en-MY" dirty="0" smtClean="0"/>
              <a:t> </a:t>
            </a:r>
            <a:r>
              <a:rPr lang="en-MY" dirty="0" err="1" smtClean="0"/>
              <a:t>dengan</a:t>
            </a:r>
            <a:r>
              <a:rPr lang="en-MY" dirty="0" smtClean="0"/>
              <a:t> </a:t>
            </a:r>
            <a:r>
              <a:rPr lang="en-MY" dirty="0" err="1" smtClean="0"/>
              <a:t>berhemah</a:t>
            </a:r>
            <a:r>
              <a:rPr lang="en-MY" dirty="0" smtClean="0"/>
              <a:t> </a:t>
            </a:r>
            <a:r>
              <a:rPr lang="en-MY" dirty="0" err="1" smtClean="0"/>
              <a:t>dan</a:t>
            </a:r>
            <a:r>
              <a:rPr lang="en-MY" dirty="0" smtClean="0"/>
              <a:t> </a:t>
            </a:r>
            <a:r>
              <a:rPr lang="en-MY" dirty="0" err="1" smtClean="0"/>
              <a:t>tidak</a:t>
            </a:r>
            <a:r>
              <a:rPr lang="en-MY" dirty="0" smtClean="0"/>
              <a:t> </a:t>
            </a:r>
            <a:r>
              <a:rPr lang="en-MY" dirty="0" err="1" smtClean="0"/>
              <a:t>membazir</a:t>
            </a:r>
            <a:r>
              <a:rPr lang="en-MY" dirty="0" smtClean="0"/>
              <a:t>.</a:t>
            </a:r>
          </a:p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Melaksanakan</a:t>
            </a:r>
            <a:r>
              <a:rPr lang="en-MY" dirty="0" smtClean="0"/>
              <a:t> </a:t>
            </a:r>
            <a:r>
              <a:rPr lang="en-MY" dirty="0" err="1" smtClean="0"/>
              <a:t>tanggungjawab</a:t>
            </a:r>
            <a:r>
              <a:rPr lang="en-MY" dirty="0" smtClean="0"/>
              <a:t> social </a:t>
            </a:r>
            <a:r>
              <a:rPr lang="en-MY" dirty="0" err="1" smtClean="0"/>
              <a:t>untuk</a:t>
            </a:r>
            <a:r>
              <a:rPr lang="en-MY" dirty="0" smtClean="0"/>
              <a:t> </a:t>
            </a:r>
            <a:r>
              <a:rPr lang="en-MY" dirty="0" err="1" smtClean="0"/>
              <a:t>menjamin</a:t>
            </a:r>
            <a:r>
              <a:rPr lang="en-MY" dirty="0" smtClean="0"/>
              <a:t> </a:t>
            </a:r>
            <a:r>
              <a:rPr lang="en-MY" dirty="0" err="1" smtClean="0"/>
              <a:t>perpaduan</a:t>
            </a:r>
            <a:r>
              <a:rPr lang="en-MY" dirty="0" smtClean="0"/>
              <a:t> </a:t>
            </a:r>
            <a:r>
              <a:rPr lang="en-MY" dirty="0" err="1" smtClean="0"/>
              <a:t>seperti</a:t>
            </a:r>
            <a:r>
              <a:rPr lang="en-MY" dirty="0" smtClean="0"/>
              <a:t> </a:t>
            </a:r>
            <a:r>
              <a:rPr lang="en-MY" dirty="0" err="1" smtClean="0"/>
              <a:t>sedekah,derma</a:t>
            </a:r>
            <a:r>
              <a:rPr lang="en-MY" dirty="0"/>
              <a:t> </a:t>
            </a:r>
            <a:r>
              <a:rPr lang="en-MY" dirty="0" err="1" smtClean="0"/>
              <a:t>dan</a:t>
            </a:r>
            <a:r>
              <a:rPr lang="en-MY" dirty="0" smtClean="0"/>
              <a:t> </a:t>
            </a:r>
            <a:r>
              <a:rPr lang="en-MY" dirty="0" err="1" smtClean="0"/>
              <a:t>wakaf</a:t>
            </a:r>
            <a:endParaRPr lang="en-MY" dirty="0" smtClean="0"/>
          </a:p>
          <a:p>
            <a:pPr marL="0" indent="0">
              <a:buNone/>
            </a:pPr>
            <a:r>
              <a:rPr lang="en-MY" dirty="0" smtClean="0"/>
              <a:t>6.Konsep </a:t>
            </a:r>
            <a:r>
              <a:rPr lang="en-MY" dirty="0" err="1" smtClean="0"/>
              <a:t>harta</a:t>
            </a:r>
            <a:r>
              <a:rPr lang="en-MY" dirty="0" smtClean="0"/>
              <a:t> </a:t>
            </a:r>
            <a:r>
              <a:rPr lang="en-MY" dirty="0" err="1" smtClean="0"/>
              <a:t>menurut</a:t>
            </a:r>
            <a:r>
              <a:rPr lang="en-MY" dirty="0" smtClean="0"/>
              <a:t> </a:t>
            </a:r>
            <a:r>
              <a:rPr lang="en-MY" dirty="0" err="1" smtClean="0"/>
              <a:t>islam</a:t>
            </a:r>
            <a:r>
              <a:rPr lang="en-MY" dirty="0" smtClean="0"/>
              <a:t> </a:t>
            </a:r>
          </a:p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Harta</a:t>
            </a:r>
            <a:r>
              <a:rPr lang="en-MY" dirty="0" smtClean="0"/>
              <a:t> </a:t>
            </a:r>
            <a:r>
              <a:rPr lang="en-MY" dirty="0" err="1" smtClean="0"/>
              <a:t>adalah</a:t>
            </a:r>
            <a:r>
              <a:rPr lang="en-MY" dirty="0" smtClean="0"/>
              <a:t> </a:t>
            </a:r>
            <a:r>
              <a:rPr lang="en-MY" dirty="0" err="1" smtClean="0"/>
              <a:t>milik</a:t>
            </a:r>
            <a:r>
              <a:rPr lang="en-MY" dirty="0" smtClean="0"/>
              <a:t> </a:t>
            </a:r>
            <a:r>
              <a:rPr lang="en-MY" dirty="0" err="1" smtClean="0"/>
              <a:t>mutlak</a:t>
            </a:r>
            <a:r>
              <a:rPr lang="en-MY" dirty="0" smtClean="0"/>
              <a:t> Allah</a:t>
            </a:r>
          </a:p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Harta</a:t>
            </a:r>
            <a:r>
              <a:rPr lang="en-MY" dirty="0" smtClean="0"/>
              <a:t> </a:t>
            </a:r>
            <a:r>
              <a:rPr lang="en-MY" dirty="0" err="1" smtClean="0"/>
              <a:t>merupakan</a:t>
            </a:r>
            <a:r>
              <a:rPr lang="en-MY" dirty="0" smtClean="0"/>
              <a:t> </a:t>
            </a:r>
            <a:r>
              <a:rPr lang="en-MY" dirty="0" err="1" smtClean="0"/>
              <a:t>ujian</a:t>
            </a:r>
            <a:r>
              <a:rPr lang="en-MY" dirty="0" smtClean="0"/>
              <a:t> Allah</a:t>
            </a:r>
          </a:p>
          <a:p>
            <a:pPr marL="0" indent="0">
              <a:buNone/>
            </a:pPr>
            <a:r>
              <a:rPr lang="en-MY" dirty="0" smtClean="0"/>
              <a:t>7.Cara </a:t>
            </a:r>
            <a:r>
              <a:rPr lang="en-MY" dirty="0" err="1" smtClean="0"/>
              <a:t>pengurusan</a:t>
            </a:r>
            <a:r>
              <a:rPr lang="en-MY" dirty="0" smtClean="0"/>
              <a:t> </a:t>
            </a:r>
            <a:r>
              <a:rPr lang="en-MY" dirty="0" err="1" smtClean="0"/>
              <a:t>harta</a:t>
            </a:r>
            <a:r>
              <a:rPr lang="en-MY" dirty="0" smtClean="0"/>
              <a:t> yang </a:t>
            </a:r>
            <a:r>
              <a:rPr lang="en-MY" dirty="0" err="1" smtClean="0"/>
              <a:t>berkesan</a:t>
            </a:r>
            <a:endParaRPr lang="en-MY" dirty="0" smtClean="0"/>
          </a:p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tdk</a:t>
            </a:r>
            <a:r>
              <a:rPr lang="en-MY" dirty="0" smtClean="0"/>
              <a:t> </a:t>
            </a:r>
            <a:r>
              <a:rPr lang="en-MY" dirty="0" err="1" smtClean="0"/>
              <a:t>mlkukan</a:t>
            </a:r>
            <a:r>
              <a:rPr lang="en-MY" dirty="0" smtClean="0"/>
              <a:t> </a:t>
            </a:r>
            <a:r>
              <a:rPr lang="en-MY" dirty="0" err="1" smtClean="0"/>
              <a:t>pembaziran</a:t>
            </a:r>
            <a:endParaRPr lang="en-MY" dirty="0" smtClean="0"/>
          </a:p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memelihara</a:t>
            </a:r>
            <a:r>
              <a:rPr lang="en-MY" dirty="0" smtClean="0"/>
              <a:t> </a:t>
            </a:r>
            <a:r>
              <a:rPr lang="en-MY" dirty="0" err="1" smtClean="0"/>
              <a:t>dan</a:t>
            </a:r>
            <a:r>
              <a:rPr lang="en-MY" dirty="0" smtClean="0"/>
              <a:t> </a:t>
            </a:r>
            <a:r>
              <a:rPr lang="en-MY" dirty="0" err="1" smtClean="0"/>
              <a:t>memulihara</a:t>
            </a:r>
            <a:r>
              <a:rPr lang="en-MY" dirty="0" smtClean="0"/>
              <a:t> </a:t>
            </a:r>
            <a:r>
              <a:rPr lang="en-MY" dirty="0" err="1" smtClean="0"/>
              <a:t>alam</a:t>
            </a:r>
            <a:endParaRPr lang="en-MY" dirty="0" smtClean="0"/>
          </a:p>
          <a:p>
            <a:pPr marL="0" indent="0">
              <a:buNone/>
            </a:pPr>
            <a:r>
              <a:rPr lang="en-MY" dirty="0" smtClean="0"/>
              <a:t>8.Ujian </a:t>
            </a:r>
            <a:r>
              <a:rPr lang="en-MY" dirty="0" err="1" smtClean="0"/>
              <a:t>terhadap</a:t>
            </a:r>
            <a:r>
              <a:rPr lang="en-MY" dirty="0" smtClean="0"/>
              <a:t> </a:t>
            </a:r>
            <a:r>
              <a:rPr lang="en-MY" dirty="0" err="1" smtClean="0"/>
              <a:t>pemilik</a:t>
            </a:r>
            <a:r>
              <a:rPr lang="en-MY" dirty="0" smtClean="0"/>
              <a:t> </a:t>
            </a:r>
            <a:r>
              <a:rPr lang="en-MY" dirty="0" err="1" smtClean="0"/>
              <a:t>harta</a:t>
            </a:r>
            <a:endParaRPr lang="en-MY" dirty="0" smtClean="0"/>
          </a:p>
          <a:p>
            <a:pPr marL="0" indent="0">
              <a:buNone/>
            </a:pPr>
            <a:r>
              <a:rPr lang="en-MY" dirty="0" smtClean="0"/>
              <a:t>[</a:t>
            </a:r>
            <a:r>
              <a:rPr lang="en-MY" dirty="0" err="1" smtClean="0"/>
              <a:t>keluarga</a:t>
            </a:r>
            <a:r>
              <a:rPr lang="en-MY" dirty="0" smtClean="0"/>
              <a:t>]</a:t>
            </a:r>
          </a:p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Harta</a:t>
            </a:r>
            <a:r>
              <a:rPr lang="en-MY" dirty="0" smtClean="0"/>
              <a:t> </a:t>
            </a:r>
            <a:r>
              <a:rPr lang="en-MY" dirty="0" err="1" smtClean="0"/>
              <a:t>musnah</a:t>
            </a:r>
            <a:r>
              <a:rPr lang="en-MY" dirty="0" smtClean="0"/>
              <a:t> </a:t>
            </a:r>
            <a:r>
              <a:rPr lang="en-MY" dirty="0" err="1" smtClean="0"/>
              <a:t>dalam</a:t>
            </a:r>
            <a:r>
              <a:rPr lang="en-MY" dirty="0" smtClean="0"/>
              <a:t> </a:t>
            </a:r>
            <a:r>
              <a:rPr lang="en-MY" dirty="0" err="1" smtClean="0"/>
              <a:t>kebakaran</a:t>
            </a:r>
            <a:endParaRPr lang="en-MY" dirty="0" smtClean="0"/>
          </a:p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hidup</a:t>
            </a:r>
            <a:r>
              <a:rPr lang="en-MY" dirty="0" smtClean="0"/>
              <a:t> </a:t>
            </a:r>
            <a:r>
              <a:rPr lang="en-MY" dirty="0" err="1" smtClean="0"/>
              <a:t>dalam</a:t>
            </a:r>
            <a:r>
              <a:rPr lang="en-MY" dirty="0" smtClean="0"/>
              <a:t> </a:t>
            </a:r>
            <a:r>
              <a:rPr lang="en-MY" dirty="0" err="1" smtClean="0"/>
              <a:t>ketakutan</a:t>
            </a:r>
            <a:r>
              <a:rPr lang="en-MY" dirty="0" smtClean="0"/>
              <a:t> </a:t>
            </a:r>
            <a:r>
              <a:rPr lang="en-MY" dirty="0" err="1" smtClean="0"/>
              <a:t>dan</a:t>
            </a:r>
            <a:r>
              <a:rPr lang="en-MY" dirty="0" smtClean="0"/>
              <a:t> </a:t>
            </a:r>
            <a:r>
              <a:rPr lang="en-MY" dirty="0" err="1" smtClean="0"/>
              <a:t>tidak</a:t>
            </a:r>
            <a:r>
              <a:rPr lang="en-MY" dirty="0" smtClean="0"/>
              <a:t> </a:t>
            </a:r>
            <a:r>
              <a:rPr lang="en-MY" dirty="0" err="1" smtClean="0"/>
              <a:t>tenteram</a:t>
            </a:r>
            <a:r>
              <a:rPr lang="en-MY" dirty="0" smtClean="0"/>
              <a:t>.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571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979"/>
            <a:ext cx="6858000" cy="1177605"/>
          </a:xfrm>
        </p:spPr>
        <p:txBody>
          <a:bodyPr>
            <a:normAutofit fontScale="90000"/>
          </a:bodyPr>
          <a:lstStyle/>
          <a:p>
            <a:pPr algn="l"/>
            <a:r>
              <a:rPr lang="en-MY" sz="3600" dirty="0" smtClean="0"/>
              <a:t>(</a:t>
            </a:r>
            <a:r>
              <a:rPr lang="en-MY" sz="3600" dirty="0" err="1" smtClean="0"/>
              <a:t>Masyarakat</a:t>
            </a:r>
            <a:r>
              <a:rPr lang="en-MY" sz="3600" dirty="0" smtClean="0"/>
              <a:t>)</a:t>
            </a:r>
            <a:r>
              <a:rPr lang="en-MY" dirty="0" smtClean="0"/>
              <a:t/>
            </a:r>
            <a:br>
              <a:rPr lang="en-MY" dirty="0" smtClean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2520"/>
            <a:ext cx="6858000" cy="9273480"/>
          </a:xfrm>
        </p:spPr>
        <p:txBody>
          <a:bodyPr/>
          <a:lstStyle/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Berlaku</a:t>
            </a:r>
            <a:r>
              <a:rPr lang="en-MY" dirty="0" smtClean="0"/>
              <a:t> </a:t>
            </a:r>
            <a:r>
              <a:rPr lang="en-MY" dirty="0" err="1" smtClean="0"/>
              <a:t>banjir</a:t>
            </a:r>
            <a:r>
              <a:rPr lang="en-MY" dirty="0" smtClean="0"/>
              <a:t> yang </a:t>
            </a:r>
            <a:r>
              <a:rPr lang="en-MY" dirty="0" err="1" smtClean="0"/>
              <a:t>merosakkan</a:t>
            </a:r>
            <a:r>
              <a:rPr lang="en-MY" dirty="0" smtClean="0"/>
              <a:t> </a:t>
            </a:r>
            <a:r>
              <a:rPr lang="en-MY" dirty="0" err="1" smtClean="0"/>
              <a:t>harta</a:t>
            </a:r>
            <a:r>
              <a:rPr lang="en-MY" dirty="0" smtClean="0"/>
              <a:t> </a:t>
            </a:r>
          </a:p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tercetusnya</a:t>
            </a:r>
            <a:r>
              <a:rPr lang="en-MY" dirty="0" smtClean="0"/>
              <a:t> </a:t>
            </a:r>
            <a:r>
              <a:rPr lang="en-MY" dirty="0" err="1" smtClean="0"/>
              <a:t>peperngan</a:t>
            </a:r>
            <a:r>
              <a:rPr lang="en-MY" dirty="0" smtClean="0"/>
              <a:t> yang </a:t>
            </a:r>
            <a:r>
              <a:rPr lang="en-MY" dirty="0" err="1" smtClean="0"/>
              <a:t>boleh</a:t>
            </a:r>
            <a:r>
              <a:rPr lang="en-MY" dirty="0" smtClean="0"/>
              <a:t> </a:t>
            </a:r>
            <a:r>
              <a:rPr lang="en-MY" dirty="0" err="1" smtClean="0"/>
              <a:t>memusnahkan</a:t>
            </a:r>
            <a:r>
              <a:rPr lang="en-MY" dirty="0" smtClean="0"/>
              <a:t> </a:t>
            </a:r>
            <a:r>
              <a:rPr lang="en-MY" dirty="0" err="1" smtClean="0"/>
              <a:t>harta</a:t>
            </a:r>
            <a:r>
              <a:rPr lang="en-MY" dirty="0" smtClean="0"/>
              <a:t> </a:t>
            </a:r>
            <a:r>
              <a:rPr lang="en-MY" dirty="0" err="1" smtClean="0"/>
              <a:t>dan</a:t>
            </a:r>
            <a:r>
              <a:rPr lang="en-MY" dirty="0" smtClean="0"/>
              <a:t> </a:t>
            </a:r>
            <a:r>
              <a:rPr lang="en-MY" dirty="0" err="1" smtClean="0"/>
              <a:t>nyawa</a:t>
            </a:r>
            <a:r>
              <a:rPr lang="en-MY" dirty="0" smtClean="0"/>
              <a:t>.</a:t>
            </a:r>
          </a:p>
          <a:p>
            <a:pPr marL="0" indent="0">
              <a:buNone/>
            </a:pPr>
            <a:r>
              <a:rPr lang="en-MY" dirty="0" smtClean="0"/>
              <a:t>(NEGARA)</a:t>
            </a:r>
          </a:p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berlaku</a:t>
            </a:r>
            <a:r>
              <a:rPr lang="en-MY" dirty="0" smtClean="0"/>
              <a:t> </a:t>
            </a:r>
            <a:r>
              <a:rPr lang="en-MY" dirty="0" err="1" smtClean="0"/>
              <a:t>kemelesetan</a:t>
            </a:r>
            <a:r>
              <a:rPr lang="en-MY" dirty="0" smtClean="0"/>
              <a:t> </a:t>
            </a:r>
            <a:r>
              <a:rPr lang="en-MY" dirty="0" err="1" smtClean="0"/>
              <a:t>ekonomi</a:t>
            </a:r>
            <a:endParaRPr lang="en-MY" dirty="0" smtClean="0"/>
          </a:p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berlaku</a:t>
            </a:r>
            <a:r>
              <a:rPr lang="en-MY" dirty="0" smtClean="0"/>
              <a:t> </a:t>
            </a:r>
            <a:r>
              <a:rPr lang="en-MY" dirty="0" err="1" smtClean="0"/>
              <a:t>inflasi</a:t>
            </a:r>
            <a:r>
              <a:rPr lang="en-MY" dirty="0" smtClean="0"/>
              <a:t> </a:t>
            </a:r>
            <a:r>
              <a:rPr lang="en-MY" dirty="0" err="1" smtClean="0"/>
              <a:t>negara</a:t>
            </a:r>
            <a:r>
              <a:rPr lang="en-MY" dirty="0" smtClean="0"/>
              <a:t>.</a:t>
            </a:r>
          </a:p>
          <a:p>
            <a:pPr marL="0" indent="0">
              <a:buNone/>
            </a:pPr>
            <a:r>
              <a:rPr lang="en-MY" dirty="0" smtClean="0"/>
              <a:t>9.Kebaikan </a:t>
            </a:r>
            <a:r>
              <a:rPr lang="en-MY" dirty="0" err="1" smtClean="0"/>
              <a:t>menunaikan</a:t>
            </a:r>
            <a:r>
              <a:rPr lang="en-MY" dirty="0" smtClean="0"/>
              <a:t> </a:t>
            </a:r>
            <a:r>
              <a:rPr lang="en-MY" dirty="0" err="1" smtClean="0"/>
              <a:t>tanggungjawab</a:t>
            </a:r>
            <a:r>
              <a:rPr lang="en-MY" dirty="0" smtClean="0"/>
              <a:t> </a:t>
            </a:r>
            <a:r>
              <a:rPr lang="en-MY" dirty="0" err="1" smtClean="0"/>
              <a:t>terdapat</a:t>
            </a:r>
            <a:r>
              <a:rPr lang="en-MY" dirty="0" smtClean="0"/>
              <a:t> </a:t>
            </a:r>
            <a:r>
              <a:rPr lang="en-MY" dirty="0" err="1" smtClean="0"/>
              <a:t>harta</a:t>
            </a:r>
            <a:r>
              <a:rPr lang="en-MY" dirty="0" smtClean="0"/>
              <a:t> </a:t>
            </a:r>
          </a:p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Harta</a:t>
            </a:r>
            <a:r>
              <a:rPr lang="en-MY" dirty="0" smtClean="0"/>
              <a:t> </a:t>
            </a:r>
            <a:r>
              <a:rPr lang="en-MY" dirty="0" err="1" smtClean="0"/>
              <a:t>akan</a:t>
            </a:r>
            <a:r>
              <a:rPr lang="en-MY" dirty="0" smtClean="0"/>
              <a:t> </a:t>
            </a:r>
            <a:r>
              <a:rPr lang="en-MY" dirty="0" err="1" smtClean="0"/>
              <a:t>berkembang</a:t>
            </a:r>
            <a:r>
              <a:rPr lang="en-MY" dirty="0" smtClean="0"/>
              <a:t> </a:t>
            </a:r>
            <a:r>
              <a:rPr lang="en-MY" dirty="0" err="1" smtClean="0"/>
              <a:t>dan</a:t>
            </a:r>
            <a:r>
              <a:rPr lang="en-MY" dirty="0" smtClean="0"/>
              <a:t> </a:t>
            </a:r>
            <a:r>
              <a:rPr lang="en-MY" dirty="0" err="1" smtClean="0"/>
              <a:t>bertambah</a:t>
            </a:r>
            <a:endParaRPr lang="en-MY" dirty="0" smtClean="0"/>
          </a:p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pemilik</a:t>
            </a:r>
            <a:r>
              <a:rPr lang="en-MY" dirty="0" smtClean="0"/>
              <a:t> </a:t>
            </a:r>
            <a:r>
              <a:rPr lang="en-MY" dirty="0" err="1" smtClean="0"/>
              <a:t>harta</a:t>
            </a:r>
            <a:r>
              <a:rPr lang="en-MY" dirty="0" smtClean="0"/>
              <a:t> </a:t>
            </a:r>
            <a:r>
              <a:rPr lang="en-MY" dirty="0" err="1" smtClean="0"/>
              <a:t>mendapat</a:t>
            </a:r>
            <a:r>
              <a:rPr lang="en-MY" dirty="0" smtClean="0"/>
              <a:t> </a:t>
            </a:r>
            <a:r>
              <a:rPr lang="en-MY" dirty="0" err="1" smtClean="0"/>
              <a:t>ketenangan</a:t>
            </a:r>
            <a:r>
              <a:rPr lang="en-MY" dirty="0" smtClean="0"/>
              <a:t> </a:t>
            </a:r>
            <a:r>
              <a:rPr lang="en-MY" dirty="0" err="1" smtClean="0"/>
              <a:t>jiwa</a:t>
            </a:r>
            <a:r>
              <a:rPr lang="en-MY" dirty="0" smtClean="0"/>
              <a:t> </a:t>
            </a:r>
          </a:p>
          <a:p>
            <a:pPr marL="0" indent="0">
              <a:buNone/>
            </a:pPr>
            <a:r>
              <a:rPr lang="en-MY" dirty="0" smtClean="0"/>
              <a:t>10.Tujuan </a:t>
            </a:r>
            <a:r>
              <a:rPr lang="en-MY" dirty="0" err="1" smtClean="0"/>
              <a:t>allah</a:t>
            </a:r>
            <a:r>
              <a:rPr lang="en-MY" dirty="0" smtClean="0"/>
              <a:t> </a:t>
            </a:r>
            <a:r>
              <a:rPr lang="en-MY" dirty="0" err="1" smtClean="0"/>
              <a:t>mengamanahkan</a:t>
            </a:r>
            <a:r>
              <a:rPr lang="en-MY" dirty="0" smtClean="0"/>
              <a:t> </a:t>
            </a:r>
            <a:r>
              <a:rPr lang="en-MY" dirty="0" err="1" smtClean="0"/>
              <a:t>harta</a:t>
            </a:r>
            <a:endParaRPr lang="en-MY" dirty="0" smtClean="0"/>
          </a:p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Harta</a:t>
            </a:r>
            <a:r>
              <a:rPr lang="en-MY" dirty="0" smtClean="0"/>
              <a:t> yang </a:t>
            </a:r>
            <a:r>
              <a:rPr lang="en-MY" dirty="0" err="1" smtClean="0"/>
              <a:t>diperoleh</a:t>
            </a:r>
            <a:r>
              <a:rPr lang="en-MY" dirty="0" smtClean="0"/>
              <a:t> </a:t>
            </a:r>
            <a:r>
              <a:rPr lang="en-MY" dirty="0" err="1" smtClean="0"/>
              <a:t>dpat</a:t>
            </a:r>
            <a:r>
              <a:rPr lang="en-MY" dirty="0" smtClean="0"/>
              <a:t> </a:t>
            </a:r>
            <a:r>
              <a:rPr lang="en-MY" dirty="0" err="1" smtClean="0"/>
              <a:t>dibelanjakan</a:t>
            </a:r>
            <a:r>
              <a:rPr lang="en-MY" dirty="0" smtClean="0"/>
              <a:t> </a:t>
            </a:r>
            <a:r>
              <a:rPr lang="en-MY" dirty="0" err="1" smtClean="0"/>
              <a:t>ke</a:t>
            </a:r>
            <a:r>
              <a:rPr lang="en-MY" dirty="0" smtClean="0"/>
              <a:t> </a:t>
            </a:r>
            <a:r>
              <a:rPr lang="en-MY" dirty="0" err="1" smtClean="0"/>
              <a:t>jalan</a:t>
            </a:r>
            <a:r>
              <a:rPr lang="en-MY" dirty="0" smtClean="0"/>
              <a:t> </a:t>
            </a:r>
            <a:r>
              <a:rPr lang="en-MY" dirty="0" err="1" smtClean="0"/>
              <a:t>allah</a:t>
            </a:r>
            <a:r>
              <a:rPr lang="en-MY" dirty="0" smtClean="0"/>
              <a:t> </a:t>
            </a:r>
            <a:r>
              <a:rPr lang="en-MY" dirty="0" err="1" smtClean="0"/>
              <a:t>swt</a:t>
            </a:r>
            <a:r>
              <a:rPr lang="en-MY" dirty="0" smtClean="0"/>
              <a:t> </a:t>
            </a:r>
          </a:p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melarang</a:t>
            </a:r>
            <a:r>
              <a:rPr lang="en-MY" dirty="0" smtClean="0"/>
              <a:t> </a:t>
            </a:r>
            <a:r>
              <a:rPr lang="en-MY" dirty="0" err="1" smtClean="0"/>
              <a:t>manusia</a:t>
            </a:r>
            <a:r>
              <a:rPr lang="en-MY" dirty="0" smtClean="0"/>
              <a:t> </a:t>
            </a:r>
            <a:r>
              <a:rPr lang="en-MY" dirty="0" err="1" smtClean="0"/>
              <a:t>membelanjakan</a:t>
            </a:r>
            <a:r>
              <a:rPr lang="en-MY" dirty="0" smtClean="0"/>
              <a:t> </a:t>
            </a:r>
            <a:r>
              <a:rPr lang="en-MY" dirty="0" err="1" smtClean="0"/>
              <a:t>harta</a:t>
            </a:r>
            <a:r>
              <a:rPr lang="en-MY" dirty="0" smtClean="0"/>
              <a:t> </a:t>
            </a:r>
            <a:r>
              <a:rPr lang="en-MY" dirty="0" err="1" smtClean="0"/>
              <a:t>ke</a:t>
            </a:r>
            <a:r>
              <a:rPr lang="en-MY" dirty="0" smtClean="0"/>
              <a:t> </a:t>
            </a:r>
            <a:r>
              <a:rPr lang="en-MY" dirty="0" err="1" smtClean="0"/>
              <a:t>jalan</a:t>
            </a:r>
            <a:r>
              <a:rPr lang="en-MY" dirty="0" smtClean="0"/>
              <a:t> </a:t>
            </a:r>
            <a:r>
              <a:rPr lang="en-MY" dirty="0" err="1" smtClean="0"/>
              <a:t>maksiat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6272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457"/>
            <a:ext cx="6515100" cy="1440160"/>
          </a:xfrm>
        </p:spPr>
        <p:txBody>
          <a:bodyPr>
            <a:normAutofit/>
          </a:bodyPr>
          <a:lstStyle/>
          <a:p>
            <a:pPr algn="l"/>
            <a:r>
              <a:rPr lang="en-MY" sz="3200" dirty="0" smtClean="0"/>
              <a:t>11.Keburukan </a:t>
            </a:r>
            <a:r>
              <a:rPr lang="en-MY" sz="3200" dirty="0" err="1" smtClean="0"/>
              <a:t>mengabaikan</a:t>
            </a:r>
            <a:r>
              <a:rPr lang="en-MY" sz="3200" dirty="0" smtClean="0"/>
              <a:t> </a:t>
            </a:r>
            <a:r>
              <a:rPr lang="en-MY" sz="3200" dirty="0" err="1" smtClean="0"/>
              <a:t>tanggungjawb</a:t>
            </a:r>
            <a:r>
              <a:rPr lang="en-MY" sz="3200" dirty="0" smtClean="0"/>
              <a:t> </a:t>
            </a:r>
            <a:r>
              <a:rPr lang="en-MY" sz="3200" dirty="0" err="1" smtClean="0"/>
              <a:t>terhadap</a:t>
            </a:r>
            <a:r>
              <a:rPr lang="en-MY" sz="3200" dirty="0" smtClean="0"/>
              <a:t> </a:t>
            </a:r>
            <a:r>
              <a:rPr lang="en-MY" sz="3200" dirty="0" err="1" smtClean="0"/>
              <a:t>harta</a:t>
            </a:r>
            <a:r>
              <a:rPr lang="en-MY" sz="3200" dirty="0" smtClean="0"/>
              <a:t>.</a:t>
            </a:r>
            <a:endParaRPr lang="en-MY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0592"/>
            <a:ext cx="6858000" cy="8625408"/>
          </a:xfrm>
        </p:spPr>
        <p:txBody>
          <a:bodyPr/>
          <a:lstStyle/>
          <a:p>
            <a:pPr marL="0" indent="0">
              <a:buNone/>
            </a:pPr>
            <a:r>
              <a:rPr lang="en-MY" dirty="0" smtClean="0"/>
              <a:t>(</a:t>
            </a:r>
            <a:r>
              <a:rPr lang="en-MY" dirty="0" err="1" smtClean="0"/>
              <a:t>individu</a:t>
            </a:r>
            <a:r>
              <a:rPr lang="en-MY" dirty="0" smtClean="0"/>
              <a:t>)</a:t>
            </a:r>
          </a:p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harta</a:t>
            </a:r>
            <a:r>
              <a:rPr lang="en-MY" dirty="0" smtClean="0"/>
              <a:t> </a:t>
            </a:r>
            <a:r>
              <a:rPr lang="en-MY" dirty="0" err="1" smtClean="0"/>
              <a:t>akan</a:t>
            </a:r>
            <a:r>
              <a:rPr lang="en-MY" dirty="0" smtClean="0"/>
              <a:t> </a:t>
            </a:r>
            <a:r>
              <a:rPr lang="en-MY" dirty="0" err="1" smtClean="0"/>
              <a:t>berkurangan</a:t>
            </a:r>
            <a:r>
              <a:rPr lang="en-MY" dirty="0" smtClean="0"/>
              <a:t> </a:t>
            </a:r>
          </a:p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sering</a:t>
            </a:r>
            <a:r>
              <a:rPr lang="en-MY" dirty="0" smtClean="0"/>
              <a:t> </a:t>
            </a:r>
            <a:r>
              <a:rPr lang="en-MY" dirty="0" err="1" smtClean="0"/>
              <a:t>mengalami</a:t>
            </a:r>
            <a:r>
              <a:rPr lang="en-MY" dirty="0" smtClean="0"/>
              <a:t> </a:t>
            </a:r>
            <a:r>
              <a:rPr lang="en-MY" dirty="0" err="1" smtClean="0"/>
              <a:t>kesempitan</a:t>
            </a:r>
            <a:r>
              <a:rPr lang="en-MY" dirty="0" smtClean="0"/>
              <a:t> </a:t>
            </a:r>
            <a:r>
              <a:rPr lang="en-MY" dirty="0" err="1" smtClean="0"/>
              <a:t>wang</a:t>
            </a:r>
            <a:endParaRPr lang="en-MY" dirty="0" smtClean="0"/>
          </a:p>
          <a:p>
            <a:pPr marL="0" indent="0">
              <a:buNone/>
            </a:pPr>
            <a:r>
              <a:rPr lang="en-MY" dirty="0" smtClean="0"/>
              <a:t>(</a:t>
            </a:r>
            <a:r>
              <a:rPr lang="en-MY" dirty="0" err="1" smtClean="0"/>
              <a:t>masyarakat</a:t>
            </a:r>
            <a:r>
              <a:rPr lang="en-MY" dirty="0" smtClean="0"/>
              <a:t>)</a:t>
            </a:r>
          </a:p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timbul</a:t>
            </a:r>
            <a:r>
              <a:rPr lang="en-MY" dirty="0" smtClean="0"/>
              <a:t> </a:t>
            </a:r>
            <a:r>
              <a:rPr lang="en-MY" dirty="0" err="1" smtClean="0"/>
              <a:t>perasaan</a:t>
            </a:r>
            <a:r>
              <a:rPr lang="en-MY" dirty="0" smtClean="0"/>
              <a:t> </a:t>
            </a:r>
            <a:r>
              <a:rPr lang="en-MY" dirty="0" err="1" smtClean="0"/>
              <a:t>hasad</a:t>
            </a:r>
            <a:r>
              <a:rPr lang="en-MY" dirty="0" smtClean="0"/>
              <a:t> </a:t>
            </a:r>
            <a:r>
              <a:rPr lang="en-MY" dirty="0" err="1" smtClean="0"/>
              <a:t>dengki</a:t>
            </a:r>
            <a:endParaRPr lang="en-MY" dirty="0" smtClean="0"/>
          </a:p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terhapus</a:t>
            </a:r>
            <a:r>
              <a:rPr lang="en-MY" dirty="0" smtClean="0"/>
              <a:t> </a:t>
            </a:r>
            <a:r>
              <a:rPr lang="en-MY" dirty="0" err="1" smtClean="0"/>
              <a:t>semangat</a:t>
            </a:r>
            <a:r>
              <a:rPr lang="en-MY" dirty="0" smtClean="0"/>
              <a:t> </a:t>
            </a:r>
            <a:r>
              <a:rPr lang="en-MY" dirty="0" err="1" smtClean="0"/>
              <a:t>tolong-menolong</a:t>
            </a:r>
            <a:endParaRPr lang="en-MY" dirty="0" smtClean="0"/>
          </a:p>
          <a:p>
            <a:pPr marL="0" indent="0">
              <a:buNone/>
            </a:pPr>
            <a:r>
              <a:rPr lang="en-MY" dirty="0" smtClean="0"/>
              <a:t>(</a:t>
            </a:r>
            <a:r>
              <a:rPr lang="en-MY" dirty="0" err="1" smtClean="0"/>
              <a:t>negara</a:t>
            </a:r>
            <a:r>
              <a:rPr lang="en-MY" dirty="0" smtClean="0"/>
              <a:t>)</a:t>
            </a:r>
          </a:p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berlaku</a:t>
            </a:r>
            <a:r>
              <a:rPr lang="en-MY" dirty="0" smtClean="0"/>
              <a:t> </a:t>
            </a:r>
            <a:r>
              <a:rPr lang="en-MY" dirty="0" err="1" smtClean="0"/>
              <a:t>inflasi</a:t>
            </a:r>
            <a:endParaRPr lang="en-MY" dirty="0" smtClean="0"/>
          </a:p>
          <a:p>
            <a:pPr marL="0" indent="0">
              <a:buNone/>
            </a:pPr>
            <a:r>
              <a:rPr lang="en-MY" dirty="0" smtClean="0"/>
              <a:t>-</a:t>
            </a:r>
            <a:r>
              <a:rPr lang="en-MY" dirty="0" err="1" smtClean="0"/>
              <a:t>berlaku</a:t>
            </a:r>
            <a:r>
              <a:rPr lang="en-MY" dirty="0" smtClean="0"/>
              <a:t> </a:t>
            </a:r>
            <a:r>
              <a:rPr lang="en-MY" dirty="0" err="1" smtClean="0"/>
              <a:t>kemelesetan</a:t>
            </a:r>
            <a:r>
              <a:rPr lang="en-MY" dirty="0" smtClean="0"/>
              <a:t> </a:t>
            </a:r>
            <a:r>
              <a:rPr lang="en-MY" dirty="0" err="1" smtClean="0"/>
              <a:t>ekonomi</a:t>
            </a:r>
            <a:r>
              <a:rPr lang="en-MY" dirty="0" smtClean="0"/>
              <a:t> </a:t>
            </a:r>
          </a:p>
          <a:p>
            <a:pPr marL="0" indent="0">
              <a:buNone/>
            </a:pPr>
            <a:r>
              <a:rPr lang="en-MY" dirty="0" err="1" smtClean="0"/>
              <a:t>Manipulasi-menggunakan</a:t>
            </a:r>
            <a:r>
              <a:rPr lang="en-MY" dirty="0" smtClean="0"/>
              <a:t> </a:t>
            </a:r>
            <a:r>
              <a:rPr lang="en-MY" dirty="0" err="1" smtClean="0"/>
              <a:t>kemahiran</a:t>
            </a:r>
            <a:r>
              <a:rPr lang="en-MY" dirty="0" smtClean="0"/>
              <a:t> </a:t>
            </a:r>
            <a:r>
              <a:rPr lang="en-MY" dirty="0" err="1" smtClean="0"/>
              <a:t>atau</a:t>
            </a:r>
            <a:r>
              <a:rPr lang="en-MY" dirty="0" smtClean="0"/>
              <a:t> </a:t>
            </a:r>
            <a:r>
              <a:rPr lang="en-MY" dirty="0" err="1" smtClean="0"/>
              <a:t>kepakaran</a:t>
            </a:r>
            <a:r>
              <a:rPr lang="en-MY" dirty="0" smtClean="0"/>
              <a:t> </a:t>
            </a:r>
            <a:r>
              <a:rPr lang="en-MY" dirty="0" err="1" smtClean="0"/>
              <a:t>untuk</a:t>
            </a:r>
            <a:r>
              <a:rPr lang="en-MY" dirty="0" smtClean="0"/>
              <a:t> </a:t>
            </a:r>
            <a:r>
              <a:rPr lang="en-MY" dirty="0" err="1" smtClean="0"/>
              <a:t>memperoleh</a:t>
            </a:r>
            <a:r>
              <a:rPr lang="en-MY" dirty="0" smtClean="0"/>
              <a:t> </a:t>
            </a:r>
            <a:r>
              <a:rPr lang="en-MY" dirty="0" err="1" smtClean="0"/>
              <a:t>keuntungan</a:t>
            </a:r>
            <a:r>
              <a:rPr lang="en-MY" dirty="0" smtClean="0"/>
              <a:t> </a:t>
            </a:r>
            <a:r>
              <a:rPr lang="en-MY" dirty="0" err="1" smtClean="0"/>
              <a:t>peribadi</a:t>
            </a:r>
            <a:r>
              <a:rPr lang="en-MY" dirty="0" smtClean="0"/>
              <a:t> </a:t>
            </a:r>
            <a:r>
              <a:rPr lang="en-MY" dirty="0" err="1" smtClean="0"/>
              <a:t>dgn</a:t>
            </a:r>
            <a:r>
              <a:rPr lang="en-MY" dirty="0" smtClean="0"/>
              <a:t> </a:t>
            </a:r>
            <a:r>
              <a:rPr lang="en-MY" dirty="0" err="1" smtClean="0"/>
              <a:t>cara</a:t>
            </a:r>
            <a:r>
              <a:rPr lang="en-MY" dirty="0" smtClean="0"/>
              <a:t> </a:t>
            </a:r>
            <a:r>
              <a:rPr lang="en-MY" dirty="0" err="1" smtClean="0"/>
              <a:t>salah</a:t>
            </a:r>
            <a:r>
              <a:rPr lang="en-MY" dirty="0" smtClean="0"/>
              <a:t>.</a:t>
            </a:r>
          </a:p>
          <a:p>
            <a:pPr marL="0" indent="0">
              <a:buNone/>
            </a:pPr>
            <a:r>
              <a:rPr lang="en-MY" dirty="0" err="1" smtClean="0"/>
              <a:t>Monopoli-penguasaan</a:t>
            </a:r>
            <a:r>
              <a:rPr lang="en-MY" dirty="0" smtClean="0"/>
              <a:t> </a:t>
            </a:r>
            <a:r>
              <a:rPr lang="en-MY" dirty="0" err="1" smtClean="0"/>
              <a:t>sepenuhnya</a:t>
            </a:r>
            <a:r>
              <a:rPr lang="en-MY" dirty="0" smtClean="0"/>
              <a:t> </a:t>
            </a:r>
            <a:r>
              <a:rPr lang="en-MY" dirty="0" err="1" smtClean="0"/>
              <a:t>terhadap</a:t>
            </a:r>
            <a:r>
              <a:rPr lang="en-MY" dirty="0" smtClean="0"/>
              <a:t> </a:t>
            </a:r>
            <a:r>
              <a:rPr lang="en-MY" dirty="0" err="1" smtClean="0"/>
              <a:t>sesuatu</a:t>
            </a:r>
            <a:r>
              <a:rPr lang="en-MY" dirty="0" smtClean="0"/>
              <a:t> </a:t>
            </a:r>
            <a:r>
              <a:rPr lang="en-MY" dirty="0" err="1" smtClean="0"/>
              <a:t>barangan,perdagangan</a:t>
            </a:r>
            <a:r>
              <a:rPr lang="en-MY" dirty="0" smtClean="0"/>
              <a:t> </a:t>
            </a:r>
            <a:r>
              <a:rPr lang="en-MY" dirty="0" err="1" smtClean="0"/>
              <a:t>perkhidmatan</a:t>
            </a:r>
            <a:r>
              <a:rPr lang="en-MY" dirty="0" smtClean="0"/>
              <a:t> </a:t>
            </a:r>
            <a:r>
              <a:rPr lang="en-MY" dirty="0" err="1" smtClean="0"/>
              <a:t>dan</a:t>
            </a:r>
            <a:r>
              <a:rPr lang="en-MY" dirty="0" smtClean="0"/>
              <a:t> </a:t>
            </a:r>
            <a:r>
              <a:rPr lang="en-MY" dirty="0" err="1" smtClean="0"/>
              <a:t>sebagainya</a:t>
            </a:r>
            <a:r>
              <a:rPr lang="en-MY" dirty="0" smtClean="0"/>
              <a:t> </a:t>
            </a:r>
            <a:r>
              <a:rPr lang="en-MY" dirty="0" err="1" smtClean="0"/>
              <a:t>dlm</a:t>
            </a:r>
            <a:r>
              <a:rPr lang="en-MY" dirty="0" smtClean="0"/>
              <a:t> </a:t>
            </a:r>
            <a:r>
              <a:rPr lang="en-MY" dirty="0" err="1" smtClean="0"/>
              <a:t>pasaran</a:t>
            </a:r>
            <a:r>
              <a:rPr lang="en-MY" dirty="0" smtClean="0"/>
              <a:t>.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8368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3728864"/>
          </a:xfrm>
        </p:spPr>
        <p:txBody>
          <a:bodyPr>
            <a:normAutofit/>
          </a:bodyPr>
          <a:lstStyle/>
          <a:p>
            <a:pPr algn="l"/>
            <a:r>
              <a:rPr lang="en-MY" sz="3200" dirty="0" err="1"/>
              <a:t>R</a:t>
            </a:r>
            <a:r>
              <a:rPr lang="en-MY" sz="3200" dirty="0" err="1" smtClean="0"/>
              <a:t>iba-bunga</a:t>
            </a:r>
            <a:r>
              <a:rPr lang="en-MY" sz="3200" dirty="0" smtClean="0"/>
              <a:t> </a:t>
            </a:r>
            <a:r>
              <a:rPr lang="en-MY" sz="3200" dirty="0" err="1" smtClean="0"/>
              <a:t>atau</a:t>
            </a:r>
            <a:r>
              <a:rPr lang="en-MY" sz="3200" dirty="0" smtClean="0"/>
              <a:t> </a:t>
            </a:r>
            <a:r>
              <a:rPr lang="en-MY" sz="3200" dirty="0" err="1" smtClean="0"/>
              <a:t>pertambahan</a:t>
            </a:r>
            <a:r>
              <a:rPr lang="en-MY" sz="3200" dirty="0" smtClean="0"/>
              <a:t> </a:t>
            </a:r>
            <a:r>
              <a:rPr lang="en-MY" sz="3200" dirty="0" err="1" smtClean="0"/>
              <a:t>dalam</a:t>
            </a:r>
            <a:r>
              <a:rPr lang="en-MY" sz="3200" dirty="0" smtClean="0"/>
              <a:t> </a:t>
            </a:r>
            <a:r>
              <a:rPr lang="en-MY" sz="3200" dirty="0" err="1" smtClean="0"/>
              <a:t>pinjaman,hutang</a:t>
            </a:r>
            <a:r>
              <a:rPr lang="en-MY" sz="3200" dirty="0" smtClean="0"/>
              <a:t> </a:t>
            </a:r>
            <a:r>
              <a:rPr lang="en-MY" sz="3200" dirty="0" err="1" smtClean="0"/>
              <a:t>piutang</a:t>
            </a:r>
            <a:r>
              <a:rPr lang="en-MY" sz="3200" dirty="0" smtClean="0"/>
              <a:t> </a:t>
            </a:r>
            <a:r>
              <a:rPr lang="en-MY" sz="3200" dirty="0" err="1" smtClean="0"/>
              <a:t>atau</a:t>
            </a:r>
            <a:r>
              <a:rPr lang="en-MY" sz="3200" dirty="0" smtClean="0"/>
              <a:t> </a:t>
            </a:r>
            <a:r>
              <a:rPr lang="en-MY" sz="3200" dirty="0" err="1" smtClean="0"/>
              <a:t>pertukaran</a:t>
            </a:r>
            <a:r>
              <a:rPr lang="en-MY" sz="3200" dirty="0" smtClean="0"/>
              <a:t> </a:t>
            </a:r>
            <a:r>
              <a:rPr lang="en-MY" sz="3200" dirty="0" err="1" smtClean="0"/>
              <a:t>barang</a:t>
            </a:r>
            <a:r>
              <a:rPr lang="en-MY" sz="3200" dirty="0" smtClean="0"/>
              <a:t> </a:t>
            </a:r>
            <a:r>
              <a:rPr lang="en-MY" sz="3200" dirty="0" err="1" smtClean="0"/>
              <a:t>sejenis</a:t>
            </a:r>
            <a:r>
              <a:rPr lang="en-MY" sz="3200" dirty="0" smtClean="0"/>
              <a:t> </a:t>
            </a:r>
            <a:r>
              <a:rPr lang="en-MY" sz="3200" dirty="0" err="1" smtClean="0"/>
              <a:t>atau</a:t>
            </a:r>
            <a:r>
              <a:rPr lang="en-MY" sz="3200" dirty="0" smtClean="0"/>
              <a:t> </a:t>
            </a:r>
            <a:r>
              <a:rPr lang="en-MY" sz="3200" dirty="0" err="1" smtClean="0"/>
              <a:t>tambahan</a:t>
            </a:r>
            <a:r>
              <a:rPr lang="en-MY" sz="3200" dirty="0" smtClean="0"/>
              <a:t> </a:t>
            </a:r>
            <a:r>
              <a:rPr lang="en-MY" sz="3200" dirty="0" err="1" smtClean="0"/>
              <a:t>balik</a:t>
            </a:r>
            <a:r>
              <a:rPr lang="en-MY" sz="3200" dirty="0" smtClean="0"/>
              <a:t> </a:t>
            </a:r>
            <a:r>
              <a:rPr lang="en-MY" sz="3200" dirty="0" err="1" smtClean="0"/>
              <a:t>hutang</a:t>
            </a:r>
            <a:r>
              <a:rPr lang="en-MY" sz="3200" dirty="0" smtClean="0"/>
              <a:t> </a:t>
            </a:r>
            <a:r>
              <a:rPr lang="en-MY" sz="3200" dirty="0" err="1" smtClean="0"/>
              <a:t>akibat</a:t>
            </a:r>
            <a:r>
              <a:rPr lang="en-MY" sz="3200" dirty="0" smtClean="0"/>
              <a:t> </a:t>
            </a:r>
            <a:r>
              <a:rPr lang="en-MY" sz="3200" dirty="0" err="1" smtClean="0"/>
              <a:t>penangguhan</a:t>
            </a:r>
            <a:r>
              <a:rPr lang="en-MY" sz="3200" dirty="0" smtClean="0"/>
              <a:t> </a:t>
            </a:r>
            <a:r>
              <a:rPr lang="en-MY" sz="3200" dirty="0" err="1" smtClean="0"/>
              <a:t>bayaran</a:t>
            </a:r>
            <a:r>
              <a:rPr lang="en-MY" sz="3200" dirty="0" smtClean="0"/>
              <a:t>.</a:t>
            </a:r>
            <a:endParaRPr lang="en-MY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68497"/>
            <a:ext cx="6858000" cy="6537503"/>
          </a:xfrm>
        </p:spPr>
        <p:txBody>
          <a:bodyPr/>
          <a:lstStyle/>
          <a:p>
            <a:r>
              <a:rPr lang="en-MY" dirty="0" err="1" smtClean="0"/>
              <a:t>Rasuah-memberikan</a:t>
            </a:r>
            <a:r>
              <a:rPr lang="en-MY" dirty="0" smtClean="0"/>
              <a:t> </a:t>
            </a:r>
            <a:r>
              <a:rPr lang="en-MY" dirty="0" err="1" smtClean="0"/>
              <a:t>sesuatu</a:t>
            </a:r>
            <a:r>
              <a:rPr lang="en-MY" dirty="0" smtClean="0"/>
              <a:t> </a:t>
            </a:r>
            <a:r>
              <a:rPr lang="en-MY" dirty="0" err="1" smtClean="0"/>
              <a:t>barangan</a:t>
            </a:r>
            <a:r>
              <a:rPr lang="en-MY" dirty="0" smtClean="0"/>
              <a:t> </a:t>
            </a:r>
            <a:r>
              <a:rPr lang="en-MY" dirty="0" err="1" smtClean="0"/>
              <a:t>berharga</a:t>
            </a:r>
            <a:r>
              <a:rPr lang="en-MY" dirty="0" smtClean="0"/>
              <a:t> </a:t>
            </a:r>
            <a:r>
              <a:rPr lang="en-MY" dirty="0" err="1" smtClean="0"/>
              <a:t>kepada</a:t>
            </a:r>
            <a:r>
              <a:rPr lang="en-MY" dirty="0" smtClean="0"/>
              <a:t> </a:t>
            </a:r>
            <a:r>
              <a:rPr lang="en-MY" dirty="0" err="1" smtClean="0"/>
              <a:t>seeorg</a:t>
            </a:r>
            <a:r>
              <a:rPr lang="en-MY" dirty="0" smtClean="0"/>
              <a:t> </a:t>
            </a:r>
            <a:r>
              <a:rPr lang="en-MY" dirty="0" err="1" smtClean="0"/>
              <a:t>untuk</a:t>
            </a:r>
            <a:r>
              <a:rPr lang="en-MY" dirty="0" smtClean="0"/>
              <a:t> </a:t>
            </a:r>
            <a:r>
              <a:rPr lang="en-MY" dirty="0" err="1" smtClean="0"/>
              <a:t>mendptkan</a:t>
            </a:r>
            <a:r>
              <a:rPr lang="en-MY" dirty="0" smtClean="0"/>
              <a:t> </a:t>
            </a:r>
            <a:r>
              <a:rPr lang="en-MY" dirty="0" err="1" smtClean="0"/>
              <a:t>atau</a:t>
            </a:r>
            <a:r>
              <a:rPr lang="en-MY" dirty="0" smtClean="0"/>
              <a:t> </a:t>
            </a:r>
            <a:r>
              <a:rPr lang="en-MY" dirty="0" err="1" smtClean="0"/>
              <a:t>mlpskan</a:t>
            </a:r>
            <a:r>
              <a:rPr lang="en-MY" dirty="0" smtClean="0"/>
              <a:t> </a:t>
            </a:r>
            <a:r>
              <a:rPr lang="en-MY" dirty="0" err="1" smtClean="0"/>
              <a:t>sesuatu</a:t>
            </a:r>
            <a:r>
              <a:rPr lang="en-MY" dirty="0" smtClean="0"/>
              <a:t> </a:t>
            </a:r>
            <a:r>
              <a:rPr lang="en-MY" dirty="0" err="1" smtClean="0"/>
              <a:t>tindakan</a:t>
            </a:r>
            <a:r>
              <a:rPr lang="en-MY" dirty="0" smtClean="0"/>
              <a:t> </a:t>
            </a:r>
            <a:r>
              <a:rPr lang="en-MY" dirty="0" err="1" smtClean="0"/>
              <a:t>dgn</a:t>
            </a:r>
            <a:r>
              <a:rPr lang="en-MY" dirty="0" smtClean="0"/>
              <a:t> </a:t>
            </a:r>
            <a:r>
              <a:rPr lang="en-MY" dirty="0" err="1" smtClean="0"/>
              <a:t>cara</a:t>
            </a:r>
            <a:r>
              <a:rPr lang="en-MY" dirty="0" smtClean="0"/>
              <a:t> </a:t>
            </a:r>
            <a:r>
              <a:rPr lang="en-MY" dirty="0" err="1" smtClean="0"/>
              <a:t>yg</a:t>
            </a:r>
            <a:r>
              <a:rPr lang="en-MY" dirty="0" smtClean="0"/>
              <a:t> </a:t>
            </a:r>
            <a:r>
              <a:rPr lang="en-MY" dirty="0" err="1" smtClean="0"/>
              <a:t>salah</a:t>
            </a:r>
            <a:endParaRPr lang="en-MY" dirty="0" smtClean="0"/>
          </a:p>
          <a:p>
            <a:r>
              <a:rPr lang="en-MY" dirty="0" err="1" smtClean="0"/>
              <a:t>Wakaf-harta</a:t>
            </a:r>
            <a:r>
              <a:rPr lang="en-MY" dirty="0" smtClean="0"/>
              <a:t> </a:t>
            </a:r>
            <a:r>
              <a:rPr lang="en-MY" dirty="0" err="1" smtClean="0"/>
              <a:t>yg</a:t>
            </a:r>
            <a:r>
              <a:rPr lang="en-MY" dirty="0" smtClean="0"/>
              <a:t> </a:t>
            </a:r>
            <a:r>
              <a:rPr lang="en-MY" dirty="0" err="1" smtClean="0"/>
              <a:t>diserahkan</a:t>
            </a:r>
            <a:r>
              <a:rPr lang="en-MY" dirty="0" smtClean="0"/>
              <a:t> </a:t>
            </a:r>
            <a:r>
              <a:rPr lang="en-MY" dirty="0" err="1" smtClean="0"/>
              <a:t>untuk</a:t>
            </a:r>
            <a:r>
              <a:rPr lang="en-MY" dirty="0" smtClean="0"/>
              <a:t> </a:t>
            </a:r>
            <a:r>
              <a:rPr lang="en-MY" dirty="0" err="1" smtClean="0"/>
              <a:t>faedah</a:t>
            </a:r>
            <a:r>
              <a:rPr lang="en-MY" dirty="0" smtClean="0"/>
              <a:t> org </a:t>
            </a:r>
            <a:r>
              <a:rPr lang="en-MY" dirty="0" err="1" smtClean="0"/>
              <a:t>rmi</a:t>
            </a:r>
            <a:r>
              <a:rPr lang="en-MY" dirty="0" smtClean="0"/>
              <a:t> </a:t>
            </a:r>
            <a:r>
              <a:rPr lang="en-MY" dirty="0" err="1" smtClean="0"/>
              <a:t>yg</a:t>
            </a:r>
            <a:r>
              <a:rPr lang="en-MY" dirty="0" smtClean="0"/>
              <a:t> </a:t>
            </a:r>
            <a:r>
              <a:rPr lang="en-MY" dirty="0" err="1" smtClean="0"/>
              <a:t>berkaitan</a:t>
            </a:r>
            <a:r>
              <a:rPr lang="en-MY" dirty="0" smtClean="0"/>
              <a:t> </a:t>
            </a:r>
            <a:r>
              <a:rPr lang="en-MY" dirty="0" err="1" smtClean="0"/>
              <a:t>dgn</a:t>
            </a:r>
            <a:r>
              <a:rPr lang="en-MY" dirty="0" smtClean="0"/>
              <a:t> agama </a:t>
            </a:r>
            <a:r>
              <a:rPr lang="en-MY" dirty="0" err="1" smtClean="0"/>
              <a:t>islam</a:t>
            </a:r>
            <a:r>
              <a:rPr lang="en-MY" dirty="0" smtClean="0"/>
              <a:t> </a:t>
            </a:r>
          </a:p>
          <a:p>
            <a:r>
              <a:rPr lang="en-MY" dirty="0" err="1" smtClean="0"/>
              <a:t>Sabotaj-perbuatan</a:t>
            </a:r>
            <a:r>
              <a:rPr lang="en-MY" dirty="0" smtClean="0"/>
              <a:t> </a:t>
            </a:r>
            <a:r>
              <a:rPr lang="en-MY" dirty="0" err="1" smtClean="0"/>
              <a:t>khianat</a:t>
            </a:r>
            <a:r>
              <a:rPr lang="en-MY" dirty="0" smtClean="0"/>
              <a:t> </a:t>
            </a:r>
            <a:r>
              <a:rPr lang="en-MY" dirty="0" err="1" smtClean="0"/>
              <a:t>untuk</a:t>
            </a:r>
            <a:r>
              <a:rPr lang="en-MY" dirty="0" smtClean="0"/>
              <a:t> </a:t>
            </a:r>
            <a:r>
              <a:rPr lang="en-MY" dirty="0" err="1" smtClean="0"/>
              <a:t>memusnahkan</a:t>
            </a:r>
            <a:r>
              <a:rPr lang="en-MY" dirty="0" smtClean="0"/>
              <a:t> </a:t>
            </a:r>
            <a:r>
              <a:rPr lang="en-MY" dirty="0" err="1" smtClean="0"/>
              <a:t>atau</a:t>
            </a:r>
            <a:r>
              <a:rPr lang="en-MY" dirty="0" smtClean="0"/>
              <a:t> </a:t>
            </a:r>
            <a:r>
              <a:rPr lang="en-MY" dirty="0" err="1" smtClean="0"/>
              <a:t>merosakkan</a:t>
            </a:r>
            <a:r>
              <a:rPr lang="en-MY" dirty="0" smtClean="0"/>
              <a:t> </a:t>
            </a:r>
            <a:r>
              <a:rPr lang="en-MY" dirty="0" err="1" smtClean="0"/>
              <a:t>kegiatn</a:t>
            </a:r>
            <a:r>
              <a:rPr lang="en-MY" dirty="0" smtClean="0"/>
              <a:t> </a:t>
            </a:r>
            <a:r>
              <a:rPr lang="en-MY" dirty="0" err="1" smtClean="0"/>
              <a:t>pihak</a:t>
            </a:r>
            <a:r>
              <a:rPr lang="en-MY" dirty="0" smtClean="0"/>
              <a:t> lain.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7337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340</Words>
  <Application>Microsoft Office PowerPoint</Application>
  <PresentationFormat>A4 Paper (210x297 mm)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Pelajaran 1:ISLAM DAN HARTA  UNIT 1:HARTA AMANAH ALLAH </vt:lpstr>
      <vt:lpstr>5.Cara menguruskan harta menurut islam</vt:lpstr>
      <vt:lpstr>(Masyarakat) </vt:lpstr>
      <vt:lpstr>11.Keburukan mengabaikan tanggungjawb terhadap harta.</vt:lpstr>
      <vt:lpstr>Riba-bunga atau pertambahan dalam pinjaman,hutang piutang atau pertukaran barang sejenis atau tambahan balik hutang akibat penangguhan bayaran.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Pelajaran 1:ISLAM DAN HARTA  UNIT 1:HARTA AMANAH ALLAH</dc:title>
  <dc:creator>HP</dc:creator>
  <cp:lastModifiedBy>HP</cp:lastModifiedBy>
  <cp:revision>6</cp:revision>
  <dcterms:created xsi:type="dcterms:W3CDTF">2017-10-04T12:07:52Z</dcterms:created>
  <dcterms:modified xsi:type="dcterms:W3CDTF">2017-10-04T13:02:48Z</dcterms:modified>
</cp:coreProperties>
</file>