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6A880-F3BB-4FBE-9894-BA3A5DB9CF8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CFA1A7-7697-4891-B2C8-16E256311536}">
      <dgm:prSet/>
      <dgm:spPr/>
      <dgm:t>
        <a:bodyPr/>
        <a:lstStyle/>
        <a:p>
          <a:r>
            <a:rPr lang="en-US" dirty="0"/>
            <a:t>Widely spread</a:t>
          </a:r>
        </a:p>
      </dgm:t>
    </dgm:pt>
    <dgm:pt modelId="{FA1F2D14-7912-4A56-B3F8-5D93B12A827F}" type="parTrans" cxnId="{D31D186F-1D0E-44BA-8775-54CC308385FB}">
      <dgm:prSet/>
      <dgm:spPr/>
      <dgm:t>
        <a:bodyPr/>
        <a:lstStyle/>
        <a:p>
          <a:endParaRPr lang="en-US"/>
        </a:p>
      </dgm:t>
    </dgm:pt>
    <dgm:pt modelId="{DE0177CE-C7E8-4FCF-8509-C4132EB6D962}" type="sibTrans" cxnId="{D31D186F-1D0E-44BA-8775-54CC308385FB}">
      <dgm:prSet/>
      <dgm:spPr/>
      <dgm:t>
        <a:bodyPr/>
        <a:lstStyle/>
        <a:p>
          <a:endParaRPr lang="en-US"/>
        </a:p>
      </dgm:t>
    </dgm:pt>
    <dgm:pt modelId="{570F86F1-0E33-411C-9820-EBDF09621DDD}">
      <dgm:prSet/>
      <dgm:spPr/>
      <dgm:t>
        <a:bodyPr/>
        <a:lstStyle/>
        <a:p>
          <a:r>
            <a:rPr lang="en-US" dirty="0"/>
            <a:t>Agent into action</a:t>
          </a:r>
        </a:p>
      </dgm:t>
    </dgm:pt>
    <dgm:pt modelId="{05273853-3E7F-40AE-98DE-132A212FBE76}" type="parTrans" cxnId="{6C922377-1D00-4191-9A87-7C643B748B99}">
      <dgm:prSet/>
      <dgm:spPr/>
      <dgm:t>
        <a:bodyPr/>
        <a:lstStyle/>
        <a:p>
          <a:endParaRPr lang="en-US"/>
        </a:p>
      </dgm:t>
    </dgm:pt>
    <dgm:pt modelId="{B9A79CF5-F67C-4956-909A-E3AE65FB5958}" type="sibTrans" cxnId="{6C922377-1D00-4191-9A87-7C643B748B99}">
      <dgm:prSet/>
      <dgm:spPr/>
      <dgm:t>
        <a:bodyPr/>
        <a:lstStyle/>
        <a:p>
          <a:endParaRPr lang="en-US"/>
        </a:p>
      </dgm:t>
    </dgm:pt>
    <dgm:pt modelId="{EE98017C-F5B8-424E-A8F5-B70F6C825A32}">
      <dgm:prSet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8E73B25B-9BF3-42F4-8CD7-688E4B6E9049}" type="parTrans" cxnId="{56B1D6F9-76F3-44F0-9A8F-22B1040D26A3}">
      <dgm:prSet/>
      <dgm:spPr/>
      <dgm:t>
        <a:bodyPr/>
        <a:lstStyle/>
        <a:p>
          <a:endParaRPr lang="en-US"/>
        </a:p>
      </dgm:t>
    </dgm:pt>
    <dgm:pt modelId="{FA9EC682-E692-4EC8-B8DE-58D0752D943F}" type="sibTrans" cxnId="{56B1D6F9-76F3-44F0-9A8F-22B1040D26A3}">
      <dgm:prSet/>
      <dgm:spPr/>
      <dgm:t>
        <a:bodyPr/>
        <a:lstStyle/>
        <a:p>
          <a:endParaRPr lang="en-US"/>
        </a:p>
      </dgm:t>
    </dgm:pt>
    <dgm:pt modelId="{07D21008-BABD-449E-8A21-46E9ABD1072E}" type="pres">
      <dgm:prSet presAssocID="{32C6A880-F3BB-4FBE-9894-BA3A5DB9CF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96673C-34F8-420C-8984-E710EB105168}" type="pres">
      <dgm:prSet presAssocID="{59CFA1A7-7697-4891-B2C8-16E256311536}" presName="root" presStyleCnt="0"/>
      <dgm:spPr/>
    </dgm:pt>
    <dgm:pt modelId="{113E0BB8-DB74-430A-AF05-8ADD974DEE14}" type="pres">
      <dgm:prSet presAssocID="{59CFA1A7-7697-4891-B2C8-16E256311536}" presName="rootComposite" presStyleCnt="0"/>
      <dgm:spPr/>
    </dgm:pt>
    <dgm:pt modelId="{59E2F092-4001-4570-B741-F9A7CEE6CABB}" type="pres">
      <dgm:prSet presAssocID="{59CFA1A7-7697-4891-B2C8-16E256311536}" presName="rootText" presStyleLbl="node1" presStyleIdx="0" presStyleCnt="3" custLinFactNeighborX="579" custLinFactNeighborY="34659"/>
      <dgm:spPr/>
    </dgm:pt>
    <dgm:pt modelId="{DB603835-3A70-4491-86FE-EC95ED195D12}" type="pres">
      <dgm:prSet presAssocID="{59CFA1A7-7697-4891-B2C8-16E256311536}" presName="rootConnector" presStyleLbl="node1" presStyleIdx="0" presStyleCnt="3"/>
      <dgm:spPr/>
    </dgm:pt>
    <dgm:pt modelId="{F6B3FC92-4CF1-4D7A-80EC-7AC04E7F2666}" type="pres">
      <dgm:prSet presAssocID="{59CFA1A7-7697-4891-B2C8-16E256311536}" presName="childShape" presStyleCnt="0"/>
      <dgm:spPr/>
    </dgm:pt>
    <dgm:pt modelId="{39A7B046-A047-44D6-A865-74FE0649DE15}" type="pres">
      <dgm:prSet presAssocID="{570F86F1-0E33-411C-9820-EBDF09621DDD}" presName="root" presStyleCnt="0"/>
      <dgm:spPr/>
    </dgm:pt>
    <dgm:pt modelId="{26A6B9BD-7D96-41D3-AFB6-4739DA09B526}" type="pres">
      <dgm:prSet presAssocID="{570F86F1-0E33-411C-9820-EBDF09621DDD}" presName="rootComposite" presStyleCnt="0"/>
      <dgm:spPr/>
    </dgm:pt>
    <dgm:pt modelId="{8182147E-E76F-4702-B6E0-4F8926DECCD1}" type="pres">
      <dgm:prSet presAssocID="{570F86F1-0E33-411C-9820-EBDF09621DDD}" presName="rootText" presStyleLbl="node1" presStyleIdx="1" presStyleCnt="3" custLinFactNeighborX="353" custLinFactNeighborY="33913"/>
      <dgm:spPr/>
    </dgm:pt>
    <dgm:pt modelId="{2D630794-6C02-4C5F-ABB7-76CFCAFA3BD5}" type="pres">
      <dgm:prSet presAssocID="{570F86F1-0E33-411C-9820-EBDF09621DDD}" presName="rootConnector" presStyleLbl="node1" presStyleIdx="1" presStyleCnt="3"/>
      <dgm:spPr/>
    </dgm:pt>
    <dgm:pt modelId="{FA560B14-2473-4886-8809-81ACCC5AA3C0}" type="pres">
      <dgm:prSet presAssocID="{570F86F1-0E33-411C-9820-EBDF09621DDD}" presName="childShape" presStyleCnt="0"/>
      <dgm:spPr/>
    </dgm:pt>
    <dgm:pt modelId="{A30AA7A8-E68A-42D9-93EF-853DCC7B68AA}" type="pres">
      <dgm:prSet presAssocID="{EE98017C-F5B8-424E-A8F5-B70F6C825A32}" presName="root" presStyleCnt="0"/>
      <dgm:spPr/>
    </dgm:pt>
    <dgm:pt modelId="{5FD861EA-4CB8-4EFA-940C-8E9AA417E1E8}" type="pres">
      <dgm:prSet presAssocID="{EE98017C-F5B8-424E-A8F5-B70F6C825A32}" presName="rootComposite" presStyleCnt="0"/>
      <dgm:spPr/>
    </dgm:pt>
    <dgm:pt modelId="{F8E98DDF-87BD-485A-BF77-7C2C49C5CA4A}" type="pres">
      <dgm:prSet presAssocID="{EE98017C-F5B8-424E-A8F5-B70F6C825A32}" presName="rootText" presStyleLbl="node1" presStyleIdx="2" presStyleCnt="3" custLinFactNeighborX="43" custLinFactNeighborY="33913"/>
      <dgm:spPr/>
    </dgm:pt>
    <dgm:pt modelId="{94BD3477-FF39-4675-90E7-363189EEEE7C}" type="pres">
      <dgm:prSet presAssocID="{EE98017C-F5B8-424E-A8F5-B70F6C825A32}" presName="rootConnector" presStyleLbl="node1" presStyleIdx="2" presStyleCnt="3"/>
      <dgm:spPr/>
    </dgm:pt>
    <dgm:pt modelId="{918BBA68-3BB8-408F-BAEE-DE82098033EB}" type="pres">
      <dgm:prSet presAssocID="{EE98017C-F5B8-424E-A8F5-B70F6C825A32}" presName="childShape" presStyleCnt="0"/>
      <dgm:spPr/>
    </dgm:pt>
  </dgm:ptLst>
  <dgm:cxnLst>
    <dgm:cxn modelId="{29EC7514-C830-48A9-98A3-028F172F13DC}" type="presOf" srcId="{EE98017C-F5B8-424E-A8F5-B70F6C825A32}" destId="{F8E98DDF-87BD-485A-BF77-7C2C49C5CA4A}" srcOrd="0" destOrd="0" presId="urn:microsoft.com/office/officeart/2005/8/layout/hierarchy3"/>
    <dgm:cxn modelId="{FC7D1536-F657-44FD-87FF-F98D9A29C8BA}" type="presOf" srcId="{EE98017C-F5B8-424E-A8F5-B70F6C825A32}" destId="{94BD3477-FF39-4675-90E7-363189EEEE7C}" srcOrd="1" destOrd="0" presId="urn:microsoft.com/office/officeart/2005/8/layout/hierarchy3"/>
    <dgm:cxn modelId="{58DDF067-016B-48A9-8AAE-B8958E656F76}" type="presOf" srcId="{570F86F1-0E33-411C-9820-EBDF09621DDD}" destId="{2D630794-6C02-4C5F-ABB7-76CFCAFA3BD5}" srcOrd="1" destOrd="0" presId="urn:microsoft.com/office/officeart/2005/8/layout/hierarchy3"/>
    <dgm:cxn modelId="{D31D186F-1D0E-44BA-8775-54CC308385FB}" srcId="{32C6A880-F3BB-4FBE-9894-BA3A5DB9CF8A}" destId="{59CFA1A7-7697-4891-B2C8-16E256311536}" srcOrd="0" destOrd="0" parTransId="{FA1F2D14-7912-4A56-B3F8-5D93B12A827F}" sibTransId="{DE0177CE-C7E8-4FCF-8509-C4132EB6D962}"/>
    <dgm:cxn modelId="{A60A6473-2677-4A50-88CA-681EDDED060F}" type="presOf" srcId="{59CFA1A7-7697-4891-B2C8-16E256311536}" destId="{DB603835-3A70-4491-86FE-EC95ED195D12}" srcOrd="1" destOrd="0" presId="urn:microsoft.com/office/officeart/2005/8/layout/hierarchy3"/>
    <dgm:cxn modelId="{6C922377-1D00-4191-9A87-7C643B748B99}" srcId="{32C6A880-F3BB-4FBE-9894-BA3A5DB9CF8A}" destId="{570F86F1-0E33-411C-9820-EBDF09621DDD}" srcOrd="1" destOrd="0" parTransId="{05273853-3E7F-40AE-98DE-132A212FBE76}" sibTransId="{B9A79CF5-F67C-4956-909A-E3AE65FB5958}"/>
    <dgm:cxn modelId="{B0AF4257-C96C-4AF5-AF01-E71E3131AE02}" type="presOf" srcId="{32C6A880-F3BB-4FBE-9894-BA3A5DB9CF8A}" destId="{07D21008-BABD-449E-8A21-46E9ABD1072E}" srcOrd="0" destOrd="0" presId="urn:microsoft.com/office/officeart/2005/8/layout/hierarchy3"/>
    <dgm:cxn modelId="{F978278A-B1D6-496B-B3FD-6319F86B83BB}" type="presOf" srcId="{570F86F1-0E33-411C-9820-EBDF09621DDD}" destId="{8182147E-E76F-4702-B6E0-4F8926DECCD1}" srcOrd="0" destOrd="0" presId="urn:microsoft.com/office/officeart/2005/8/layout/hierarchy3"/>
    <dgm:cxn modelId="{86FC23E1-5BF6-43F9-B7AA-16DEA898944A}" type="presOf" srcId="{59CFA1A7-7697-4891-B2C8-16E256311536}" destId="{59E2F092-4001-4570-B741-F9A7CEE6CABB}" srcOrd="0" destOrd="0" presId="urn:microsoft.com/office/officeart/2005/8/layout/hierarchy3"/>
    <dgm:cxn modelId="{56B1D6F9-76F3-44F0-9A8F-22B1040D26A3}" srcId="{32C6A880-F3BB-4FBE-9894-BA3A5DB9CF8A}" destId="{EE98017C-F5B8-424E-A8F5-B70F6C825A32}" srcOrd="2" destOrd="0" parTransId="{8E73B25B-9BF3-42F4-8CD7-688E4B6E9049}" sibTransId="{FA9EC682-E692-4EC8-B8DE-58D0752D943F}"/>
    <dgm:cxn modelId="{C7D850E2-027D-47D5-B464-E89EF50C0566}" type="presParOf" srcId="{07D21008-BABD-449E-8A21-46E9ABD1072E}" destId="{D396673C-34F8-420C-8984-E710EB105168}" srcOrd="0" destOrd="0" presId="urn:microsoft.com/office/officeart/2005/8/layout/hierarchy3"/>
    <dgm:cxn modelId="{CAFBFCE6-3F1E-4A28-9A82-A65F98CBC2C8}" type="presParOf" srcId="{D396673C-34F8-420C-8984-E710EB105168}" destId="{113E0BB8-DB74-430A-AF05-8ADD974DEE14}" srcOrd="0" destOrd="0" presId="urn:microsoft.com/office/officeart/2005/8/layout/hierarchy3"/>
    <dgm:cxn modelId="{B9BED20B-A24E-4D10-8EBA-B24A6E8E0A14}" type="presParOf" srcId="{113E0BB8-DB74-430A-AF05-8ADD974DEE14}" destId="{59E2F092-4001-4570-B741-F9A7CEE6CABB}" srcOrd="0" destOrd="0" presId="urn:microsoft.com/office/officeart/2005/8/layout/hierarchy3"/>
    <dgm:cxn modelId="{5DFA4803-1B48-43F7-B9DB-65D24B74A215}" type="presParOf" srcId="{113E0BB8-DB74-430A-AF05-8ADD974DEE14}" destId="{DB603835-3A70-4491-86FE-EC95ED195D12}" srcOrd="1" destOrd="0" presId="urn:microsoft.com/office/officeart/2005/8/layout/hierarchy3"/>
    <dgm:cxn modelId="{5641C351-2463-44B5-8453-62EF2C64E333}" type="presParOf" srcId="{D396673C-34F8-420C-8984-E710EB105168}" destId="{F6B3FC92-4CF1-4D7A-80EC-7AC04E7F2666}" srcOrd="1" destOrd="0" presId="urn:microsoft.com/office/officeart/2005/8/layout/hierarchy3"/>
    <dgm:cxn modelId="{1B2DA513-B111-4524-B98A-82453009C020}" type="presParOf" srcId="{07D21008-BABD-449E-8A21-46E9ABD1072E}" destId="{39A7B046-A047-44D6-A865-74FE0649DE15}" srcOrd="1" destOrd="0" presId="urn:microsoft.com/office/officeart/2005/8/layout/hierarchy3"/>
    <dgm:cxn modelId="{8853BB61-BFFD-48FD-B0B7-2D08DD902E25}" type="presParOf" srcId="{39A7B046-A047-44D6-A865-74FE0649DE15}" destId="{26A6B9BD-7D96-41D3-AFB6-4739DA09B526}" srcOrd="0" destOrd="0" presId="urn:microsoft.com/office/officeart/2005/8/layout/hierarchy3"/>
    <dgm:cxn modelId="{741A38A6-C8D5-4A4B-87E1-91571FEE0F5A}" type="presParOf" srcId="{26A6B9BD-7D96-41D3-AFB6-4739DA09B526}" destId="{8182147E-E76F-4702-B6E0-4F8926DECCD1}" srcOrd="0" destOrd="0" presId="urn:microsoft.com/office/officeart/2005/8/layout/hierarchy3"/>
    <dgm:cxn modelId="{A8A5DA76-4A75-4D74-947A-248E8F7D4D63}" type="presParOf" srcId="{26A6B9BD-7D96-41D3-AFB6-4739DA09B526}" destId="{2D630794-6C02-4C5F-ABB7-76CFCAFA3BD5}" srcOrd="1" destOrd="0" presId="urn:microsoft.com/office/officeart/2005/8/layout/hierarchy3"/>
    <dgm:cxn modelId="{91FE9659-10B9-458B-AD7A-8781D1DFD111}" type="presParOf" srcId="{39A7B046-A047-44D6-A865-74FE0649DE15}" destId="{FA560B14-2473-4886-8809-81ACCC5AA3C0}" srcOrd="1" destOrd="0" presId="urn:microsoft.com/office/officeart/2005/8/layout/hierarchy3"/>
    <dgm:cxn modelId="{8C19711E-3D45-497E-B0D7-268471FCB4CC}" type="presParOf" srcId="{07D21008-BABD-449E-8A21-46E9ABD1072E}" destId="{A30AA7A8-E68A-42D9-93EF-853DCC7B68AA}" srcOrd="2" destOrd="0" presId="urn:microsoft.com/office/officeart/2005/8/layout/hierarchy3"/>
    <dgm:cxn modelId="{666F06DC-02E8-4E5A-96FF-1D0EC1A05213}" type="presParOf" srcId="{A30AA7A8-E68A-42D9-93EF-853DCC7B68AA}" destId="{5FD861EA-4CB8-4EFA-940C-8E9AA417E1E8}" srcOrd="0" destOrd="0" presId="urn:microsoft.com/office/officeart/2005/8/layout/hierarchy3"/>
    <dgm:cxn modelId="{5C7A3528-AD79-4CB6-888E-C2DACEC937D5}" type="presParOf" srcId="{5FD861EA-4CB8-4EFA-940C-8E9AA417E1E8}" destId="{F8E98DDF-87BD-485A-BF77-7C2C49C5CA4A}" srcOrd="0" destOrd="0" presId="urn:microsoft.com/office/officeart/2005/8/layout/hierarchy3"/>
    <dgm:cxn modelId="{E929E1A3-7C7F-4390-BAEC-5EF00DA2EEED}" type="presParOf" srcId="{5FD861EA-4CB8-4EFA-940C-8E9AA417E1E8}" destId="{94BD3477-FF39-4675-90E7-363189EEEE7C}" srcOrd="1" destOrd="0" presId="urn:microsoft.com/office/officeart/2005/8/layout/hierarchy3"/>
    <dgm:cxn modelId="{62AB3371-D974-48F6-8CD4-D93A65BEC3A4}" type="presParOf" srcId="{A30AA7A8-E68A-42D9-93EF-853DCC7B68AA}" destId="{918BBA68-3BB8-408F-BAEE-DE82098033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2F092-4001-4570-B741-F9A7CEE6CABB}">
      <dsp:nvSpPr>
        <dsp:cNvPr id="0" name=""/>
        <dsp:cNvSpPr/>
      </dsp:nvSpPr>
      <dsp:spPr>
        <a:xfrm>
          <a:off x="15877" y="1257905"/>
          <a:ext cx="2553810" cy="127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Widely spread</a:t>
          </a:r>
        </a:p>
      </dsp:txBody>
      <dsp:txXfrm>
        <a:off x="53276" y="1295304"/>
        <a:ext cx="2479012" cy="1202107"/>
      </dsp:txXfrm>
    </dsp:sp>
    <dsp:sp modelId="{8182147E-E76F-4702-B6E0-4F8926DECCD1}">
      <dsp:nvSpPr>
        <dsp:cNvPr id="0" name=""/>
        <dsp:cNvSpPr/>
      </dsp:nvSpPr>
      <dsp:spPr>
        <a:xfrm>
          <a:off x="3202368" y="1248379"/>
          <a:ext cx="2553810" cy="127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Agent into action</a:t>
          </a:r>
        </a:p>
      </dsp:txBody>
      <dsp:txXfrm>
        <a:off x="3239767" y="1285778"/>
        <a:ext cx="2479012" cy="1202107"/>
      </dsp:txXfrm>
    </dsp:sp>
    <dsp:sp modelId="{F8E98DDF-87BD-485A-BF77-7C2C49C5CA4A}">
      <dsp:nvSpPr>
        <dsp:cNvPr id="0" name=""/>
        <dsp:cNvSpPr/>
      </dsp:nvSpPr>
      <dsp:spPr>
        <a:xfrm>
          <a:off x="6386707" y="1248379"/>
          <a:ext cx="2553810" cy="127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Reinforcement Learning</a:t>
          </a:r>
        </a:p>
      </dsp:txBody>
      <dsp:txXfrm>
        <a:off x="6424106" y="1285778"/>
        <a:ext cx="2479012" cy="120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mailto:ace.gjorgjievski@students.finki.ukim.m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ceGjorgjievski/PythonProjects/tree/master/pythonProject/ABS/final_project_homework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ace-gjorgjievski-341821292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ADDC-0591-1F64-B7B5-0166E6232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game 2d –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CE9D-7DDC-9643-4748-76DB5DAC1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655762"/>
          </a:xfrm>
        </p:spPr>
        <p:txBody>
          <a:bodyPr/>
          <a:lstStyle/>
          <a:p>
            <a:r>
              <a:rPr lang="en-US" dirty="0"/>
              <a:t>Agent-based systems 2022/2023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6004A2-CB86-6980-1DD9-B9B9BE3E7FD0}"/>
              </a:ext>
            </a:extLst>
          </p:cNvPr>
          <p:cNvSpPr txBox="1">
            <a:spLocks/>
          </p:cNvSpPr>
          <p:nvPr/>
        </p:nvSpPr>
        <p:spPr>
          <a:xfrm>
            <a:off x="8177114" y="6116637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ACE GJORGJIEVSKi – 201183</a:t>
            </a:r>
          </a:p>
        </p:txBody>
      </p:sp>
    </p:spTree>
    <p:extLst>
      <p:ext uri="{BB962C8B-B14F-4D97-AF65-F5344CB8AC3E}">
        <p14:creationId xmlns:p14="http://schemas.microsoft.com/office/powerpoint/2010/main" val="8329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0DD-DA95-F1C2-78B7-D6CFEBCE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23" y="14779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4372F9EF-748B-369A-F3CA-F15D10437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494" y="3901512"/>
            <a:ext cx="1628775" cy="122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0C134E0F-C40F-858D-EEC1-775A98BF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982" y="3901512"/>
            <a:ext cx="1337826" cy="1292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77DB06AE-8FA7-0792-7DA3-2F089D4E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150" y="3901512"/>
            <a:ext cx="1337826" cy="122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765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E93BF12-CF51-49A6-A601-B7297C5F7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C6F53840-5D5C-480F-8B37-3F2D1DA15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AE606E6-E88D-4AD1-803F-F50B0274E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41B152-5979-3ACF-9BCD-2076F3127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742" t="381" r="27742" b="-381"/>
          <a:stretch/>
        </p:blipFill>
        <p:spPr>
          <a:xfrm>
            <a:off x="3875970" y="-19050"/>
            <a:ext cx="8345835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DB61F-34CB-BE9B-AA54-05D765E545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12533" r="37740"/>
          <a:stretch/>
        </p:blipFill>
        <p:spPr>
          <a:xfrm>
            <a:off x="29806" y="-14287"/>
            <a:ext cx="6039735" cy="6858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913C2F5-EE2E-407A-BC7A-AC4627FF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9" name="Round Diagonal Corner Rectangle 7">
              <a:extLst>
                <a:ext uri="{FF2B5EF4-FFF2-40B4-BE49-F238E27FC236}">
                  <a16:creationId xmlns:a16="http://schemas.microsoft.com/office/drawing/2014/main" id="{4FDBA53F-FFA3-4703-BA15-9DB7241ED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6359" y="1040838"/>
              <a:ext cx="9279282" cy="4776324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C4199EA-3492-492C-9E0E-490BF56EE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0EC24B1A-4A7E-4ECD-9B69-3CE2A3252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DE472764-88E6-413C-A579-06FB19DD1C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id="{D5CA6518-26F5-4935-99AA-6C0D058B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Freeform 37">
                <a:extLst>
                  <a:ext uri="{FF2B5EF4-FFF2-40B4-BE49-F238E27FC236}">
                    <a16:creationId xmlns:a16="http://schemas.microsoft.com/office/drawing/2014/main" id="{8E25FFA0-09FD-4CB1-9948-0027B6C9FC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6D0A7E-212E-484B-89CB-4671B0F5D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4346B0FD-D07E-4A97-8F9D-67DC4028D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36">
                <a:extLst>
                  <a:ext uri="{FF2B5EF4-FFF2-40B4-BE49-F238E27FC236}">
                    <a16:creationId xmlns:a16="http://schemas.microsoft.com/office/drawing/2014/main" id="{4888E52C-4270-487E-BDD5-FDA0EBB1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Freeform 38">
                <a:extLst>
                  <a:ext uri="{FF2B5EF4-FFF2-40B4-BE49-F238E27FC236}">
                    <a16:creationId xmlns:a16="http://schemas.microsoft.com/office/drawing/2014/main" id="{E6B99901-2B10-4EFA-BD6D-927035051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Freeform 39">
                <a:extLst>
                  <a:ext uri="{FF2B5EF4-FFF2-40B4-BE49-F238E27FC236}">
                    <a16:creationId xmlns:a16="http://schemas.microsoft.com/office/drawing/2014/main" id="{1C7CC7AB-EEF2-4932-8E71-B188C0B1F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" name="Freeform 40">
                <a:extLst>
                  <a:ext uri="{FF2B5EF4-FFF2-40B4-BE49-F238E27FC236}">
                    <a16:creationId xmlns:a16="http://schemas.microsoft.com/office/drawing/2014/main" id="{A548FB6A-181B-4F47-9BFD-B1FE0145A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Rectangle 41">
                <a:extLst>
                  <a:ext uri="{FF2B5EF4-FFF2-40B4-BE49-F238E27FC236}">
                    <a16:creationId xmlns:a16="http://schemas.microsoft.com/office/drawing/2014/main" id="{AE12FB64-0AA4-48E5-8B9E-8A3A6311D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7D4CE9D-266E-425C-8948-56391E698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16B15871-A003-49C9-9FF6-93B0A6E9C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FE3875B8-E990-433A-B1BB-99472A0CF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9F8D8392-F2BB-4002-AB89-19DC0D127E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4AD87DFB-1A32-4969-BB0C-8FFBCAC26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6184FF-933F-4BBE-B5A1-4AB00CA66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AD58FEE0-0538-4C8C-BA15-B772EBA8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DC7FBA14-52D8-44E7-B04E-7B313CC71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2203438D-3C4E-4D6D-BBCB-0AB07E76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6C404F1E-C724-4BC5-B220-8782021672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C47BE722-78A5-42D8-A324-FF6C4B9315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A9FEA43F-92C0-401D-8B77-9E4FE32CCD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8A225-08F2-72F8-5A40-2D442371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85" y="1264582"/>
            <a:ext cx="894051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ARTIFICIAL INTELLIGENCE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1B94C-06E3-4E7B-BB43-1B5E6AEB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1041302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aphicFrame>
        <p:nvGraphicFramePr>
          <p:cNvPr id="107" name="Content Placeholder 2">
            <a:extLst>
              <a:ext uri="{FF2B5EF4-FFF2-40B4-BE49-F238E27FC236}">
                <a16:creationId xmlns:a16="http://schemas.microsoft.com/office/drawing/2014/main" id="{0770350A-512F-FEA8-497E-D3734D533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96951"/>
              </p:ext>
            </p:extLst>
          </p:nvPr>
        </p:nvGraphicFramePr>
        <p:xfrm>
          <a:off x="1620085" y="2521374"/>
          <a:ext cx="8940518" cy="290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4FC8D44-AA8C-48A0-8D09-2898B1F4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5817162"/>
            <a:ext cx="3440" cy="104528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028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5A29-2731-E025-81E0-D1292732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238E8-DCA6-6A94-85D8-26DF8D911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4" r="12252" b="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AE1-5E94-F101-0DE8-E5D6A742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890" y="1219199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Set of principles, algorithms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1803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447C-538D-87C8-9260-8396ED34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SNAKE GAME 2d – RL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7AE217-3125-6CF8-53DE-EAA14ED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89" y="1137621"/>
            <a:ext cx="2515326" cy="2207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659FA-3E68-9C70-B6AE-0F8F7273A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4" r="12252" b="3"/>
          <a:stretch/>
        </p:blipFill>
        <p:spPr>
          <a:xfrm>
            <a:off x="4257042" y="1268988"/>
            <a:ext cx="2974328" cy="1944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AFA78-239B-B3F7-E116-5052B161A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88" y="4163137"/>
            <a:ext cx="2974328" cy="892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254A-6BB5-CBC4-3122-99FF9DD6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Observation, decision, action and reward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Pygame, Gym, StableBaselines3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07841-29F5-BFB6-A6FF-33CF3098B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963" y="3558663"/>
            <a:ext cx="259080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9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B7DC-AFD0-C58C-1AF8-5C77438A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SNAKE GAME 2D – RL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B2EE-ABC0-28FF-FDE9-C5DAEE34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Rewards and penalties</a:t>
            </a:r>
          </a:p>
          <a:p>
            <a:pPr lvl="1"/>
            <a:r>
              <a:rPr lang="en-US" dirty="0"/>
              <a:t>Death: -100</a:t>
            </a:r>
          </a:p>
          <a:p>
            <a:pPr lvl="1"/>
            <a:r>
              <a:rPr lang="en-US" dirty="0"/>
              <a:t>Eating an apple: +10</a:t>
            </a:r>
          </a:p>
          <a:p>
            <a:pPr lvl="1"/>
            <a:r>
              <a:rPr lang="en-US" dirty="0"/>
              <a:t>Distance: +1/ -1</a:t>
            </a:r>
          </a:p>
          <a:p>
            <a:pPr lvl="1"/>
            <a:r>
              <a:rPr lang="en-US" dirty="0"/>
              <a:t>Wasting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019A3-6FEB-EBF5-0591-7CEE3D62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33" y="2263061"/>
            <a:ext cx="4925039" cy="3722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521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9C40-90C6-3FDE-FA77-1E95A067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GAME 2D – RL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1FAC-C340-B5D8-C0A0-F3750539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algorithms</a:t>
            </a:r>
          </a:p>
          <a:p>
            <a:pPr lvl="1"/>
            <a:r>
              <a:rPr lang="en-US" dirty="0"/>
              <a:t>PPO (Proximal policy optimization)</a:t>
            </a:r>
          </a:p>
          <a:p>
            <a:pPr lvl="1"/>
            <a:r>
              <a:rPr lang="en-US" dirty="0"/>
              <a:t>A2C (Advantage Actor-Critic)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43974-6803-C305-61BE-09F33EB6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6" y="3812362"/>
            <a:ext cx="8711381" cy="2718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66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5F1D-8177-AE09-7817-B5DE4B6D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GAME 2D – RL</a:t>
            </a:r>
            <a:endParaRPr lang="en-US" dirty="0"/>
          </a:p>
        </p:txBody>
      </p:sp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6833268B-4345-5636-9399-DF6650F4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4" y="2720339"/>
            <a:ext cx="9255653" cy="3541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EE3817-2194-809A-1B00-59B4F2F3629A}"/>
              </a:ext>
            </a:extLst>
          </p:cNvPr>
          <p:cNvSpPr txBox="1">
            <a:spLocks/>
          </p:cNvSpPr>
          <p:nvPr/>
        </p:nvSpPr>
        <p:spPr>
          <a:xfrm>
            <a:off x="1013894" y="187321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representation on TensorBoard</a:t>
            </a:r>
          </a:p>
        </p:txBody>
      </p:sp>
    </p:spTree>
    <p:extLst>
      <p:ext uri="{BB962C8B-B14F-4D97-AF65-F5344CB8AC3E}">
        <p14:creationId xmlns:p14="http://schemas.microsoft.com/office/powerpoint/2010/main" val="17407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D8C-AAF0-BF27-2F00-584606A1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EE60-D337-54C4-6C65-0F3799AE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Exhausting and fun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Enough to dive into the real realm of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Watching how machines play video games</a:t>
            </a:r>
          </a:p>
        </p:txBody>
      </p:sp>
    </p:spTree>
    <p:extLst>
      <p:ext uri="{BB962C8B-B14F-4D97-AF65-F5344CB8AC3E}">
        <p14:creationId xmlns:p14="http://schemas.microsoft.com/office/powerpoint/2010/main" val="13848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A6A-A658-0EC7-600C-FC521AD4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997" y="2689715"/>
            <a:ext cx="990599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4230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127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Snake game 2d – reinforcement learning</vt:lpstr>
      <vt:lpstr>ARTIFICIAL INTELLIGENCE</vt:lpstr>
      <vt:lpstr>REINFORCEMENT LEARNING</vt:lpstr>
      <vt:lpstr>SNAKE GAME 2d – RL</vt:lpstr>
      <vt:lpstr>SNAKE GAME 2D – RL </vt:lpstr>
      <vt:lpstr>SNAKE GAME 2D – RL </vt:lpstr>
      <vt:lpstr>SNAKE GAME 2D – RL</vt:lpstr>
      <vt:lpstr>CONCLUSION</vt:lpstr>
      <vt:lpstr>QUESTIONS?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2d – reinforcement learning</dc:title>
  <dc:creator>Ace Gjorgjievski</dc:creator>
  <cp:lastModifiedBy>Ace Gjorgjievski</cp:lastModifiedBy>
  <cp:revision>1</cp:revision>
  <dcterms:created xsi:type="dcterms:W3CDTF">2024-01-08T08:28:11Z</dcterms:created>
  <dcterms:modified xsi:type="dcterms:W3CDTF">2024-01-08T11:10:40Z</dcterms:modified>
</cp:coreProperties>
</file>