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3335000" cx="18859500"/>
  <p:notesSz cx="6858000" cy="9144000"/>
  <p:embeddedFontLst>
    <p:embeddedFont>
      <p:font typeface="Poppins"/>
      <p:regular r:id="rId15"/>
      <p:bold r:id="rId16"/>
      <p:italic r:id="rId17"/>
      <p:boldItalic r:id="rId18"/>
    </p:embeddedFont>
    <p:embeddedFont>
      <p:font typeface="Poppins Light"/>
      <p:regular r:id="rId19"/>
      <p:bold r:id="rId20"/>
      <p:italic r:id="rId21"/>
      <p:boldItalic r:id="rId22"/>
    </p:embeddedFont>
    <p:embeddedFont>
      <p:font typeface="Poppins ExtraBold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200">
          <p15:clr>
            <a:srgbClr val="A4A3A4"/>
          </p15:clr>
        </p15:guide>
        <p15:guide id="2" pos="59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200" orient="horz"/>
        <p:guide pos="59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Light-bold.fntdata"/><Relationship Id="rId11" Type="http://schemas.openxmlformats.org/officeDocument/2006/relationships/slide" Target="slides/slide6.xml"/><Relationship Id="rId22" Type="http://schemas.openxmlformats.org/officeDocument/2006/relationships/font" Target="fonts/Poppins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PoppinsLight-italic.fntdata"/><Relationship Id="rId13" Type="http://schemas.openxmlformats.org/officeDocument/2006/relationships/slide" Target="slides/slide8.xml"/><Relationship Id="rId24" Type="http://schemas.openxmlformats.org/officeDocument/2006/relationships/font" Target="fonts/PoppinsExtraBold-boldItalic.fntdata"/><Relationship Id="rId12" Type="http://schemas.openxmlformats.org/officeDocument/2006/relationships/slide" Target="slides/slide7.xml"/><Relationship Id="rId23" Type="http://schemas.openxmlformats.org/officeDocument/2006/relationships/font" Target="fonts/PoppinsExtra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regular.fntdata"/><Relationship Id="rId14" Type="http://schemas.openxmlformats.org/officeDocument/2006/relationships/slide" Target="slides/slide9.xml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Light-regular.fntdata"/><Relationship Id="rId6" Type="http://schemas.openxmlformats.org/officeDocument/2006/relationships/slide" Target="slides/slide1.xml"/><Relationship Id="rId18" Type="http://schemas.openxmlformats.org/officeDocument/2006/relationships/font" Target="fonts/Poppi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Please, edit name, university name and date, download as PDF and print.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57775072a_0_31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57775072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Please, edit name, university name and date, download as PDF and print.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57775072a_0_63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57775072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Please, edit name, university name and date, download as PDF and print.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96dc8920d_0_110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96dc8920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96dc8920d_0_114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96dc8920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96dc8920d_0_118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96dc8920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96dc8920d_0_122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96dc8920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96dc8920d_0_126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96dc892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eccfca67d_0_0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eccfca6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ges - Certificates Templat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11575" l="10376" r="11431" t="15671"/>
          <a:stretch/>
        </p:blipFill>
        <p:spPr>
          <a:xfrm>
            <a:off x="6684975" y="10150325"/>
            <a:ext cx="1512024" cy="117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 rot="5400000">
            <a:off x="-6365250" y="6365250"/>
            <a:ext cx="13371600" cy="641100"/>
          </a:xfrm>
          <a:prstGeom prst="rect">
            <a:avLst/>
          </a:prstGeom>
          <a:gradFill>
            <a:gsLst>
              <a:gs pos="0">
                <a:srgbClr val="E6007F"/>
              </a:gs>
              <a:gs pos="100000">
                <a:srgbClr val="FF9900"/>
              </a:gs>
            </a:gsLst>
            <a:lin ang="839841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400" y="856325"/>
            <a:ext cx="2568576" cy="28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/>
        </p:nvSpPr>
        <p:spPr>
          <a:xfrm>
            <a:off x="2125200" y="4655152"/>
            <a:ext cx="110604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This Certificate Recognizes the Participation of</a:t>
            </a:r>
            <a:endParaRPr sz="36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2125200" y="6688350"/>
            <a:ext cx="33315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as a Judge at</a:t>
            </a:r>
            <a:endParaRPr sz="36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2125200" y="7459650"/>
            <a:ext cx="28662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Hult Prize at</a:t>
            </a:r>
            <a:endParaRPr sz="3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6" name="Google Shape;16;p2"/>
          <p:cNvCxnSpPr/>
          <p:nvPr/>
        </p:nvCxnSpPr>
        <p:spPr>
          <a:xfrm>
            <a:off x="2253025" y="6585075"/>
            <a:ext cx="119247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Google Shape;17;p2"/>
          <p:cNvSpPr txBox="1"/>
          <p:nvPr/>
        </p:nvSpPr>
        <p:spPr>
          <a:xfrm>
            <a:off x="2125200" y="11196375"/>
            <a:ext cx="22161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Lori van Dam</a:t>
            </a:r>
            <a:endParaRPr b="1"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Chief Operating Officer</a:t>
            </a:r>
            <a:endParaRPr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Hult Prize Foundation</a:t>
            </a:r>
            <a:endParaRPr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8" name="Google Shape;1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4472" y="10319752"/>
            <a:ext cx="3146839" cy="77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61441" y="0"/>
            <a:ext cx="1198059" cy="1333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/>
        </p:nvSpPr>
        <p:spPr>
          <a:xfrm>
            <a:off x="11783225" y="12533550"/>
            <a:ext cx="5484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Changing the world through social enterprise</a:t>
            </a:r>
            <a:endParaRPr sz="18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6608375" y="11196375"/>
            <a:ext cx="27534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Hamdi Ben Elmi</a:t>
            </a:r>
            <a:endParaRPr b="1"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Senior Director of Programs</a:t>
            </a:r>
            <a:endParaRPr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Hult Prize Foundation</a:t>
            </a:r>
            <a:endParaRPr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nd Runner up team">
  <p:cSld name="SECTION_HEADER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1"/>
          <p:cNvPicPr preferRelativeResize="0"/>
          <p:nvPr/>
        </p:nvPicPr>
        <p:blipFill rotWithShape="1">
          <a:blip r:embed="rId2">
            <a:alphaModFix/>
          </a:blip>
          <a:srcRect b="11575" l="10376" r="11431" t="15671"/>
          <a:stretch/>
        </p:blipFill>
        <p:spPr>
          <a:xfrm>
            <a:off x="6684975" y="10150325"/>
            <a:ext cx="1512024" cy="117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1"/>
          <p:cNvSpPr/>
          <p:nvPr/>
        </p:nvSpPr>
        <p:spPr>
          <a:xfrm rot="-5400000">
            <a:off x="-6365250" y="6365250"/>
            <a:ext cx="13371600" cy="641100"/>
          </a:xfrm>
          <a:prstGeom prst="rect">
            <a:avLst/>
          </a:prstGeom>
          <a:gradFill>
            <a:gsLst>
              <a:gs pos="0">
                <a:srgbClr val="E6007F"/>
              </a:gs>
              <a:gs pos="100000">
                <a:srgbClr val="FF9900"/>
              </a:gs>
            </a:gsLst>
            <a:lin ang="839841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400" y="856325"/>
            <a:ext cx="2568576" cy="28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1"/>
          <p:cNvSpPr txBox="1"/>
          <p:nvPr/>
        </p:nvSpPr>
        <p:spPr>
          <a:xfrm>
            <a:off x="2125200" y="4655152"/>
            <a:ext cx="110604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This Certificate Recognizes the Participation of</a:t>
            </a:r>
            <a:endParaRPr sz="36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7" name="Google Shape;127;p11"/>
          <p:cNvSpPr txBox="1"/>
          <p:nvPr/>
        </p:nvSpPr>
        <p:spPr>
          <a:xfrm>
            <a:off x="2125200" y="6688350"/>
            <a:ext cx="79698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as a 2nd Runner Up Team at</a:t>
            </a:r>
            <a:endParaRPr sz="36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8" name="Google Shape;128;p11"/>
          <p:cNvSpPr txBox="1"/>
          <p:nvPr/>
        </p:nvSpPr>
        <p:spPr>
          <a:xfrm>
            <a:off x="2125200" y="7459650"/>
            <a:ext cx="28662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Hult Prize at</a:t>
            </a:r>
            <a:endParaRPr sz="3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29" name="Google Shape;129;p11"/>
          <p:cNvCxnSpPr/>
          <p:nvPr/>
        </p:nvCxnSpPr>
        <p:spPr>
          <a:xfrm>
            <a:off x="2253025" y="6585075"/>
            <a:ext cx="119247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11"/>
          <p:cNvSpPr txBox="1"/>
          <p:nvPr/>
        </p:nvSpPr>
        <p:spPr>
          <a:xfrm>
            <a:off x="2125200" y="11196375"/>
            <a:ext cx="22161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Lori van Dam</a:t>
            </a:r>
            <a:endParaRPr b="1"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Chief Operating Officer</a:t>
            </a:r>
            <a:endParaRPr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Hult Prize Foundation</a:t>
            </a:r>
            <a:endParaRPr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31" name="Google Shape;131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4472" y="10319752"/>
            <a:ext cx="3146839" cy="77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61441" y="0"/>
            <a:ext cx="1198059" cy="1333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1"/>
          <p:cNvSpPr txBox="1"/>
          <p:nvPr/>
        </p:nvSpPr>
        <p:spPr>
          <a:xfrm>
            <a:off x="6608375" y="11196375"/>
            <a:ext cx="27534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Hamdi Ben Elmi</a:t>
            </a:r>
            <a:endParaRPr b="1"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Senior Director of Programs</a:t>
            </a:r>
            <a:endParaRPr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Hult Prize Foundation</a:t>
            </a:r>
            <a:endParaRPr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4" name="Google Shape;134;p11"/>
          <p:cNvSpPr txBox="1"/>
          <p:nvPr/>
        </p:nvSpPr>
        <p:spPr>
          <a:xfrm>
            <a:off x="11783225" y="12533550"/>
            <a:ext cx="5484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Changing the world through social enterprise</a:t>
            </a:r>
            <a:endParaRPr sz="18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ff - Certificates Template">
  <p:cSld name="TITLE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 b="11575" l="10376" r="11431" t="15671"/>
          <a:stretch/>
        </p:blipFill>
        <p:spPr>
          <a:xfrm>
            <a:off x="6684975" y="10150325"/>
            <a:ext cx="1512024" cy="117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 rot="5400000">
            <a:off x="-6365250" y="6365250"/>
            <a:ext cx="13371600" cy="641100"/>
          </a:xfrm>
          <a:prstGeom prst="rect">
            <a:avLst/>
          </a:prstGeom>
          <a:gradFill>
            <a:gsLst>
              <a:gs pos="0">
                <a:srgbClr val="E6007F"/>
              </a:gs>
              <a:gs pos="54000">
                <a:srgbClr val="E6007F"/>
              </a:gs>
              <a:gs pos="100000">
                <a:srgbClr val="9F1E65"/>
              </a:gs>
            </a:gsLst>
            <a:lin ang="839841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400" y="856325"/>
            <a:ext cx="2568576" cy="28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/>
        </p:nvSpPr>
        <p:spPr>
          <a:xfrm>
            <a:off x="2125200" y="4655152"/>
            <a:ext cx="110604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This Certificate Recognizes the Participation of</a:t>
            </a:r>
            <a:endParaRPr sz="36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2125200" y="6688350"/>
            <a:ext cx="120525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as an Organizing Committee member at</a:t>
            </a:r>
            <a:endParaRPr sz="36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2125200" y="7459650"/>
            <a:ext cx="28662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Hult Prize at</a:t>
            </a:r>
            <a:endParaRPr sz="3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29" name="Google Shape;29;p3"/>
          <p:cNvCxnSpPr/>
          <p:nvPr/>
        </p:nvCxnSpPr>
        <p:spPr>
          <a:xfrm>
            <a:off x="2253025" y="6585075"/>
            <a:ext cx="119247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3"/>
          <p:cNvSpPr txBox="1"/>
          <p:nvPr/>
        </p:nvSpPr>
        <p:spPr>
          <a:xfrm>
            <a:off x="2125200" y="11196375"/>
            <a:ext cx="22161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Lori van Dam</a:t>
            </a:r>
            <a:endParaRPr b="1"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Chief Operating Officer</a:t>
            </a:r>
            <a:endParaRPr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Hult Prize Foundation</a:t>
            </a:r>
            <a:endParaRPr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31" name="Google Shape;3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1441" y="0"/>
            <a:ext cx="1198059" cy="1333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4472" y="10319752"/>
            <a:ext cx="3146839" cy="7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3"/>
          <p:cNvSpPr txBox="1"/>
          <p:nvPr/>
        </p:nvSpPr>
        <p:spPr>
          <a:xfrm>
            <a:off x="6608375" y="11196375"/>
            <a:ext cx="27534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Hamdi Ben Elmi</a:t>
            </a:r>
            <a:endParaRPr b="1"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Senior Director of Programs</a:t>
            </a:r>
            <a:endParaRPr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Hult Prize Foundation</a:t>
            </a:r>
            <a:endParaRPr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11783225" y="12533550"/>
            <a:ext cx="5484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Changing the world through social enterprise</a:t>
            </a:r>
            <a:endParaRPr sz="18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onsor">
  <p:cSld name="TITLE_1_2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4"/>
          <p:cNvPicPr preferRelativeResize="0"/>
          <p:nvPr/>
        </p:nvPicPr>
        <p:blipFill rotWithShape="1">
          <a:blip r:embed="rId2">
            <a:alphaModFix/>
          </a:blip>
          <a:srcRect b="11575" l="10376" r="11431" t="15671"/>
          <a:stretch/>
        </p:blipFill>
        <p:spPr>
          <a:xfrm>
            <a:off x="6684975" y="10150325"/>
            <a:ext cx="1512024" cy="117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/>
          <p:nvPr/>
        </p:nvSpPr>
        <p:spPr>
          <a:xfrm rot="5400000">
            <a:off x="-6365250" y="6365250"/>
            <a:ext cx="13371600" cy="641100"/>
          </a:xfrm>
          <a:prstGeom prst="rect">
            <a:avLst/>
          </a:prstGeom>
          <a:gradFill>
            <a:gsLst>
              <a:gs pos="0">
                <a:srgbClr val="E6007F"/>
              </a:gs>
              <a:gs pos="54000">
                <a:srgbClr val="E6007F"/>
              </a:gs>
              <a:gs pos="100000">
                <a:srgbClr val="9F1E65"/>
              </a:gs>
            </a:gsLst>
            <a:lin ang="839841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" name="Google Shape;3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400" y="856325"/>
            <a:ext cx="2568576" cy="28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 txBox="1"/>
          <p:nvPr/>
        </p:nvSpPr>
        <p:spPr>
          <a:xfrm>
            <a:off x="2125200" y="4655152"/>
            <a:ext cx="110604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This Certificate Recognizes the Participation of</a:t>
            </a:r>
            <a:endParaRPr sz="36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0" name="Google Shape;40;p4"/>
          <p:cNvSpPr txBox="1"/>
          <p:nvPr/>
        </p:nvSpPr>
        <p:spPr>
          <a:xfrm>
            <a:off x="2125200" y="6688350"/>
            <a:ext cx="120525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as a Sponsor at</a:t>
            </a:r>
            <a:endParaRPr sz="36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1" name="Google Shape;41;p4"/>
          <p:cNvSpPr txBox="1"/>
          <p:nvPr/>
        </p:nvSpPr>
        <p:spPr>
          <a:xfrm>
            <a:off x="2125200" y="7459650"/>
            <a:ext cx="28662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Hult Prize at</a:t>
            </a:r>
            <a:endParaRPr sz="3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42" name="Google Shape;42;p4"/>
          <p:cNvCxnSpPr/>
          <p:nvPr/>
        </p:nvCxnSpPr>
        <p:spPr>
          <a:xfrm>
            <a:off x="2253025" y="6585075"/>
            <a:ext cx="119247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" name="Google Shape;43;p4"/>
          <p:cNvSpPr txBox="1"/>
          <p:nvPr/>
        </p:nvSpPr>
        <p:spPr>
          <a:xfrm>
            <a:off x="2125200" y="11196375"/>
            <a:ext cx="22161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Lori van Dam</a:t>
            </a:r>
            <a:endParaRPr b="1"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Chief Operating Officer</a:t>
            </a:r>
            <a:endParaRPr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Hult Prize Foundation</a:t>
            </a:r>
            <a:endParaRPr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4" name="Google Shape;44;p4"/>
          <p:cNvSpPr txBox="1"/>
          <p:nvPr/>
        </p:nvSpPr>
        <p:spPr>
          <a:xfrm>
            <a:off x="6608375" y="11196375"/>
            <a:ext cx="27534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Hamdi Ben Elmi</a:t>
            </a:r>
            <a:endParaRPr b="1"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Senior Director of</a:t>
            </a:r>
            <a:r>
              <a:rPr lang="es-419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 Programs</a:t>
            </a:r>
            <a:endParaRPr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Hult Prize Foundation</a:t>
            </a:r>
            <a:endParaRPr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45" name="Google Shape;4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1441" y="0"/>
            <a:ext cx="1198059" cy="1333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4472" y="10319752"/>
            <a:ext cx="3146839" cy="7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4"/>
          <p:cNvSpPr txBox="1"/>
          <p:nvPr/>
        </p:nvSpPr>
        <p:spPr>
          <a:xfrm>
            <a:off x="11783225" y="12533550"/>
            <a:ext cx="5484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Changing the world through social enterprise</a:t>
            </a:r>
            <a:endParaRPr sz="18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pert">
  <p:cSld name="TITLE_1_2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5"/>
          <p:cNvPicPr preferRelativeResize="0"/>
          <p:nvPr/>
        </p:nvPicPr>
        <p:blipFill rotWithShape="1">
          <a:blip r:embed="rId2">
            <a:alphaModFix/>
          </a:blip>
          <a:srcRect b="11575" l="10376" r="11431" t="15671"/>
          <a:stretch/>
        </p:blipFill>
        <p:spPr>
          <a:xfrm>
            <a:off x="6684975" y="10150325"/>
            <a:ext cx="1512024" cy="117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5"/>
          <p:cNvSpPr/>
          <p:nvPr/>
        </p:nvSpPr>
        <p:spPr>
          <a:xfrm rot="5400000">
            <a:off x="-6365250" y="6365250"/>
            <a:ext cx="13371600" cy="641100"/>
          </a:xfrm>
          <a:prstGeom prst="rect">
            <a:avLst/>
          </a:prstGeom>
          <a:gradFill>
            <a:gsLst>
              <a:gs pos="0">
                <a:srgbClr val="E6007F"/>
              </a:gs>
              <a:gs pos="54000">
                <a:srgbClr val="E6007F"/>
              </a:gs>
              <a:gs pos="100000">
                <a:srgbClr val="9F1E65"/>
              </a:gs>
            </a:gsLst>
            <a:lin ang="839841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" name="Google Shape;5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400" y="856325"/>
            <a:ext cx="2568576" cy="28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5"/>
          <p:cNvSpPr txBox="1"/>
          <p:nvPr/>
        </p:nvSpPr>
        <p:spPr>
          <a:xfrm>
            <a:off x="2125200" y="4655152"/>
            <a:ext cx="110604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This Certificate Recognizes the Participation of</a:t>
            </a:r>
            <a:endParaRPr sz="36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3" name="Google Shape;53;p5"/>
          <p:cNvSpPr txBox="1"/>
          <p:nvPr/>
        </p:nvSpPr>
        <p:spPr>
          <a:xfrm>
            <a:off x="2125200" y="6688350"/>
            <a:ext cx="120525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as an Expert at</a:t>
            </a:r>
            <a:endParaRPr sz="36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4" name="Google Shape;54;p5"/>
          <p:cNvSpPr txBox="1"/>
          <p:nvPr/>
        </p:nvSpPr>
        <p:spPr>
          <a:xfrm>
            <a:off x="2125200" y="7459650"/>
            <a:ext cx="28662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Hult Prize at</a:t>
            </a:r>
            <a:endParaRPr sz="3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55" name="Google Shape;55;p5"/>
          <p:cNvCxnSpPr/>
          <p:nvPr/>
        </p:nvCxnSpPr>
        <p:spPr>
          <a:xfrm>
            <a:off x="2253025" y="6585075"/>
            <a:ext cx="119247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5"/>
          <p:cNvSpPr txBox="1"/>
          <p:nvPr/>
        </p:nvSpPr>
        <p:spPr>
          <a:xfrm>
            <a:off x="2125200" y="11196375"/>
            <a:ext cx="22161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Lori van Dam</a:t>
            </a:r>
            <a:endParaRPr b="1"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Chief Operating Officer</a:t>
            </a:r>
            <a:endParaRPr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Hult Prize Foundation</a:t>
            </a:r>
            <a:endParaRPr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57" name="Google Shape;5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1441" y="0"/>
            <a:ext cx="1198059" cy="1333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4472" y="10319752"/>
            <a:ext cx="3146839" cy="7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5"/>
          <p:cNvSpPr txBox="1"/>
          <p:nvPr/>
        </p:nvSpPr>
        <p:spPr>
          <a:xfrm>
            <a:off x="6608375" y="11196375"/>
            <a:ext cx="27534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Hamdi Ben Elmi</a:t>
            </a:r>
            <a:endParaRPr b="1"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Senior Director of Programs</a:t>
            </a:r>
            <a:endParaRPr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Hult Prize Foundation</a:t>
            </a:r>
            <a:endParaRPr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0" name="Google Shape;60;p5"/>
          <p:cNvSpPr txBox="1"/>
          <p:nvPr/>
        </p:nvSpPr>
        <p:spPr>
          <a:xfrm>
            <a:off x="11783225" y="12533550"/>
            <a:ext cx="5484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Changing the world through social enterprise</a:t>
            </a:r>
            <a:endParaRPr sz="18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a partner">
  <p:cSld name="TITLE_1_2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6"/>
          <p:cNvPicPr preferRelativeResize="0"/>
          <p:nvPr/>
        </p:nvPicPr>
        <p:blipFill rotWithShape="1">
          <a:blip r:embed="rId2">
            <a:alphaModFix/>
          </a:blip>
          <a:srcRect b="11575" l="10376" r="11431" t="15671"/>
          <a:stretch/>
        </p:blipFill>
        <p:spPr>
          <a:xfrm>
            <a:off x="6684975" y="10150325"/>
            <a:ext cx="1512024" cy="11789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6"/>
          <p:cNvSpPr/>
          <p:nvPr/>
        </p:nvSpPr>
        <p:spPr>
          <a:xfrm rot="5400000">
            <a:off x="-6365250" y="6365250"/>
            <a:ext cx="13371600" cy="641100"/>
          </a:xfrm>
          <a:prstGeom prst="rect">
            <a:avLst/>
          </a:prstGeom>
          <a:gradFill>
            <a:gsLst>
              <a:gs pos="0">
                <a:srgbClr val="E6007F"/>
              </a:gs>
              <a:gs pos="54000">
                <a:srgbClr val="E6007F"/>
              </a:gs>
              <a:gs pos="100000">
                <a:srgbClr val="9F1E65"/>
              </a:gs>
            </a:gsLst>
            <a:lin ang="839841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400" y="856325"/>
            <a:ext cx="2568576" cy="28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6"/>
          <p:cNvSpPr txBox="1"/>
          <p:nvPr/>
        </p:nvSpPr>
        <p:spPr>
          <a:xfrm>
            <a:off x="2125200" y="4655152"/>
            <a:ext cx="110604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This Certificate Recognizes the Participation of</a:t>
            </a:r>
            <a:endParaRPr sz="36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6" name="Google Shape;66;p6"/>
          <p:cNvSpPr txBox="1"/>
          <p:nvPr/>
        </p:nvSpPr>
        <p:spPr>
          <a:xfrm>
            <a:off x="2125200" y="6688350"/>
            <a:ext cx="60717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as a Media Partner at</a:t>
            </a:r>
            <a:endParaRPr sz="36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7" name="Google Shape;67;p6"/>
          <p:cNvSpPr txBox="1"/>
          <p:nvPr/>
        </p:nvSpPr>
        <p:spPr>
          <a:xfrm>
            <a:off x="2125200" y="7459650"/>
            <a:ext cx="28662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Hult Prize at</a:t>
            </a:r>
            <a:endParaRPr sz="3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68" name="Google Shape;68;p6"/>
          <p:cNvCxnSpPr/>
          <p:nvPr/>
        </p:nvCxnSpPr>
        <p:spPr>
          <a:xfrm>
            <a:off x="2253025" y="6585075"/>
            <a:ext cx="119247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6"/>
          <p:cNvSpPr txBox="1"/>
          <p:nvPr/>
        </p:nvSpPr>
        <p:spPr>
          <a:xfrm>
            <a:off x="2125200" y="11196375"/>
            <a:ext cx="22161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Lori van Dam</a:t>
            </a:r>
            <a:endParaRPr b="1"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Chief Operating Officer</a:t>
            </a:r>
            <a:endParaRPr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Hult Prize Foundation</a:t>
            </a:r>
            <a:endParaRPr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70" name="Google Shape;7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1441" y="0"/>
            <a:ext cx="1198059" cy="1333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4472" y="10319752"/>
            <a:ext cx="3146839" cy="7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6"/>
          <p:cNvSpPr txBox="1"/>
          <p:nvPr/>
        </p:nvSpPr>
        <p:spPr>
          <a:xfrm>
            <a:off x="6608375" y="11196375"/>
            <a:ext cx="27534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Hamdi Ben Elmi</a:t>
            </a:r>
            <a:endParaRPr b="1"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Senior Director of Programs</a:t>
            </a:r>
            <a:endParaRPr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Hult Prize Foundation</a:t>
            </a:r>
            <a:endParaRPr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3" name="Google Shape;73;p6"/>
          <p:cNvSpPr txBox="1"/>
          <p:nvPr/>
        </p:nvSpPr>
        <p:spPr>
          <a:xfrm>
            <a:off x="11783225" y="12533550"/>
            <a:ext cx="5484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Changing the world through social enterprise</a:t>
            </a:r>
            <a:endParaRPr sz="18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 EDIT">
  <p:cSld name="TITLE_1_2_1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7"/>
          <p:cNvPicPr preferRelativeResize="0"/>
          <p:nvPr/>
        </p:nvPicPr>
        <p:blipFill rotWithShape="1">
          <a:blip r:embed="rId2">
            <a:alphaModFix/>
          </a:blip>
          <a:srcRect b="11575" l="10376" r="11431" t="15671"/>
          <a:stretch/>
        </p:blipFill>
        <p:spPr>
          <a:xfrm>
            <a:off x="6684975" y="10150325"/>
            <a:ext cx="1512024" cy="11789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7"/>
          <p:cNvSpPr/>
          <p:nvPr/>
        </p:nvSpPr>
        <p:spPr>
          <a:xfrm rot="5400000">
            <a:off x="-6365250" y="6365250"/>
            <a:ext cx="13371600" cy="641100"/>
          </a:xfrm>
          <a:prstGeom prst="rect">
            <a:avLst/>
          </a:prstGeom>
          <a:gradFill>
            <a:gsLst>
              <a:gs pos="0">
                <a:srgbClr val="E6007F"/>
              </a:gs>
              <a:gs pos="54000">
                <a:srgbClr val="E6007F"/>
              </a:gs>
              <a:gs pos="100000">
                <a:srgbClr val="9F1E65"/>
              </a:gs>
            </a:gsLst>
            <a:lin ang="839841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400" y="856325"/>
            <a:ext cx="2568576" cy="28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7"/>
          <p:cNvSpPr txBox="1"/>
          <p:nvPr/>
        </p:nvSpPr>
        <p:spPr>
          <a:xfrm>
            <a:off x="2125200" y="11196375"/>
            <a:ext cx="22161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Lori van Dam</a:t>
            </a:r>
            <a:endParaRPr b="1"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Chief Operating Officer</a:t>
            </a:r>
            <a:endParaRPr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Hult Prize Foundation</a:t>
            </a:r>
            <a:endParaRPr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79" name="Google Shape;7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1441" y="0"/>
            <a:ext cx="1198059" cy="1333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4472" y="10319752"/>
            <a:ext cx="3146839" cy="7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7"/>
          <p:cNvSpPr txBox="1"/>
          <p:nvPr/>
        </p:nvSpPr>
        <p:spPr>
          <a:xfrm>
            <a:off x="6608375" y="11196375"/>
            <a:ext cx="27534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Hamdi Ben Elmi</a:t>
            </a:r>
            <a:endParaRPr b="1"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Senior Director of Programs</a:t>
            </a:r>
            <a:endParaRPr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Hult Prize Foundation</a:t>
            </a:r>
            <a:endParaRPr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2" name="Google Shape;82;p7"/>
          <p:cNvSpPr txBox="1"/>
          <p:nvPr/>
        </p:nvSpPr>
        <p:spPr>
          <a:xfrm>
            <a:off x="11783225" y="12533550"/>
            <a:ext cx="5484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Changing the world through social enterprise</a:t>
            </a:r>
            <a:endParaRPr sz="18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nning team - Certificates Template">
  <p:cSld name="TITLE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8"/>
          <p:cNvPicPr preferRelativeResize="0"/>
          <p:nvPr/>
        </p:nvPicPr>
        <p:blipFill rotWithShape="1">
          <a:blip r:embed="rId2">
            <a:alphaModFix/>
          </a:blip>
          <a:srcRect b="11575" l="10376" r="11431" t="15671"/>
          <a:stretch/>
        </p:blipFill>
        <p:spPr>
          <a:xfrm>
            <a:off x="6684975" y="10150325"/>
            <a:ext cx="1512024" cy="11789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8"/>
          <p:cNvSpPr/>
          <p:nvPr/>
        </p:nvSpPr>
        <p:spPr>
          <a:xfrm rot="-5400000">
            <a:off x="-6365250" y="6365250"/>
            <a:ext cx="13371600" cy="641100"/>
          </a:xfrm>
          <a:prstGeom prst="rect">
            <a:avLst/>
          </a:prstGeom>
          <a:gradFill>
            <a:gsLst>
              <a:gs pos="0">
                <a:srgbClr val="E6007F"/>
              </a:gs>
              <a:gs pos="54000">
                <a:srgbClr val="E6007F"/>
              </a:gs>
              <a:gs pos="100000">
                <a:srgbClr val="9F1E65"/>
              </a:gs>
            </a:gsLst>
            <a:lin ang="839841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400" y="856325"/>
            <a:ext cx="2568576" cy="28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8"/>
          <p:cNvSpPr txBox="1"/>
          <p:nvPr/>
        </p:nvSpPr>
        <p:spPr>
          <a:xfrm>
            <a:off x="2125200" y="4655152"/>
            <a:ext cx="110604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This Certificate Recognizes the Participation of</a:t>
            </a:r>
            <a:endParaRPr sz="36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8" name="Google Shape;88;p8"/>
          <p:cNvSpPr txBox="1"/>
          <p:nvPr/>
        </p:nvSpPr>
        <p:spPr>
          <a:xfrm>
            <a:off x="2125200" y="6688350"/>
            <a:ext cx="120525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as a member of the Winning Team at</a:t>
            </a:r>
            <a:endParaRPr sz="36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9" name="Google Shape;89;p8"/>
          <p:cNvSpPr txBox="1"/>
          <p:nvPr/>
        </p:nvSpPr>
        <p:spPr>
          <a:xfrm>
            <a:off x="2125200" y="7459650"/>
            <a:ext cx="28662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Hult Prize at</a:t>
            </a:r>
            <a:endParaRPr sz="3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90" name="Google Shape;90;p8"/>
          <p:cNvCxnSpPr/>
          <p:nvPr/>
        </p:nvCxnSpPr>
        <p:spPr>
          <a:xfrm>
            <a:off x="2253025" y="6585075"/>
            <a:ext cx="119247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8"/>
          <p:cNvSpPr txBox="1"/>
          <p:nvPr/>
        </p:nvSpPr>
        <p:spPr>
          <a:xfrm>
            <a:off x="2125200" y="11196375"/>
            <a:ext cx="22161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Lori van Dam</a:t>
            </a:r>
            <a:endParaRPr b="1"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Chief Operating Officer</a:t>
            </a:r>
            <a:endParaRPr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Hult Prize Foundation</a:t>
            </a:r>
            <a:endParaRPr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92" name="Google Shape;9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1441" y="0"/>
            <a:ext cx="1198059" cy="1333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4472" y="10319752"/>
            <a:ext cx="3146839" cy="7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8"/>
          <p:cNvSpPr txBox="1"/>
          <p:nvPr/>
        </p:nvSpPr>
        <p:spPr>
          <a:xfrm>
            <a:off x="6608375" y="11196375"/>
            <a:ext cx="27534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Hamdi Ben Elmi</a:t>
            </a:r>
            <a:endParaRPr b="1"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Senior Director of Programs</a:t>
            </a:r>
            <a:endParaRPr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Hult Prize Foundation</a:t>
            </a:r>
            <a:endParaRPr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5" name="Google Shape;95;p8"/>
          <p:cNvSpPr txBox="1"/>
          <p:nvPr/>
        </p:nvSpPr>
        <p:spPr>
          <a:xfrm>
            <a:off x="11783225" y="12533550"/>
            <a:ext cx="5484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Changing the world through social enterprise</a:t>
            </a:r>
            <a:endParaRPr sz="18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or - Certificates Template">
  <p:cSld name="TITLE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9"/>
          <p:cNvPicPr preferRelativeResize="0"/>
          <p:nvPr/>
        </p:nvPicPr>
        <p:blipFill rotWithShape="1">
          <a:blip r:embed="rId2">
            <a:alphaModFix/>
          </a:blip>
          <a:srcRect b="11575" l="10376" r="11431" t="15671"/>
          <a:stretch/>
        </p:blipFill>
        <p:spPr>
          <a:xfrm>
            <a:off x="6684975" y="10150325"/>
            <a:ext cx="1512024" cy="11789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9"/>
          <p:cNvSpPr/>
          <p:nvPr/>
        </p:nvSpPr>
        <p:spPr>
          <a:xfrm rot="5400000">
            <a:off x="-6365250" y="6365250"/>
            <a:ext cx="13371600" cy="641100"/>
          </a:xfrm>
          <a:prstGeom prst="rect">
            <a:avLst/>
          </a:prstGeom>
          <a:solidFill>
            <a:srgbClr val="E600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400" y="856325"/>
            <a:ext cx="2568576" cy="28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9"/>
          <p:cNvSpPr txBox="1"/>
          <p:nvPr/>
        </p:nvSpPr>
        <p:spPr>
          <a:xfrm>
            <a:off x="2125200" y="4655152"/>
            <a:ext cx="110604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This Certificate Recognizes the Participation of</a:t>
            </a:r>
            <a:endParaRPr sz="36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1" name="Google Shape;101;p9"/>
          <p:cNvSpPr txBox="1"/>
          <p:nvPr/>
        </p:nvSpPr>
        <p:spPr>
          <a:xfrm>
            <a:off x="2125200" y="6688350"/>
            <a:ext cx="120525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as a Competitor in</a:t>
            </a:r>
            <a:endParaRPr sz="36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2" name="Google Shape;102;p9"/>
          <p:cNvSpPr txBox="1"/>
          <p:nvPr/>
        </p:nvSpPr>
        <p:spPr>
          <a:xfrm>
            <a:off x="2125200" y="7459650"/>
            <a:ext cx="28662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Hult Prize at</a:t>
            </a:r>
            <a:endParaRPr sz="3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03" name="Google Shape;103;p9"/>
          <p:cNvCxnSpPr/>
          <p:nvPr/>
        </p:nvCxnSpPr>
        <p:spPr>
          <a:xfrm>
            <a:off x="2253025" y="6585075"/>
            <a:ext cx="119247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9"/>
          <p:cNvSpPr txBox="1"/>
          <p:nvPr/>
        </p:nvSpPr>
        <p:spPr>
          <a:xfrm>
            <a:off x="2125200" y="11196375"/>
            <a:ext cx="22161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Lori van Dam</a:t>
            </a:r>
            <a:endParaRPr b="1"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Chief Operating Officer</a:t>
            </a:r>
            <a:endParaRPr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Hult Prize Foundation</a:t>
            </a:r>
            <a:endParaRPr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05" name="Google Shape;10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1441" y="0"/>
            <a:ext cx="1198059" cy="1333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4472" y="10319752"/>
            <a:ext cx="3146839" cy="7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9"/>
          <p:cNvSpPr txBox="1"/>
          <p:nvPr/>
        </p:nvSpPr>
        <p:spPr>
          <a:xfrm>
            <a:off x="6608375" y="11196375"/>
            <a:ext cx="27534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Hamdi Ben Elmi</a:t>
            </a:r>
            <a:endParaRPr b="1"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Senior Director of Programs</a:t>
            </a:r>
            <a:endParaRPr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Hult Prize Foundation</a:t>
            </a:r>
            <a:endParaRPr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8" name="Google Shape;108;p9"/>
          <p:cNvSpPr txBox="1"/>
          <p:nvPr/>
        </p:nvSpPr>
        <p:spPr>
          <a:xfrm>
            <a:off x="11783225" y="12533550"/>
            <a:ext cx="5484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Changing the world through social enterprise</a:t>
            </a:r>
            <a:endParaRPr sz="18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st Runner up team" type="secHead">
  <p:cSld name="SECTION_HEAD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0"/>
          <p:cNvPicPr preferRelativeResize="0"/>
          <p:nvPr/>
        </p:nvPicPr>
        <p:blipFill rotWithShape="1">
          <a:blip r:embed="rId2">
            <a:alphaModFix/>
          </a:blip>
          <a:srcRect b="11575" l="10376" r="11431" t="15671"/>
          <a:stretch/>
        </p:blipFill>
        <p:spPr>
          <a:xfrm>
            <a:off x="6684975" y="10150325"/>
            <a:ext cx="1512024" cy="117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0"/>
          <p:cNvSpPr/>
          <p:nvPr/>
        </p:nvSpPr>
        <p:spPr>
          <a:xfrm rot="-5400000">
            <a:off x="-6365250" y="6365250"/>
            <a:ext cx="13371600" cy="641100"/>
          </a:xfrm>
          <a:prstGeom prst="rect">
            <a:avLst/>
          </a:prstGeom>
          <a:gradFill>
            <a:gsLst>
              <a:gs pos="0">
                <a:srgbClr val="E6007F"/>
              </a:gs>
              <a:gs pos="100000">
                <a:srgbClr val="FF9900"/>
              </a:gs>
            </a:gsLst>
            <a:lin ang="839841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400" y="856325"/>
            <a:ext cx="2568576" cy="28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0"/>
          <p:cNvSpPr txBox="1"/>
          <p:nvPr/>
        </p:nvSpPr>
        <p:spPr>
          <a:xfrm>
            <a:off x="2125200" y="4655152"/>
            <a:ext cx="110604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This Certificate Recognizes the Participation of</a:t>
            </a:r>
            <a:endParaRPr sz="36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4" name="Google Shape;114;p10"/>
          <p:cNvSpPr txBox="1"/>
          <p:nvPr/>
        </p:nvSpPr>
        <p:spPr>
          <a:xfrm>
            <a:off x="2125200" y="6688350"/>
            <a:ext cx="79698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as a 1st Runner Up Team at</a:t>
            </a:r>
            <a:endParaRPr sz="36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5" name="Google Shape;115;p10"/>
          <p:cNvSpPr txBox="1"/>
          <p:nvPr/>
        </p:nvSpPr>
        <p:spPr>
          <a:xfrm>
            <a:off x="2125200" y="7459650"/>
            <a:ext cx="28662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Hult Prize at</a:t>
            </a:r>
            <a:endParaRPr sz="3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16" name="Google Shape;116;p10"/>
          <p:cNvCxnSpPr/>
          <p:nvPr/>
        </p:nvCxnSpPr>
        <p:spPr>
          <a:xfrm>
            <a:off x="2253025" y="6585075"/>
            <a:ext cx="119247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0"/>
          <p:cNvSpPr txBox="1"/>
          <p:nvPr/>
        </p:nvSpPr>
        <p:spPr>
          <a:xfrm>
            <a:off x="2125200" y="11196375"/>
            <a:ext cx="22161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Lori van Dam</a:t>
            </a:r>
            <a:endParaRPr b="1"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Chief Operating Officer</a:t>
            </a:r>
            <a:endParaRPr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Hult Prize Foundation</a:t>
            </a:r>
            <a:endParaRPr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18" name="Google Shape;11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4472" y="10319752"/>
            <a:ext cx="3146839" cy="77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61441" y="0"/>
            <a:ext cx="1198059" cy="1333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0"/>
          <p:cNvSpPr txBox="1"/>
          <p:nvPr/>
        </p:nvSpPr>
        <p:spPr>
          <a:xfrm>
            <a:off x="6608375" y="11196375"/>
            <a:ext cx="27534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Hamdi Ben Elmi</a:t>
            </a:r>
            <a:endParaRPr b="1"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Senior Director of Programs</a:t>
            </a:r>
            <a:endParaRPr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Hult Prize Foundation</a:t>
            </a:r>
            <a:endParaRPr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1" name="Google Shape;121;p10"/>
          <p:cNvSpPr txBox="1"/>
          <p:nvPr/>
        </p:nvSpPr>
        <p:spPr>
          <a:xfrm>
            <a:off x="11783225" y="12533550"/>
            <a:ext cx="5484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Changing the world through social enterprise</a:t>
            </a:r>
            <a:endParaRPr sz="18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42881" y="1153769"/>
            <a:ext cx="17573700" cy="1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204725" lIns="204725" spcFirstLastPara="1" rIns="204725" wrap="square" tIns="2047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None/>
              <a:defRPr sz="6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None/>
              <a:defRPr sz="6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None/>
              <a:defRPr sz="6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None/>
              <a:defRPr sz="6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None/>
              <a:defRPr sz="6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None/>
              <a:defRPr sz="6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None/>
              <a:defRPr sz="6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None/>
              <a:defRPr sz="6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None/>
              <a:defRPr sz="6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42881" y="2987898"/>
            <a:ext cx="17573700" cy="88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4725" lIns="204725" spcFirstLastPara="1" rIns="204725" wrap="square" tIns="204725">
            <a:normAutofit/>
          </a:bodyPr>
          <a:lstStyle>
            <a:lvl1pPr indent="-482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  <a:defRPr sz="4000">
                <a:solidFill>
                  <a:schemeClr val="dk2"/>
                </a:solidFill>
              </a:defRPr>
            </a:lvl1pPr>
            <a:lvl2pPr indent="-425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○"/>
              <a:defRPr sz="3100">
                <a:solidFill>
                  <a:schemeClr val="dk2"/>
                </a:solidFill>
              </a:defRPr>
            </a:lvl2pPr>
            <a:lvl3pPr indent="-425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■"/>
              <a:defRPr sz="3100">
                <a:solidFill>
                  <a:schemeClr val="dk2"/>
                </a:solidFill>
              </a:defRPr>
            </a:lvl3pPr>
            <a:lvl4pPr indent="-425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●"/>
              <a:defRPr sz="3100">
                <a:solidFill>
                  <a:schemeClr val="dk2"/>
                </a:solidFill>
              </a:defRPr>
            </a:lvl4pPr>
            <a:lvl5pPr indent="-425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○"/>
              <a:defRPr sz="3100">
                <a:solidFill>
                  <a:schemeClr val="dk2"/>
                </a:solidFill>
              </a:defRPr>
            </a:lvl5pPr>
            <a:lvl6pPr indent="-425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■"/>
              <a:defRPr sz="3100">
                <a:solidFill>
                  <a:schemeClr val="dk2"/>
                </a:solidFill>
              </a:defRPr>
            </a:lvl6pPr>
            <a:lvl7pPr indent="-425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●"/>
              <a:defRPr sz="3100">
                <a:solidFill>
                  <a:schemeClr val="dk2"/>
                </a:solidFill>
              </a:defRPr>
            </a:lvl7pPr>
            <a:lvl8pPr indent="-425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○"/>
              <a:defRPr sz="3100">
                <a:solidFill>
                  <a:schemeClr val="dk2"/>
                </a:solidFill>
              </a:defRPr>
            </a:lvl8pPr>
            <a:lvl9pPr indent="-425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■"/>
              <a:defRPr sz="3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7474444" y="12089821"/>
            <a:ext cx="1131600" cy="10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4725" lIns="204725" spcFirstLastPara="1" rIns="204725" wrap="square" tIns="204725">
            <a:normAutofit/>
          </a:bodyPr>
          <a:lstStyle>
            <a:lvl1pPr lvl="0" algn="r">
              <a:buNone/>
              <a:defRPr sz="2200">
                <a:solidFill>
                  <a:schemeClr val="dk2"/>
                </a:solidFill>
              </a:defRPr>
            </a:lvl1pPr>
            <a:lvl2pPr lvl="1" algn="r">
              <a:buNone/>
              <a:defRPr sz="2200">
                <a:solidFill>
                  <a:schemeClr val="dk2"/>
                </a:solidFill>
              </a:defRPr>
            </a:lvl2pPr>
            <a:lvl3pPr lvl="2" algn="r">
              <a:buNone/>
              <a:defRPr sz="2200">
                <a:solidFill>
                  <a:schemeClr val="dk2"/>
                </a:solidFill>
              </a:defRPr>
            </a:lvl3pPr>
            <a:lvl4pPr lvl="3" algn="r">
              <a:buNone/>
              <a:defRPr sz="2200">
                <a:solidFill>
                  <a:schemeClr val="dk2"/>
                </a:solidFill>
              </a:defRPr>
            </a:lvl4pPr>
            <a:lvl5pPr lvl="4" algn="r">
              <a:buNone/>
              <a:defRPr sz="2200">
                <a:solidFill>
                  <a:schemeClr val="dk2"/>
                </a:solidFill>
              </a:defRPr>
            </a:lvl5pPr>
            <a:lvl6pPr lvl="5" algn="r">
              <a:buNone/>
              <a:defRPr sz="2200">
                <a:solidFill>
                  <a:schemeClr val="dk2"/>
                </a:solidFill>
              </a:defRPr>
            </a:lvl6pPr>
            <a:lvl7pPr lvl="6" algn="r">
              <a:buNone/>
              <a:defRPr sz="2200">
                <a:solidFill>
                  <a:schemeClr val="dk2"/>
                </a:solidFill>
              </a:defRPr>
            </a:lvl7pPr>
            <a:lvl8pPr lvl="7" algn="r">
              <a:buNone/>
              <a:defRPr sz="2200">
                <a:solidFill>
                  <a:schemeClr val="dk2"/>
                </a:solidFill>
              </a:defRPr>
            </a:lvl8pPr>
            <a:lvl9pPr lvl="8" algn="r">
              <a:buNone/>
              <a:defRPr sz="2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"/>
          <p:cNvSpPr txBox="1"/>
          <p:nvPr/>
        </p:nvSpPr>
        <p:spPr>
          <a:xfrm>
            <a:off x="2125200" y="5598475"/>
            <a:ext cx="120525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rgbClr val="E6007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Name Here</a:t>
            </a:r>
            <a:endParaRPr sz="7000">
              <a:solidFill>
                <a:srgbClr val="E6007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40" name="Google Shape;140;p12"/>
          <p:cNvSpPr txBox="1"/>
          <p:nvPr/>
        </p:nvSpPr>
        <p:spPr>
          <a:xfrm>
            <a:off x="2125200" y="8254475"/>
            <a:ext cx="120525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December 7th 2021.</a:t>
            </a:r>
            <a:endParaRPr sz="36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1" name="Google Shape;141;p12"/>
          <p:cNvSpPr txBox="1"/>
          <p:nvPr/>
        </p:nvSpPr>
        <p:spPr>
          <a:xfrm>
            <a:off x="4909425" y="7459650"/>
            <a:ext cx="92223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University Name</a:t>
            </a:r>
            <a:endParaRPr sz="3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 txBox="1"/>
          <p:nvPr/>
        </p:nvSpPr>
        <p:spPr>
          <a:xfrm>
            <a:off x="2125200" y="5598475"/>
            <a:ext cx="120525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rgbClr val="E6007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Name Here</a:t>
            </a:r>
            <a:endParaRPr sz="7000">
              <a:solidFill>
                <a:srgbClr val="E6007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47" name="Google Shape;147;p13"/>
          <p:cNvSpPr txBox="1"/>
          <p:nvPr/>
        </p:nvSpPr>
        <p:spPr>
          <a:xfrm>
            <a:off x="2125200" y="8254475"/>
            <a:ext cx="120525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December 7th 2021.</a:t>
            </a:r>
            <a:endParaRPr sz="36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8" name="Google Shape;148;p13"/>
          <p:cNvSpPr txBox="1"/>
          <p:nvPr/>
        </p:nvSpPr>
        <p:spPr>
          <a:xfrm>
            <a:off x="4909425" y="7459650"/>
            <a:ext cx="92223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University Name</a:t>
            </a:r>
            <a:endParaRPr sz="3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 txBox="1"/>
          <p:nvPr/>
        </p:nvSpPr>
        <p:spPr>
          <a:xfrm>
            <a:off x="2125200" y="5598475"/>
            <a:ext cx="120525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rgbClr val="E6007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Name Here</a:t>
            </a:r>
            <a:endParaRPr sz="7000">
              <a:solidFill>
                <a:srgbClr val="E6007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54" name="Google Shape;154;p14"/>
          <p:cNvSpPr txBox="1"/>
          <p:nvPr/>
        </p:nvSpPr>
        <p:spPr>
          <a:xfrm>
            <a:off x="2125200" y="8254475"/>
            <a:ext cx="120525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December 7th 2021.</a:t>
            </a:r>
            <a:endParaRPr sz="36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5" name="Google Shape;155;p14"/>
          <p:cNvSpPr txBox="1"/>
          <p:nvPr/>
        </p:nvSpPr>
        <p:spPr>
          <a:xfrm>
            <a:off x="4909425" y="7459650"/>
            <a:ext cx="92223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University Name</a:t>
            </a:r>
            <a:endParaRPr sz="3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/>
        </p:nvSpPr>
        <p:spPr>
          <a:xfrm>
            <a:off x="2125200" y="5598475"/>
            <a:ext cx="120525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rgbClr val="E6007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Name Here</a:t>
            </a:r>
            <a:endParaRPr sz="7000">
              <a:solidFill>
                <a:srgbClr val="E6007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2125200" y="8254475"/>
            <a:ext cx="120525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December 7th 2021.</a:t>
            </a:r>
            <a:endParaRPr sz="36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4909425" y="7459650"/>
            <a:ext cx="92223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University Name</a:t>
            </a:r>
            <a:endParaRPr sz="3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/>
        </p:nvSpPr>
        <p:spPr>
          <a:xfrm>
            <a:off x="2125200" y="5598475"/>
            <a:ext cx="120525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rgbClr val="E6007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Name Here</a:t>
            </a:r>
            <a:endParaRPr sz="7000">
              <a:solidFill>
                <a:srgbClr val="E6007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2125200" y="8254475"/>
            <a:ext cx="120525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December 7th 2021.</a:t>
            </a:r>
            <a:endParaRPr sz="36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4909425" y="7459650"/>
            <a:ext cx="92223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University Name</a:t>
            </a:r>
            <a:endParaRPr sz="3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/>
        </p:nvSpPr>
        <p:spPr>
          <a:xfrm>
            <a:off x="2125200" y="5598475"/>
            <a:ext cx="120525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rgbClr val="E6007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Name Here</a:t>
            </a:r>
            <a:endParaRPr sz="7000">
              <a:solidFill>
                <a:srgbClr val="E6007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2125200" y="8254475"/>
            <a:ext cx="120525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December 7th 2021.</a:t>
            </a:r>
            <a:endParaRPr sz="36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4909425" y="7459650"/>
            <a:ext cx="92223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University Name</a:t>
            </a:r>
            <a:endParaRPr sz="3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/>
        </p:nvSpPr>
        <p:spPr>
          <a:xfrm>
            <a:off x="2125200" y="5598475"/>
            <a:ext cx="120525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rgbClr val="E6007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Name Here</a:t>
            </a:r>
            <a:endParaRPr sz="7000">
              <a:solidFill>
                <a:srgbClr val="E6007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2125200" y="8254475"/>
            <a:ext cx="120525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December 7th 2021.</a:t>
            </a:r>
            <a:endParaRPr sz="36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4909425" y="7459650"/>
            <a:ext cx="92223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University Name</a:t>
            </a:r>
            <a:endParaRPr sz="3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/>
        </p:nvSpPr>
        <p:spPr>
          <a:xfrm>
            <a:off x="2125200" y="5598475"/>
            <a:ext cx="120525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rgbClr val="E6007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Name Here</a:t>
            </a:r>
            <a:endParaRPr sz="7000">
              <a:solidFill>
                <a:srgbClr val="E6007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2125200" y="8254475"/>
            <a:ext cx="120525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December 7th 2021.</a:t>
            </a:r>
            <a:endParaRPr sz="36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4909425" y="7459650"/>
            <a:ext cx="92223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University Name</a:t>
            </a:r>
            <a:endParaRPr sz="3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/>
        </p:nvSpPr>
        <p:spPr>
          <a:xfrm>
            <a:off x="2125200" y="5598475"/>
            <a:ext cx="120525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rgbClr val="E6007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Name Here</a:t>
            </a:r>
            <a:endParaRPr sz="7000">
              <a:solidFill>
                <a:srgbClr val="E6007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2125200" y="8254475"/>
            <a:ext cx="120525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December 7th 2021.</a:t>
            </a:r>
            <a:endParaRPr sz="36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4909425" y="7459650"/>
            <a:ext cx="92223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University Name</a:t>
            </a:r>
            <a:endParaRPr sz="3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