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45552c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45552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45552c4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45552c4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45552c4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45552c4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45552c4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45552c4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45552c4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c45552c4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45552c4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c45552c4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45552c4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45552c4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45552c4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45552c4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45552c4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45552c4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45552c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45552c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45552c4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45552c4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45552c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45552c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45552c4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45552c4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45552c4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45552c4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45552c4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45552c4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45552c4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45552c4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Wine Scores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3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price, region, and variety to predict what a wine critic will score a wine.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93050" y="3497575"/>
            <a:ext cx="4557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Adam Johnson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Assembly DAT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going thru Ridge Regression the model beat it’s Null Prediction of </a:t>
            </a:r>
            <a:r>
              <a:rPr b="1" lang="en"/>
              <a:t>.13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R2 score was </a:t>
            </a:r>
            <a:r>
              <a:rPr b="1" lang="en"/>
              <a:t>.43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Root Mean Square Error (RMSE) also beat the Null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ull RMSE: </a:t>
            </a:r>
            <a:r>
              <a:rPr b="1" lang="en"/>
              <a:t>3.04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Predicted RMSE: </a:t>
            </a:r>
            <a:r>
              <a:rPr b="1" lang="en"/>
              <a:t>2.47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model would predict price with an average error of </a:t>
            </a:r>
            <a:r>
              <a:rPr b="1" lang="en"/>
              <a:t>2.47</a:t>
            </a:r>
            <a:r>
              <a:rPr lang="en"/>
              <a:t> points.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Residuals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152" y="1152475"/>
            <a:ext cx="5380148" cy="3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Scores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Regions model doesn’t have many obvious improvements to make in the way of feature tinkering. The coefficients were pretty evenly spread among features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Trying out an inherently bias model using Winery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1808150"/>
            <a:ext cx="2210725" cy="19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Inherently Bias Winery Model 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same Ridge Regression model I changed the features to include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Log_Price and Dummy Winery columns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over </a:t>
            </a:r>
            <a:r>
              <a:rPr b="1" lang="en"/>
              <a:t>5,000</a:t>
            </a:r>
            <a:r>
              <a:rPr lang="en"/>
              <a:t> unique wineries in the dataset and I feature engineered all of them. My DataFrame was (</a:t>
            </a:r>
            <a:r>
              <a:rPr b="1" lang="en"/>
              <a:t>120,000, 5,000</a:t>
            </a:r>
            <a:r>
              <a:rPr lang="en"/>
              <a:t>). My computer nearly melted.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dialed it back to </a:t>
            </a:r>
            <a:r>
              <a:rPr b="1" lang="en"/>
              <a:t>500</a:t>
            </a:r>
            <a:r>
              <a:rPr lang="en"/>
              <a:t> winery features (</a:t>
            </a:r>
            <a:r>
              <a:rPr b="1" lang="en"/>
              <a:t>120,000, 500)</a:t>
            </a:r>
            <a:r>
              <a:rPr lang="en"/>
              <a:t> to start. That scored </a:t>
            </a:r>
            <a:r>
              <a:rPr b="1" lang="en"/>
              <a:t>.40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dialed it up to </a:t>
            </a:r>
            <a:r>
              <a:rPr b="1" lang="en"/>
              <a:t>1,000</a:t>
            </a:r>
            <a:r>
              <a:rPr lang="en"/>
              <a:t> winery features (</a:t>
            </a:r>
            <a:r>
              <a:rPr b="1" lang="en"/>
              <a:t>120,000, 1,000</a:t>
            </a:r>
            <a:r>
              <a:rPr lang="en"/>
              <a:t>). That scored </a:t>
            </a:r>
            <a:r>
              <a:rPr b="1" lang="en"/>
              <a:t>.43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dialed it up to </a:t>
            </a:r>
            <a:r>
              <a:rPr b="1" lang="en"/>
              <a:t>2,000</a:t>
            </a:r>
            <a:r>
              <a:rPr lang="en"/>
              <a:t> winery features(</a:t>
            </a:r>
            <a:r>
              <a:rPr b="1" lang="en"/>
              <a:t>120,000, 2,000</a:t>
            </a:r>
            <a:r>
              <a:rPr lang="en"/>
              <a:t>). That scored </a:t>
            </a:r>
            <a:r>
              <a:rPr b="1" lang="en"/>
              <a:t>.46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2,000</a:t>
            </a:r>
            <a:r>
              <a:rPr lang="en"/>
              <a:t> was about as much as my fragile CPU’s could handle.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Regions Model vs. Bias Winery Model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Regions Model R2 score: </a:t>
            </a:r>
            <a:r>
              <a:rPr b="1" lang="en"/>
              <a:t>.43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Regions Model RMSE: </a:t>
            </a:r>
            <a:r>
              <a:rPr b="1" lang="en"/>
              <a:t>2.47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Bias Winery Model R2: .</a:t>
            </a:r>
            <a:r>
              <a:rPr b="1" lang="en"/>
              <a:t>46 </a:t>
            </a:r>
            <a:r>
              <a:rPr lang="en"/>
              <a:t>(at </a:t>
            </a:r>
            <a:r>
              <a:rPr b="1" lang="en"/>
              <a:t>2,000</a:t>
            </a:r>
            <a:r>
              <a:rPr lang="en"/>
              <a:t> wine features)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Bias Winery Model RMSE: </a:t>
            </a:r>
            <a:r>
              <a:rPr b="1" lang="en"/>
              <a:t>2.23</a:t>
            </a:r>
            <a:r>
              <a:rPr lang="en"/>
              <a:t> </a:t>
            </a:r>
            <a:r>
              <a:rPr lang="en"/>
              <a:t>(at </a:t>
            </a:r>
            <a:r>
              <a:rPr b="1" lang="en"/>
              <a:t>2,000</a:t>
            </a:r>
            <a:r>
              <a:rPr lang="en"/>
              <a:t> wine features)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Given how close they are, I’m happy with the performance of the Regions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Regions Model was a success at R2 </a:t>
            </a:r>
            <a:r>
              <a:rPr b="1" lang="en"/>
              <a:t>.43</a:t>
            </a:r>
            <a:r>
              <a:rPr lang="en"/>
              <a:t> and RMSE </a:t>
            </a:r>
            <a:r>
              <a:rPr b="1" lang="en"/>
              <a:t>2.47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winemaker at Adam’s Vineyards I feel confident that the wine I make will score within </a:t>
            </a:r>
            <a:r>
              <a:rPr b="1" lang="en"/>
              <a:t>2.47</a:t>
            </a:r>
            <a:r>
              <a:rPr lang="en"/>
              <a:t> points of the </a:t>
            </a:r>
            <a:r>
              <a:rPr lang="en"/>
              <a:t>predicted</a:t>
            </a:r>
            <a:r>
              <a:rPr lang="en"/>
              <a:t> score.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made a </a:t>
            </a:r>
            <a:r>
              <a:rPr lang="en">
                <a:solidFill>
                  <a:srgbClr val="741B47"/>
                </a:solidFill>
              </a:rPr>
              <a:t>Walla Walla Syrah</a:t>
            </a:r>
            <a:r>
              <a:rPr lang="en"/>
              <a:t> with a predicted score of </a:t>
            </a:r>
            <a:r>
              <a:rPr b="1" lang="en"/>
              <a:t>94</a:t>
            </a:r>
            <a:r>
              <a:rPr lang="en"/>
              <a:t> and at worst scores a </a:t>
            </a:r>
            <a:r>
              <a:rPr b="1" lang="en"/>
              <a:t>92</a:t>
            </a:r>
            <a:r>
              <a:rPr lang="en"/>
              <a:t>. I’m happy with that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28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predictions can have high actuals.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I’m not stoked on a predicted score of </a:t>
            </a:r>
            <a:r>
              <a:rPr b="1" lang="en"/>
              <a:t>90</a:t>
            </a:r>
            <a:r>
              <a:rPr lang="en"/>
              <a:t>. But there is potential to score </a:t>
            </a:r>
            <a:r>
              <a:rPr b="1" lang="en"/>
              <a:t>93-97</a:t>
            </a:r>
            <a:r>
              <a:rPr lang="en"/>
              <a:t> points on actuals. 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825" y="1152473"/>
            <a:ext cx="5716224" cy="39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/>
          <p:nvPr/>
        </p:nvSpPr>
        <p:spPr>
          <a:xfrm>
            <a:off x="7007675" y="2468075"/>
            <a:ext cx="1003500" cy="979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8"/>
          <p:cNvCxnSpPr/>
          <p:nvPr/>
        </p:nvCxnSpPr>
        <p:spPr>
          <a:xfrm>
            <a:off x="3811350" y="2937400"/>
            <a:ext cx="511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8"/>
          <p:cNvSpPr/>
          <p:nvPr/>
        </p:nvSpPr>
        <p:spPr>
          <a:xfrm>
            <a:off x="7210000" y="1598800"/>
            <a:ext cx="129600" cy="145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Problem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the winemaker at Adam’s Vineyards and I want to make a new wine.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want to make a wine that will have a high score from critics.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scoring wine = high selling wine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kind of wine do I make and where do I get the grapes to earn a high score?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741B47"/>
                </a:solidFill>
              </a:rPr>
              <a:t>Napa Cabernet </a:t>
            </a:r>
            <a:r>
              <a:rPr b="1" lang="en" sz="3000">
                <a:solidFill>
                  <a:srgbClr val="741B47"/>
                </a:solidFill>
              </a:rPr>
              <a:t>Sauvignon  -or-  Italian Barolo</a:t>
            </a:r>
            <a:r>
              <a:rPr lang="en" sz="2400"/>
              <a:t> 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Magazine Data with Critics Scores	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</a:t>
            </a:r>
            <a:r>
              <a:rPr b="1" lang="en"/>
              <a:t>1</a:t>
            </a:r>
            <a:r>
              <a:rPr b="1" lang="en"/>
              <a:t>30,000</a:t>
            </a:r>
            <a:r>
              <a:rPr lang="en"/>
              <a:t> wines scored from all over the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Scores (points) are on the scale of </a:t>
            </a:r>
            <a:r>
              <a:rPr b="1" lang="en"/>
              <a:t>80-100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Prices range from </a:t>
            </a:r>
            <a:r>
              <a:rPr b="1" lang="en"/>
              <a:t>$4 - $3,300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 price </a:t>
            </a:r>
            <a:r>
              <a:rPr b="1" lang="en"/>
              <a:t>$35</a:t>
            </a:r>
            <a:r>
              <a:rPr lang="en"/>
              <a:t>, Mean points </a:t>
            </a:r>
            <a:r>
              <a:rPr b="1" lang="en"/>
              <a:t>88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13" y="3350550"/>
            <a:ext cx="7588275" cy="23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Null Prediction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800" y="1239175"/>
            <a:ext cx="5994200" cy="39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63" y="1239175"/>
            <a:ext cx="30765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2889375"/>
            <a:ext cx="27309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I’d be right </a:t>
            </a:r>
            <a:r>
              <a:rPr b="1" lang="en"/>
              <a:t>13%</a:t>
            </a:r>
            <a:r>
              <a:rPr lang="en"/>
              <a:t> of the time if I guessed the mean point value of 88 every time.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model needs to predict scores better than </a:t>
            </a:r>
            <a:r>
              <a:rPr b="1" lang="en"/>
              <a:t>13% </a:t>
            </a:r>
            <a:r>
              <a:rPr lang="en"/>
              <a:t>of the time.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and Points Linearity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475" y="1152475"/>
            <a:ext cx="5792150" cy="39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1700" y="1230000"/>
            <a:ext cx="29250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has the strongest linear relationship and correlation to 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use Price as a feature in most all linear models.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Modeling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ranges from </a:t>
            </a:r>
            <a:r>
              <a:rPr b="1" lang="en"/>
              <a:t>$4 - $3,300</a:t>
            </a:r>
            <a:r>
              <a:rPr lang="en"/>
              <a:t> and has a mean of </a:t>
            </a:r>
            <a:r>
              <a:rPr b="1" lang="en"/>
              <a:t>$35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Created Log_Price feature to normalize the distribution of pricing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Price had about </a:t>
            </a:r>
            <a:r>
              <a:rPr b="1" lang="en"/>
              <a:t>8,000</a:t>
            </a:r>
            <a:r>
              <a:rPr lang="en"/>
              <a:t> NaN values.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Instead of filling NaN values with the mean price of </a:t>
            </a:r>
            <a:r>
              <a:rPr b="1" lang="en"/>
              <a:t>$35</a:t>
            </a:r>
            <a:r>
              <a:rPr lang="en"/>
              <a:t> I dropped all </a:t>
            </a:r>
            <a:r>
              <a:rPr b="1" lang="en"/>
              <a:t>8,000</a:t>
            </a:r>
            <a:r>
              <a:rPr lang="en"/>
              <a:t> NaN.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50" y="2137455"/>
            <a:ext cx="5275175" cy="3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Model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 point range of </a:t>
            </a:r>
            <a:r>
              <a:rPr b="1" lang="en"/>
              <a:t>80-100</a:t>
            </a:r>
            <a:r>
              <a:rPr lang="en"/>
              <a:t> is not perfect for the infinite values of linear regression, however it’s more appropriate than a logistic Y/N or 1/0 model.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Ridge Regression Model with Standard Scaler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Selection: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Log_Price, Variety, Country, Province, Region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Columns for String Values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Variety, Country, Province, and Region are all string values that will need to be converted into Dummy Columns.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filtered down the top value counts and converted to dummy columns with the remaining values with lower values counts labeled as ‘other’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" y="1962150"/>
            <a:ext cx="5968375" cy="11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Building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all the Dummy columns were built I concatenated each dummy frame with a placeholder frame containing Points and Log_Price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DataFrame is now ready to model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50" y="2067100"/>
            <a:ext cx="70866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29" y="3065200"/>
            <a:ext cx="2264775" cy="8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