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6"/>
  </p:sldMasterIdLst>
  <p:notesMasterIdLst>
    <p:notesMasterId r:id="rId16"/>
  </p:notesMasterIdLst>
  <p:sldIdLst>
    <p:sldId id="256" r:id="rId7"/>
    <p:sldId id="257" r:id="rId8"/>
    <p:sldId id="328" r:id="rId9"/>
    <p:sldId id="329" r:id="rId10"/>
    <p:sldId id="330" r:id="rId11"/>
    <p:sldId id="331" r:id="rId12"/>
    <p:sldId id="324" r:id="rId13"/>
    <p:sldId id="332" r:id="rId14"/>
    <p:sldId id="333" r:id="rId15"/>
  </p:sldIdLst>
  <p:sldSz cx="10969625" cy="6170613"/>
  <p:notesSz cx="6858000" cy="9144000"/>
  <p:custDataLst>
    <p:tags r:id="rId17"/>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1C30B2-5BCA-4095-A7F9-40952A6681D0}" v="388" dt="2021-11-27T16:03:21.804"/>
    <p1510:client id="{DA647CD0-29FF-44CA-84F7-F7AA2DD93A08}" v="19" dt="2021-11-24T07:40:00.817"/>
    <p1510:client id="{E155A1DB-B04D-4FB3-A72C-18647D06A0F9}" v="69" dt="2021-11-25T08:29:43.0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904" autoAdjust="0"/>
  </p:normalViewPr>
  <p:slideViewPr>
    <p:cSldViewPr snapToGrid="0">
      <p:cViewPr varScale="1">
        <p:scale>
          <a:sx n="79" d="100"/>
          <a:sy n="79" d="100"/>
        </p:scale>
        <p:origin x="1147"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ynh Ve Quyen (RBVH/ETM21)" userId="S::huq2hc@bosch.com::a1caeb5f-4ffd-4abd-b9c5-021e75513e1a" providerId="AD" clId="Web-{E155A1DB-B04D-4FB3-A72C-18647D06A0F9}"/>
    <pc:docChg chg="addSld modSld">
      <pc:chgData name="Huynh Ve Quyen (RBVH/ETM21)" userId="S::huq2hc@bosch.com::a1caeb5f-4ffd-4abd-b9c5-021e75513e1a" providerId="AD" clId="Web-{E155A1DB-B04D-4FB3-A72C-18647D06A0F9}" dt="2021-11-25T08:29:43.025" v="67" actId="20577"/>
      <pc:docMkLst>
        <pc:docMk/>
      </pc:docMkLst>
      <pc:sldChg chg="modSp add replId">
        <pc:chgData name="Huynh Ve Quyen (RBVH/ETM21)" userId="S::huq2hc@bosch.com::a1caeb5f-4ffd-4abd-b9c5-021e75513e1a" providerId="AD" clId="Web-{E155A1DB-B04D-4FB3-A72C-18647D06A0F9}" dt="2021-11-25T08:29:43.025" v="67" actId="20577"/>
        <pc:sldMkLst>
          <pc:docMk/>
          <pc:sldMk cId="242518632" sldId="327"/>
        </pc:sldMkLst>
        <pc:spChg chg="mod">
          <ac:chgData name="Huynh Ve Quyen (RBVH/ETM21)" userId="S::huq2hc@bosch.com::a1caeb5f-4ffd-4abd-b9c5-021e75513e1a" providerId="AD" clId="Web-{E155A1DB-B04D-4FB3-A72C-18647D06A0F9}" dt="2021-11-25T08:29:43.025" v="67" actId="20577"/>
          <ac:spMkLst>
            <pc:docMk/>
            <pc:sldMk cId="242518632" sldId="327"/>
            <ac:spMk id="6" creationId="{DB1A504E-E636-4EAA-95EA-F72D2277A42C}"/>
          </ac:spMkLst>
        </pc:spChg>
        <pc:picChg chg="mod">
          <ac:chgData name="Huynh Ve Quyen (RBVH/ETM21)" userId="S::huq2hc@bosch.com::a1caeb5f-4ffd-4abd-b9c5-021e75513e1a" providerId="AD" clId="Web-{E155A1DB-B04D-4FB3-A72C-18647D06A0F9}" dt="2021-11-25T08:27:25.006" v="1"/>
          <ac:picMkLst>
            <pc:docMk/>
            <pc:sldMk cId="242518632" sldId="327"/>
            <ac:picMk id="11" creationId="{00000000-0000-0000-0000-000000000000}"/>
          </ac:picMkLst>
        </pc:picChg>
      </pc:sldChg>
    </pc:docChg>
  </pc:docChgLst>
  <pc:docChgLst>
    <pc:chgData name="Phan Vu Bao (RBVH/ETM21)" userId="S::bhp81hc@bosch.com::9a0cec77-bc7d-4f15-93d8-fc19c0ccf840" providerId="AD" clId="Web-{DA647CD0-29FF-44CA-84F7-F7AA2DD93A08}"/>
    <pc:docChg chg="modSld">
      <pc:chgData name="Phan Vu Bao (RBVH/ETM21)" userId="S::bhp81hc@bosch.com::9a0cec77-bc7d-4f15-93d8-fc19c0ccf840" providerId="AD" clId="Web-{DA647CD0-29FF-44CA-84F7-F7AA2DD93A08}" dt="2021-11-24T07:40:00.817" v="18" actId="20577"/>
      <pc:docMkLst>
        <pc:docMk/>
      </pc:docMkLst>
      <pc:sldChg chg="modSp">
        <pc:chgData name="Phan Vu Bao (RBVH/ETM21)" userId="S::bhp81hc@bosch.com::9a0cec77-bc7d-4f15-93d8-fc19c0ccf840" providerId="AD" clId="Web-{DA647CD0-29FF-44CA-84F7-F7AA2DD93A08}" dt="2021-11-24T07:40:00.817" v="18" actId="20577"/>
        <pc:sldMkLst>
          <pc:docMk/>
          <pc:sldMk cId="1836625599" sldId="326"/>
        </pc:sldMkLst>
        <pc:spChg chg="mod">
          <ac:chgData name="Phan Vu Bao (RBVH/ETM21)" userId="S::bhp81hc@bosch.com::9a0cec77-bc7d-4f15-93d8-fc19c0ccf840" providerId="AD" clId="Web-{DA647CD0-29FF-44CA-84F7-F7AA2DD93A08}" dt="2021-11-24T07:40:00.817" v="18" actId="20577"/>
          <ac:spMkLst>
            <pc:docMk/>
            <pc:sldMk cId="1836625599" sldId="326"/>
            <ac:spMk id="6" creationId="{DB1A504E-E636-4EAA-95EA-F72D2277A42C}"/>
          </ac:spMkLst>
        </pc:spChg>
      </pc:sldChg>
    </pc:docChg>
  </pc:docChgLst>
  <pc:docChgLst>
    <pc:chgData name="Huynh Ve Quyen (RBVH/ETM21)" userId="S::huq2hc@bosch.com::a1caeb5f-4ffd-4abd-b9c5-021e75513e1a" providerId="AD" clId="Web-{691C30B2-5BCA-4095-A7F9-40952A6681D0}"/>
    <pc:docChg chg="modSld">
      <pc:chgData name="Huynh Ve Quyen (RBVH/ETM21)" userId="S::huq2hc@bosch.com::a1caeb5f-4ffd-4abd-b9c5-021e75513e1a" providerId="AD" clId="Web-{691C30B2-5BCA-4095-A7F9-40952A6681D0}" dt="2021-11-27T16:03:21.804" v="387" actId="20577"/>
      <pc:docMkLst>
        <pc:docMk/>
      </pc:docMkLst>
      <pc:sldChg chg="modSp">
        <pc:chgData name="Huynh Ve Quyen (RBVH/ETM21)" userId="S::huq2hc@bosch.com::a1caeb5f-4ffd-4abd-b9c5-021e75513e1a" providerId="AD" clId="Web-{691C30B2-5BCA-4095-A7F9-40952A6681D0}" dt="2021-11-27T16:03:21.804" v="387" actId="20577"/>
        <pc:sldMkLst>
          <pc:docMk/>
          <pc:sldMk cId="242518632" sldId="327"/>
        </pc:sldMkLst>
        <pc:spChg chg="mod">
          <ac:chgData name="Huynh Ve Quyen (RBVH/ETM21)" userId="S::huq2hc@bosch.com::a1caeb5f-4ffd-4abd-b9c5-021e75513e1a" providerId="AD" clId="Web-{691C30B2-5BCA-4095-A7F9-40952A6681D0}" dt="2021-11-27T16:03:13.241" v="377" actId="20577"/>
          <ac:spMkLst>
            <pc:docMk/>
            <pc:sldMk cId="242518632" sldId="327"/>
            <ac:spMk id="6" creationId="{DB1A504E-E636-4EAA-95EA-F72D2277A42C}"/>
          </ac:spMkLst>
        </pc:spChg>
        <pc:spChg chg="mod">
          <ac:chgData name="Huynh Ve Quyen (RBVH/ETM21)" userId="S::huq2hc@bosch.com::a1caeb5f-4ffd-4abd-b9c5-021e75513e1a" providerId="AD" clId="Web-{691C30B2-5BCA-4095-A7F9-40952A6681D0}" dt="2021-11-27T16:03:21.804" v="387" actId="20577"/>
          <ac:spMkLst>
            <pc:docMk/>
            <pc:sldMk cId="242518632" sldId="327"/>
            <ac:spMk id="17" creationId="{EFC6F038-2ED4-49C2-84DD-844E7C5E863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01.12.2021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2D48B2-9EB0-4B37-9B35-FC11E2EA535A}" type="slidenum">
              <a:rPr lang="de-DE" smtClean="0"/>
              <a:t>2</a:t>
            </a:fld>
            <a:endParaRPr lang="de-DE"/>
          </a:p>
        </p:txBody>
      </p:sp>
    </p:spTree>
    <p:extLst>
      <p:ext uri="{BB962C8B-B14F-4D97-AF65-F5344CB8AC3E}">
        <p14:creationId xmlns:p14="http://schemas.microsoft.com/office/powerpoint/2010/main" val="21449558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RBVH/ETM25 | 2019-10-02</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Vietnam Company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bosch-etm.udemy.com/course/spring-hibernate-tutorial/" TargetMode="External"/><Relationship Id="rId2" Type="http://schemas.openxmlformats.org/officeDocument/2006/relationships/hyperlink" Target="https://bosch-my.sharepoint.com/:f:/p/ohk81hc/EiRw2zZUWnhCt8lqDCXRYiUBR2i7sgtRy3AwHi_A5FiQQw?e=HbIRrq"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hyperlink" Target="https://www.baeldung.com/spring-response-status" TargetMode="External"/><Relationship Id="rId3" Type="http://schemas.openxmlformats.org/officeDocument/2006/relationships/hyperlink" Target="https://www.tutorialspoint.com/spring_boot/index.htm" TargetMode="External"/><Relationship Id="rId7" Type="http://schemas.openxmlformats.org/officeDocument/2006/relationships/hyperlink" Target="https://www.baeldung.com/rest-with-spring-series" TargetMode="External"/><Relationship Id="rId2" Type="http://schemas.openxmlformats.org/officeDocument/2006/relationships/hyperlink" Target="https://www.tutorialspoint.com/spring/index.htm" TargetMode="External"/><Relationship Id="rId1" Type="http://schemas.openxmlformats.org/officeDocument/2006/relationships/slideLayout" Target="../slideLayouts/slideLayout8.xml"/><Relationship Id="rId6" Type="http://schemas.openxmlformats.org/officeDocument/2006/relationships/hyperlink" Target="https://www.javainuse.com/spring/boot-jwt" TargetMode="External"/><Relationship Id="rId5" Type="http://schemas.openxmlformats.org/officeDocument/2006/relationships/hyperlink" Target="https://www.toptal.com/spring/spring-security-tutorial" TargetMode="External"/><Relationship Id="rId4" Type="http://schemas.openxmlformats.org/officeDocument/2006/relationships/hyperlink" Target="https://www.baeldung.com/spring-boot" TargetMode="External"/><Relationship Id="rId9" Type="http://schemas.openxmlformats.org/officeDocument/2006/relationships/hyperlink" Target="https://www.baeldung.com/exception-handling-for-rest-with-spr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petrikainulainen.net/spring-data-jpa-tutorial/" TargetMode="External"/><Relationship Id="rId2" Type="http://schemas.openxmlformats.org/officeDocument/2006/relationships/hyperlink" Target="https://www.tutorialspoint.com/jpa/index.htm" TargetMode="External"/><Relationship Id="rId1" Type="http://schemas.openxmlformats.org/officeDocument/2006/relationships/slideLayout" Target="../slideLayouts/slideLayout8.xml"/><Relationship Id="rId6" Type="http://schemas.openxmlformats.org/officeDocument/2006/relationships/hyperlink" Target="https://www.baeldung.com/transaction-configuration-with-jpa-and-spring" TargetMode="External"/><Relationship Id="rId5" Type="http://schemas.openxmlformats.org/officeDocument/2006/relationships/hyperlink" Target="https://dzone.com/articles/how-does-spring-transactional" TargetMode="External"/><Relationship Id="rId4" Type="http://schemas.openxmlformats.org/officeDocument/2006/relationships/hyperlink" Target="https://www.baeldung.com/the-persistence-layer-with-spring-data-jp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a:xfrm>
            <a:off x="405371" y="680114"/>
            <a:ext cx="10379771" cy="1417200"/>
          </a:xfrm>
        </p:spPr>
        <p:txBody>
          <a:bodyPr>
            <a:normAutofit/>
          </a:bodyPr>
          <a:lstStyle/>
          <a:p>
            <a:pPr algn="ctr"/>
            <a:r>
              <a:rPr lang="de-DE" sz="6000" dirty="0"/>
              <a:t>Spring BOOT BaSIC 2021</a:t>
            </a:r>
          </a:p>
        </p:txBody>
      </p:sp>
      <p:sp>
        <p:nvSpPr>
          <p:cNvPr id="3" name="TextBox 2"/>
          <p:cNvSpPr txBox="1"/>
          <p:nvPr/>
        </p:nvSpPr>
        <p:spPr>
          <a:xfrm>
            <a:off x="2140857" y="1886857"/>
            <a:ext cx="6908800" cy="1255486"/>
          </a:xfrm>
          <a:prstGeom prst="rect">
            <a:avLst/>
          </a:prstGeom>
          <a:ln w="0">
            <a:noFill/>
          </a:ln>
          <a:effectLst/>
        </p:spPr>
        <p:txBody>
          <a:bodyPr vert="horz" lIns="0" tIns="0" rIns="0" bIns="0" rtlCol="0" anchor="t" anchorCtr="0">
            <a:normAutofit/>
          </a:bodyPr>
          <a:lstStyle>
            <a:lvl1pPr algn="ctr" defTabSz="914333" eaLnBrk="1" latinLnBrk="0" hangingPunct="1">
              <a:lnSpc>
                <a:spcPct val="90000"/>
              </a:lnSpc>
              <a:buNone/>
              <a:defRPr sz="6000" cap="all" baseline="0">
                <a:solidFill>
                  <a:schemeClr val="bg1"/>
                </a:solidFill>
                <a:latin typeface="+mj-lt"/>
                <a:ea typeface="+mj-ea"/>
                <a:cs typeface="+mj-cs"/>
              </a:defRPr>
            </a:lvl1pPr>
          </a:lstStyle>
          <a:p>
            <a:r>
              <a:rPr lang="en-US" sz="4400" dirty="0"/>
              <a:t>ONBOARDING TRAINING</a:t>
            </a:r>
          </a:p>
        </p:txBody>
      </p:sp>
      <p:sp>
        <p:nvSpPr>
          <p:cNvPr id="4" name="TextBox 3"/>
          <p:cNvSpPr txBox="1"/>
          <p:nvPr/>
        </p:nvSpPr>
        <p:spPr>
          <a:xfrm>
            <a:off x="6146800" y="3722914"/>
            <a:ext cx="4245429" cy="1531257"/>
          </a:xfrm>
          <a:prstGeom prst="rect">
            <a:avLst/>
          </a:prstGeom>
          <a:noFill/>
        </p:spPr>
        <p:txBody>
          <a:bodyPr wrap="square" lIns="0" tIns="0" rIns="0" bIns="0" rtlCol="0">
            <a:noAutofit/>
          </a:bodyPr>
          <a:lstStyle/>
          <a:p>
            <a:pPr marR="0" algn="r" defTabSz="914400" eaLnBrk="1" fontAlgn="auto" latinLnBrk="0" hangingPunct="1">
              <a:lnSpc>
                <a:spcPts val="2300"/>
              </a:lnSpc>
              <a:spcBef>
                <a:spcPts val="500"/>
              </a:spcBef>
              <a:spcAft>
                <a:spcPts val="0"/>
              </a:spcAft>
              <a:buClrTx/>
              <a:buSzTx/>
              <a:buFontTx/>
              <a:buNone/>
              <a:tabLst/>
            </a:pPr>
            <a:r>
              <a:rPr lang="en-US" kern="0" noProof="0" dirty="0">
                <a:solidFill>
                  <a:schemeClr val="bg1"/>
                </a:solidFill>
              </a:rPr>
              <a:t>Hoang Dang Khoa - ETM23</a:t>
            </a:r>
          </a:p>
          <a:p>
            <a:pPr marR="0" algn="r"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dirty="0">
                <a:ln>
                  <a:noFill/>
                </a:ln>
                <a:solidFill>
                  <a:schemeClr val="bg1"/>
                </a:solidFill>
                <a:effectLst/>
                <a:uLnTx/>
                <a:uFillTx/>
              </a:rPr>
              <a:t>Phan</a:t>
            </a:r>
            <a:r>
              <a:rPr kumimoji="0" lang="en-US" sz="1800" b="0" i="0" u="none" strike="noStrike" kern="0" cap="none" spc="0" normalizeH="0" dirty="0">
                <a:ln>
                  <a:noFill/>
                </a:ln>
                <a:solidFill>
                  <a:schemeClr val="bg1"/>
                </a:solidFill>
                <a:effectLst/>
                <a:uLnTx/>
                <a:uFillTx/>
              </a:rPr>
              <a:t> Vu Bao - ETM21</a:t>
            </a:r>
          </a:p>
          <a:p>
            <a:pPr marR="0" algn="r" defTabSz="914400" eaLnBrk="1" fontAlgn="auto" latinLnBrk="0" hangingPunct="1">
              <a:lnSpc>
                <a:spcPts val="2300"/>
              </a:lnSpc>
              <a:spcBef>
                <a:spcPts val="500"/>
              </a:spcBef>
              <a:spcAft>
                <a:spcPts val="0"/>
              </a:spcAft>
              <a:buClrTx/>
              <a:buSzTx/>
              <a:buFontTx/>
              <a:buNone/>
              <a:tabLst/>
            </a:pPr>
            <a:r>
              <a:rPr lang="en-US" kern="0" baseline="0" noProof="0" dirty="0">
                <a:solidFill>
                  <a:schemeClr val="bg1"/>
                </a:solidFill>
              </a:rPr>
              <a:t>Huynh</a:t>
            </a:r>
            <a:r>
              <a:rPr lang="en-US" kern="0" noProof="0" dirty="0">
                <a:solidFill>
                  <a:schemeClr val="bg1"/>
                </a:solidFill>
              </a:rPr>
              <a:t> Ve Quyen - ETM21  </a:t>
            </a:r>
            <a:endParaRPr kumimoji="0" lang="en-US" sz="18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
          </p:nvPr>
        </p:nvSpPr>
        <p:spPr>
          <a:xfrm>
            <a:off x="259200" y="1111827"/>
            <a:ext cx="10450800" cy="4352973"/>
          </a:xfrm>
        </p:spPr>
        <p:txBody>
          <a:bodyPr/>
          <a:lstStyle/>
          <a:p>
            <a:r>
              <a:rPr lang="en-US" dirty="0"/>
              <a:t>Warm Up</a:t>
            </a:r>
          </a:p>
          <a:p>
            <a:r>
              <a:rPr lang="en-US" dirty="0"/>
              <a:t>Trainers &amp; Mentors</a:t>
            </a:r>
          </a:p>
          <a:p>
            <a:r>
              <a:rPr lang="en-US" dirty="0"/>
              <a:t>Outline Training</a:t>
            </a:r>
          </a:p>
          <a:p>
            <a:r>
              <a:rPr lang="en-US" dirty="0"/>
              <a:t>Format and </a:t>
            </a:r>
            <a:r>
              <a:rPr lang="en-US" dirty="0" smtClean="0"/>
              <a:t>Evaluation</a:t>
            </a:r>
          </a:p>
          <a:p>
            <a:r>
              <a:rPr lang="en-US" dirty="0" smtClean="0"/>
              <a:t>Hints</a:t>
            </a:r>
            <a:endParaRPr lang="en-US" dirty="0"/>
          </a:p>
          <a:p>
            <a:endParaRPr lang="en-US" dirty="0"/>
          </a:p>
          <a:p>
            <a:endParaRPr lang="en-US" dirty="0"/>
          </a:p>
        </p:txBody>
      </p:sp>
      <p:pic>
        <p:nvPicPr>
          <p:cNvPr id="4098" name="Picture 2" descr="API Autentikasi Pengguna Sederhana yang dibuat dengan Spring Bo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7943" y="1293136"/>
            <a:ext cx="3589675" cy="1993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552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training</a:t>
            </a:r>
            <a:endParaRPr lang="en-US" dirty="0"/>
          </a:p>
        </p:txBody>
      </p:sp>
      <p:sp>
        <p:nvSpPr>
          <p:cNvPr id="3" name="Text Placeholder 2"/>
          <p:cNvSpPr>
            <a:spLocks noGrp="1"/>
          </p:cNvSpPr>
          <p:nvPr>
            <p:ph type="body" sz="quarter" idx="15"/>
          </p:nvPr>
        </p:nvSpPr>
        <p:spPr/>
        <p:txBody>
          <a:bodyPr/>
          <a:lstStyle/>
          <a:p>
            <a:r>
              <a:rPr lang="en-US" dirty="0" smtClean="0"/>
              <a:t>Outline Program</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3</a:t>
            </a:fld>
            <a:endParaRPr lang="de-DE"/>
          </a:p>
        </p:txBody>
      </p:sp>
      <p:graphicFrame>
        <p:nvGraphicFramePr>
          <p:cNvPr id="5" name="Table 4"/>
          <p:cNvGraphicFramePr>
            <a:graphicFrameLocks noGrp="1"/>
          </p:cNvGraphicFramePr>
          <p:nvPr>
            <p:extLst>
              <p:ext uri="{D42A27DB-BD31-4B8C-83A1-F6EECF244321}">
                <p14:modId xmlns:p14="http://schemas.microsoft.com/office/powerpoint/2010/main" val="114269628"/>
              </p:ext>
            </p:extLst>
          </p:nvPr>
        </p:nvGraphicFramePr>
        <p:xfrm>
          <a:off x="266700" y="1425600"/>
          <a:ext cx="10450512" cy="3748720"/>
        </p:xfrm>
        <a:graphic>
          <a:graphicData uri="http://schemas.openxmlformats.org/drawingml/2006/table">
            <a:tbl>
              <a:tblPr>
                <a:tableStyleId>{5C22544A-7EE6-4342-B048-85BDC9FD1C3A}</a:tableStyleId>
              </a:tblPr>
              <a:tblGrid>
                <a:gridCol w="1035016">
                  <a:extLst>
                    <a:ext uri="{9D8B030D-6E8A-4147-A177-3AD203B41FA5}">
                      <a16:colId xmlns:a16="http://schemas.microsoft.com/office/drawing/2014/main" val="1573503355"/>
                    </a:ext>
                  </a:extLst>
                </a:gridCol>
                <a:gridCol w="2558374">
                  <a:extLst>
                    <a:ext uri="{9D8B030D-6E8A-4147-A177-3AD203B41FA5}">
                      <a16:colId xmlns:a16="http://schemas.microsoft.com/office/drawing/2014/main" val="2691069218"/>
                    </a:ext>
                  </a:extLst>
                </a:gridCol>
                <a:gridCol w="4464996">
                  <a:extLst>
                    <a:ext uri="{9D8B030D-6E8A-4147-A177-3AD203B41FA5}">
                      <a16:colId xmlns:a16="http://schemas.microsoft.com/office/drawing/2014/main" val="3135430541"/>
                    </a:ext>
                  </a:extLst>
                </a:gridCol>
                <a:gridCol w="2392126">
                  <a:extLst>
                    <a:ext uri="{9D8B030D-6E8A-4147-A177-3AD203B41FA5}">
                      <a16:colId xmlns:a16="http://schemas.microsoft.com/office/drawing/2014/main" val="105982095"/>
                    </a:ext>
                  </a:extLst>
                </a:gridCol>
              </a:tblGrid>
              <a:tr h="220411">
                <a:tc>
                  <a:txBody>
                    <a:bodyPr/>
                    <a:lstStyle/>
                    <a:p>
                      <a:pPr algn="ctr" fontAlgn="ctr"/>
                      <a:r>
                        <a:rPr lang="en-US" sz="1400" b="1" i="0" u="none" strike="noStrike" dirty="0" smtClean="0">
                          <a:solidFill>
                            <a:srgbClr val="000000"/>
                          </a:solidFill>
                          <a:effectLst/>
                          <a:latin typeface="Arial" panose="020B0604020202020204" pitchFamily="34" charset="0"/>
                        </a:rPr>
                        <a:t>Session</a:t>
                      </a:r>
                      <a:endParaRPr lang="en-US" sz="1400" b="1" i="0" u="none" strike="noStrike" dirty="0">
                        <a:solidFill>
                          <a:srgbClr val="000000"/>
                        </a:solidFill>
                        <a:effectLst/>
                        <a:latin typeface="Arial" panose="020B0604020202020204" pitchFamily="34" charset="0"/>
                      </a:endParaRPr>
                    </a:p>
                  </a:txBody>
                  <a:tcPr marL="7600" marR="7600" marT="7600" marB="0" anchor="ctr"/>
                </a:tc>
                <a:tc>
                  <a:txBody>
                    <a:bodyPr/>
                    <a:lstStyle/>
                    <a:p>
                      <a:pPr algn="l" fontAlgn="ctr"/>
                      <a:r>
                        <a:rPr lang="en-US" sz="1400" b="1" i="0" u="none" strike="noStrike" dirty="0" smtClean="0">
                          <a:solidFill>
                            <a:srgbClr val="000000"/>
                          </a:solidFill>
                          <a:effectLst/>
                          <a:latin typeface="Arial" panose="020B0604020202020204" pitchFamily="34" charset="0"/>
                        </a:rPr>
                        <a:t>Title</a:t>
                      </a:r>
                      <a:endParaRPr lang="en-US" sz="1400" b="1" i="0" u="none" strike="noStrike" dirty="0">
                        <a:solidFill>
                          <a:srgbClr val="000000"/>
                        </a:solidFill>
                        <a:effectLst/>
                        <a:latin typeface="Arial" panose="020B0604020202020204" pitchFamily="34" charset="0"/>
                      </a:endParaRPr>
                    </a:p>
                  </a:txBody>
                  <a:tcPr marL="7600" marR="7600" marT="7600" marB="0" anchor="ctr"/>
                </a:tc>
                <a:tc>
                  <a:txBody>
                    <a:bodyPr/>
                    <a:lstStyle/>
                    <a:p>
                      <a:pPr algn="l" fontAlgn="b"/>
                      <a:r>
                        <a:rPr lang="en-US" sz="1400" b="1" i="0" u="none" strike="noStrike" dirty="0" smtClean="0">
                          <a:solidFill>
                            <a:srgbClr val="000000"/>
                          </a:solidFill>
                          <a:effectLst/>
                          <a:latin typeface="Arial" panose="020B0604020202020204" pitchFamily="34" charset="0"/>
                        </a:rPr>
                        <a:t>Content</a:t>
                      </a:r>
                      <a:endParaRPr lang="en-US" sz="1400" b="1" i="0" u="none" strike="noStrike" dirty="0">
                        <a:solidFill>
                          <a:srgbClr val="000000"/>
                        </a:solidFill>
                        <a:effectLst/>
                        <a:latin typeface="Arial" panose="020B0604020202020204" pitchFamily="34" charset="0"/>
                      </a:endParaRPr>
                    </a:p>
                  </a:txBody>
                  <a:tcPr marL="7600" marR="7600" marT="7600" marB="0" anchor="b"/>
                </a:tc>
                <a:tc>
                  <a:txBody>
                    <a:bodyPr/>
                    <a:lstStyle/>
                    <a:p>
                      <a:pPr algn="l" fontAlgn="b"/>
                      <a:r>
                        <a:rPr lang="en-US" sz="1400" b="1" i="0" u="none" strike="noStrike" dirty="0" smtClean="0">
                          <a:solidFill>
                            <a:srgbClr val="000000"/>
                          </a:solidFill>
                          <a:effectLst/>
                          <a:latin typeface="Arial" panose="020B0604020202020204" pitchFamily="34" charset="0"/>
                        </a:rPr>
                        <a:t>Presenter</a:t>
                      </a:r>
                      <a:endParaRPr lang="en-US" sz="1400" b="1"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3533872273"/>
                  </a:ext>
                </a:extLst>
              </a:tr>
              <a:tr h="220411">
                <a:tc rowSpan="4">
                  <a:txBody>
                    <a:bodyPr/>
                    <a:lstStyle/>
                    <a:p>
                      <a:pPr algn="ctr" fontAlgn="ctr"/>
                      <a:r>
                        <a:rPr lang="en-US" sz="1400" u="none" strike="noStrike">
                          <a:effectLst/>
                        </a:rPr>
                        <a:t>Session 1</a:t>
                      </a:r>
                      <a:endParaRPr lang="en-US" sz="1400" b="0" i="0" u="none" strike="noStrike">
                        <a:solidFill>
                          <a:srgbClr val="000000"/>
                        </a:solidFill>
                        <a:effectLst/>
                        <a:latin typeface="Arial" panose="020B0604020202020204" pitchFamily="34" charset="0"/>
                      </a:endParaRPr>
                    </a:p>
                  </a:txBody>
                  <a:tcPr marL="7600" marR="7600" marT="7600" marB="0" anchor="ctr"/>
                </a:tc>
                <a:tc rowSpan="4">
                  <a:txBody>
                    <a:bodyPr/>
                    <a:lstStyle/>
                    <a:p>
                      <a:pPr algn="l" fontAlgn="ctr"/>
                      <a:r>
                        <a:rPr lang="en-US" sz="1400" u="none" strike="noStrike" dirty="0">
                          <a:effectLst/>
                        </a:rPr>
                        <a:t>Fundamental &amp; Spring Boot Introduction</a:t>
                      </a:r>
                      <a:endParaRPr lang="en-US" sz="1400" b="0" i="0" u="none" strike="noStrike" dirty="0">
                        <a:solidFill>
                          <a:srgbClr val="000000"/>
                        </a:solidFill>
                        <a:effectLst/>
                        <a:latin typeface="Arial" panose="020B0604020202020204" pitchFamily="34" charset="0"/>
                      </a:endParaRPr>
                    </a:p>
                  </a:txBody>
                  <a:tcPr marL="7600" marR="7600" marT="7600" marB="0" anchor="ctr"/>
                </a:tc>
                <a:tc>
                  <a:txBody>
                    <a:bodyPr/>
                    <a:lstStyle/>
                    <a:p>
                      <a:pPr algn="l" fontAlgn="b"/>
                      <a:r>
                        <a:rPr lang="en-US" sz="1400" u="none" strike="noStrike" dirty="0">
                          <a:effectLst/>
                        </a:rPr>
                        <a:t>Warm up</a:t>
                      </a:r>
                      <a:endParaRPr lang="en-US" sz="1400" b="0" i="0" u="none" strike="noStrike" dirty="0">
                        <a:solidFill>
                          <a:srgbClr val="000000"/>
                        </a:solidFill>
                        <a:effectLst/>
                        <a:latin typeface="Arial" panose="020B0604020202020204" pitchFamily="34" charset="0"/>
                      </a:endParaRPr>
                    </a:p>
                  </a:txBody>
                  <a:tcPr marL="7600" marR="7600" marT="7600" marB="0" anchor="b"/>
                </a:tc>
                <a:tc rowSpan="4">
                  <a:txBody>
                    <a:bodyPr/>
                    <a:lstStyle/>
                    <a:p>
                      <a:pPr marL="0" algn="ctr" defTabSz="914333" rtl="0" eaLnBrk="1" fontAlgn="ctr" latinLnBrk="0" hangingPunct="1"/>
                      <a:r>
                        <a:rPr lang="en-US" sz="1400" u="none" strike="noStrike" kern="1200" dirty="0" smtClean="0">
                          <a:solidFill>
                            <a:schemeClr val="dk1"/>
                          </a:solidFill>
                          <a:effectLst/>
                          <a:latin typeface="+mn-lt"/>
                          <a:ea typeface="+mn-ea"/>
                          <a:cs typeface="+mn-cs"/>
                        </a:rPr>
                        <a:t>Khoa</a:t>
                      </a:r>
                    </a:p>
                    <a:p>
                      <a:pPr marL="0" algn="l" defTabSz="914333" rtl="0" eaLnBrk="1" fontAlgn="ctr" latinLnBrk="0" hangingPunct="1"/>
                      <a:endParaRPr lang="en-US" sz="1400" u="none" strike="noStrike" kern="1200" dirty="0" smtClean="0">
                        <a:solidFill>
                          <a:schemeClr val="dk1"/>
                        </a:solidFill>
                        <a:effectLst/>
                        <a:latin typeface="+mn-lt"/>
                        <a:ea typeface="+mn-ea"/>
                        <a:cs typeface="+mn-cs"/>
                      </a:endParaRPr>
                    </a:p>
                    <a:p>
                      <a:pPr marL="0" algn="l" defTabSz="914333" rtl="0" eaLnBrk="1" fontAlgn="ctr" latinLnBrk="0" hangingPunct="1"/>
                      <a:endParaRPr lang="en-US" sz="1400" u="none" strike="noStrike" kern="1200" dirty="0">
                        <a:solidFill>
                          <a:schemeClr val="dk1"/>
                        </a:solidFill>
                        <a:effectLst/>
                        <a:latin typeface="+mn-lt"/>
                        <a:ea typeface="+mn-ea"/>
                        <a:cs typeface="+mn-cs"/>
                      </a:endParaRPr>
                    </a:p>
                  </a:txBody>
                  <a:tcPr marL="7600" marR="7600" marT="7600" marB="0" anchor="b"/>
                </a:tc>
                <a:extLst>
                  <a:ext uri="{0D108BD9-81ED-4DB2-BD59-A6C34878D82A}">
                    <a16:rowId xmlns:a16="http://schemas.microsoft.com/office/drawing/2014/main" val="2050806617"/>
                  </a:ext>
                </a:extLst>
              </a:tr>
              <a:tr h="220411">
                <a:tc vMerge="1">
                  <a:txBody>
                    <a:bodyPr/>
                    <a:lstStyle/>
                    <a:p>
                      <a:endParaRPr lang="en-US"/>
                    </a:p>
                  </a:txBody>
                  <a:tcPr/>
                </a:tc>
                <a:tc vMerge="1">
                  <a:txBody>
                    <a:bodyPr/>
                    <a:lstStyle/>
                    <a:p>
                      <a:endParaRPr lang="en-US"/>
                    </a:p>
                  </a:txBody>
                  <a:tcPr/>
                </a:tc>
                <a:tc>
                  <a:txBody>
                    <a:bodyPr/>
                    <a:lstStyle/>
                    <a:p>
                      <a:pPr algn="l" fontAlgn="b"/>
                      <a:r>
                        <a:rPr lang="en-US" sz="1400" u="none" strike="noStrike" dirty="0">
                          <a:effectLst/>
                        </a:rPr>
                        <a:t>Spring Framework Basic: IOC Container, Bean, Dependency Injection</a:t>
                      </a:r>
                      <a:endParaRPr lang="en-US" sz="1400" b="0" i="0" u="none" strike="noStrike" dirty="0">
                        <a:solidFill>
                          <a:srgbClr val="000000"/>
                        </a:solidFill>
                        <a:effectLst/>
                        <a:latin typeface="Arial" panose="020B0604020202020204" pitchFamily="34" charset="0"/>
                      </a:endParaRPr>
                    </a:p>
                  </a:txBody>
                  <a:tcPr marL="7600" marR="7600" marT="7600" marB="0" anchor="b"/>
                </a:tc>
                <a:tc vMerge="1">
                  <a:txBody>
                    <a:bodyPr/>
                    <a:lstStyle/>
                    <a:p>
                      <a:pPr algn="l" fontAlgn="b"/>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2605760447"/>
                  </a:ext>
                </a:extLst>
              </a:tr>
              <a:tr h="220411">
                <a:tc vMerge="1">
                  <a:txBody>
                    <a:bodyPr/>
                    <a:lstStyle/>
                    <a:p>
                      <a:endParaRPr lang="en-US"/>
                    </a:p>
                  </a:txBody>
                  <a:tcPr/>
                </a:tc>
                <a:tc vMerge="1">
                  <a:txBody>
                    <a:bodyPr/>
                    <a:lstStyle/>
                    <a:p>
                      <a:endParaRPr lang="en-US"/>
                    </a:p>
                  </a:txBody>
                  <a:tcPr/>
                </a:tc>
                <a:tc>
                  <a:txBody>
                    <a:bodyPr/>
                    <a:lstStyle/>
                    <a:p>
                      <a:pPr algn="l" fontAlgn="b"/>
                      <a:r>
                        <a:rPr lang="en-US" sz="1400" u="none" strike="noStrike" dirty="0">
                          <a:effectLst/>
                        </a:rPr>
                        <a:t>Spring Boot: Spring Boot Annotations, Bootstrapping</a:t>
                      </a:r>
                      <a:endParaRPr lang="en-US" sz="1400" b="0" i="0" u="none" strike="noStrike" dirty="0">
                        <a:solidFill>
                          <a:srgbClr val="000000"/>
                        </a:solidFill>
                        <a:effectLst/>
                        <a:latin typeface="Arial" panose="020B0604020202020204" pitchFamily="34" charset="0"/>
                      </a:endParaRPr>
                    </a:p>
                  </a:txBody>
                  <a:tcPr marL="7600" marR="7600" marT="7600" marB="0" anchor="b"/>
                </a:tc>
                <a:tc vMerge="1">
                  <a:txBody>
                    <a:bodyPr/>
                    <a:lstStyle/>
                    <a:p>
                      <a:pPr algn="l" fontAlgn="b"/>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2287204510"/>
                  </a:ext>
                </a:extLst>
              </a:tr>
              <a:tr h="220411">
                <a:tc vMerge="1">
                  <a:txBody>
                    <a:bodyPr/>
                    <a:lstStyle/>
                    <a:p>
                      <a:endParaRPr lang="en-US"/>
                    </a:p>
                  </a:txBody>
                  <a:tcPr/>
                </a:tc>
                <a:tc vMerge="1">
                  <a:txBody>
                    <a:bodyPr/>
                    <a:lstStyle/>
                    <a:p>
                      <a:endParaRPr lang="en-US"/>
                    </a:p>
                  </a:txBody>
                  <a:tcPr/>
                </a:tc>
                <a:tc>
                  <a:txBody>
                    <a:bodyPr/>
                    <a:lstStyle/>
                    <a:p>
                      <a:pPr algn="l" fontAlgn="b"/>
                      <a:r>
                        <a:rPr lang="en-US" sz="1400" u="none" strike="noStrike" dirty="0">
                          <a:effectLst/>
                        </a:rPr>
                        <a:t>Hands on 1</a:t>
                      </a:r>
                      <a:endParaRPr lang="en-US" sz="1400" b="0" i="0" u="none" strike="noStrike" dirty="0">
                        <a:solidFill>
                          <a:srgbClr val="000000"/>
                        </a:solidFill>
                        <a:effectLst/>
                        <a:latin typeface="Arial" panose="020B0604020202020204" pitchFamily="34" charset="0"/>
                      </a:endParaRPr>
                    </a:p>
                  </a:txBody>
                  <a:tcPr marL="7600" marR="7600" marT="7600" marB="0" anchor="b"/>
                </a:tc>
                <a:tc vMerge="1">
                  <a:txBody>
                    <a:bodyPr/>
                    <a:lstStyle/>
                    <a:p>
                      <a:pPr algn="l" fontAlgn="b"/>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3768222398"/>
                  </a:ext>
                </a:extLst>
              </a:tr>
              <a:tr h="220411">
                <a:tc rowSpan="6">
                  <a:txBody>
                    <a:bodyPr/>
                    <a:lstStyle/>
                    <a:p>
                      <a:pPr algn="ctr" fontAlgn="ctr"/>
                      <a:r>
                        <a:rPr lang="en-US" sz="1400" u="none" strike="noStrike" dirty="0">
                          <a:effectLst/>
                        </a:rPr>
                        <a:t>Session 2</a:t>
                      </a:r>
                      <a:endParaRPr lang="en-US" sz="1400" b="0" i="0" u="none" strike="noStrike" dirty="0">
                        <a:solidFill>
                          <a:srgbClr val="000000"/>
                        </a:solidFill>
                        <a:effectLst/>
                        <a:latin typeface="Arial" panose="020B0604020202020204" pitchFamily="34" charset="0"/>
                      </a:endParaRPr>
                    </a:p>
                  </a:txBody>
                  <a:tcPr marL="7600" marR="7600" marT="7600" marB="0" anchor="ctr"/>
                </a:tc>
                <a:tc rowSpan="6">
                  <a:txBody>
                    <a:bodyPr/>
                    <a:lstStyle/>
                    <a:p>
                      <a:pPr algn="l" fontAlgn="ctr"/>
                      <a:r>
                        <a:rPr lang="en-US" sz="1400" u="none" strike="noStrike" dirty="0">
                          <a:effectLst/>
                        </a:rPr>
                        <a:t>Spring Boot continue</a:t>
                      </a:r>
                      <a:endParaRPr lang="en-US" sz="1400" b="0" i="0" u="none" strike="noStrike" dirty="0">
                        <a:solidFill>
                          <a:srgbClr val="000000"/>
                        </a:solidFill>
                        <a:effectLst/>
                        <a:latin typeface="Arial" panose="020B0604020202020204" pitchFamily="34" charset="0"/>
                      </a:endParaRPr>
                    </a:p>
                  </a:txBody>
                  <a:tcPr marL="7600" marR="7600" marT="7600" marB="0" anchor="ctr"/>
                </a:tc>
                <a:tc>
                  <a:txBody>
                    <a:bodyPr/>
                    <a:lstStyle/>
                    <a:p>
                      <a:pPr algn="l" fontAlgn="b"/>
                      <a:r>
                        <a:rPr lang="en-US" sz="1400" u="none" strike="noStrike" dirty="0">
                          <a:effectLst/>
                        </a:rPr>
                        <a:t>REST with Spring Boot</a:t>
                      </a:r>
                      <a:endParaRPr lang="en-US" sz="1400" b="0" i="0" u="none" strike="noStrike" dirty="0">
                        <a:solidFill>
                          <a:srgbClr val="000000"/>
                        </a:solidFill>
                        <a:effectLst/>
                        <a:latin typeface="Arial" panose="020B0604020202020204" pitchFamily="34" charset="0"/>
                      </a:endParaRPr>
                    </a:p>
                  </a:txBody>
                  <a:tcPr marL="7600" marR="7600" marT="7600" marB="0" anchor="b"/>
                </a:tc>
                <a:tc rowSpan="6">
                  <a:txBody>
                    <a:bodyPr/>
                    <a:lstStyle/>
                    <a:p>
                      <a:pPr marL="0" algn="ctr" defTabSz="914333" rtl="0" eaLnBrk="1" fontAlgn="ctr" latinLnBrk="0" hangingPunct="1"/>
                      <a:r>
                        <a:rPr lang="en-US" sz="1400" u="none" strike="noStrike" kern="1200" dirty="0" smtClean="0">
                          <a:solidFill>
                            <a:schemeClr val="dk1"/>
                          </a:solidFill>
                          <a:effectLst/>
                          <a:latin typeface="+mn-lt"/>
                          <a:ea typeface="+mn-ea"/>
                          <a:cs typeface="+mn-cs"/>
                        </a:rPr>
                        <a:t>Teams</a:t>
                      </a:r>
                      <a:endParaRPr lang="en-US" sz="1400" u="none" strike="noStrike" kern="1200" dirty="0">
                        <a:solidFill>
                          <a:schemeClr val="dk1"/>
                        </a:solidFill>
                        <a:effectLst/>
                        <a:latin typeface="+mn-lt"/>
                        <a:ea typeface="+mn-ea"/>
                        <a:cs typeface="+mn-cs"/>
                      </a:endParaRPr>
                    </a:p>
                  </a:txBody>
                  <a:tcPr marL="7600" marR="7600" marT="7600" marB="0" anchor="ctr"/>
                </a:tc>
                <a:extLst>
                  <a:ext uri="{0D108BD9-81ED-4DB2-BD59-A6C34878D82A}">
                    <a16:rowId xmlns:a16="http://schemas.microsoft.com/office/drawing/2014/main" val="1080483781"/>
                  </a:ext>
                </a:extLst>
              </a:tr>
              <a:tr h="220411">
                <a:tc vMerge="1">
                  <a:txBody>
                    <a:bodyPr/>
                    <a:lstStyle/>
                    <a:p>
                      <a:endParaRPr lang="en-US"/>
                    </a:p>
                  </a:txBody>
                  <a:tcPr/>
                </a:tc>
                <a:tc vMerge="1">
                  <a:txBody>
                    <a:bodyPr/>
                    <a:lstStyle/>
                    <a:p>
                      <a:endParaRPr lang="en-US"/>
                    </a:p>
                  </a:txBody>
                  <a:tcPr/>
                </a:tc>
                <a:tc>
                  <a:txBody>
                    <a:bodyPr/>
                    <a:lstStyle/>
                    <a:p>
                      <a:pPr algn="l" fontAlgn="b"/>
                      <a:r>
                        <a:rPr lang="en-US" sz="1400" u="none" strike="noStrike" dirty="0">
                          <a:effectLst/>
                        </a:rPr>
                        <a:t>Hands on 2</a:t>
                      </a:r>
                      <a:endParaRPr lang="en-US" sz="1400" b="0" i="0" u="none" strike="noStrike" dirty="0">
                        <a:solidFill>
                          <a:srgbClr val="000000"/>
                        </a:solidFill>
                        <a:effectLst/>
                        <a:latin typeface="Arial" panose="020B0604020202020204" pitchFamily="34" charset="0"/>
                      </a:endParaRPr>
                    </a:p>
                  </a:txBody>
                  <a:tcPr marL="7600" marR="7600" marT="7600" marB="0" anchor="b"/>
                </a:tc>
                <a:tc vMerge="1">
                  <a:txBody>
                    <a:bodyPr/>
                    <a:lstStyle/>
                    <a:p>
                      <a:pPr algn="l" fontAlgn="b"/>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4234090501"/>
                  </a:ext>
                </a:extLst>
              </a:tr>
              <a:tr h="220411">
                <a:tc vMerge="1">
                  <a:txBody>
                    <a:bodyPr/>
                    <a:lstStyle/>
                    <a:p>
                      <a:endParaRPr lang="en-US"/>
                    </a:p>
                  </a:txBody>
                  <a:tcPr/>
                </a:tc>
                <a:tc vMerge="1">
                  <a:txBody>
                    <a:bodyPr/>
                    <a:lstStyle/>
                    <a:p>
                      <a:endParaRPr lang="en-US"/>
                    </a:p>
                  </a:txBody>
                  <a:tcPr/>
                </a:tc>
                <a:tc>
                  <a:txBody>
                    <a:bodyPr/>
                    <a:lstStyle/>
                    <a:p>
                      <a:pPr algn="l" fontAlgn="b"/>
                      <a:r>
                        <a:rPr lang="en-US" sz="1400" u="none" strike="noStrike" dirty="0" err="1">
                          <a:effectLst/>
                        </a:rPr>
                        <a:t>Thymleaf</a:t>
                      </a:r>
                      <a:endParaRPr lang="en-US" sz="1400" b="0" i="0" u="none" strike="noStrike" dirty="0">
                        <a:solidFill>
                          <a:srgbClr val="000000"/>
                        </a:solidFill>
                        <a:effectLst/>
                        <a:latin typeface="Arial" panose="020B0604020202020204" pitchFamily="34" charset="0"/>
                      </a:endParaRPr>
                    </a:p>
                  </a:txBody>
                  <a:tcPr marL="7600" marR="7600" marT="7600" marB="0" anchor="b"/>
                </a:tc>
                <a:tc vMerge="1">
                  <a:txBody>
                    <a:bodyPr/>
                    <a:lstStyle/>
                    <a:p>
                      <a:pPr algn="l" fontAlgn="b"/>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3818428568"/>
                  </a:ext>
                </a:extLst>
              </a:tr>
              <a:tr h="220411">
                <a:tc vMerge="1">
                  <a:txBody>
                    <a:bodyPr/>
                    <a:lstStyle/>
                    <a:p>
                      <a:endParaRPr lang="en-US"/>
                    </a:p>
                  </a:txBody>
                  <a:tcPr/>
                </a:tc>
                <a:tc vMerge="1">
                  <a:txBody>
                    <a:bodyPr/>
                    <a:lstStyle/>
                    <a:p>
                      <a:endParaRPr lang="en-US"/>
                    </a:p>
                  </a:txBody>
                  <a:tcPr/>
                </a:tc>
                <a:tc>
                  <a:txBody>
                    <a:bodyPr/>
                    <a:lstStyle/>
                    <a:p>
                      <a:pPr algn="l" fontAlgn="b"/>
                      <a:r>
                        <a:rPr lang="en-US" sz="1400" u="none" strike="noStrike" dirty="0">
                          <a:effectLst/>
                        </a:rPr>
                        <a:t>Hands on 3</a:t>
                      </a:r>
                      <a:endParaRPr lang="en-US" sz="1400" b="0" i="0" u="none" strike="noStrike" dirty="0">
                        <a:solidFill>
                          <a:srgbClr val="000000"/>
                        </a:solidFill>
                        <a:effectLst/>
                        <a:latin typeface="Arial" panose="020B0604020202020204" pitchFamily="34" charset="0"/>
                      </a:endParaRPr>
                    </a:p>
                  </a:txBody>
                  <a:tcPr marL="7600" marR="7600" marT="7600" marB="0" anchor="b"/>
                </a:tc>
                <a:tc vMerge="1">
                  <a:txBody>
                    <a:bodyPr/>
                    <a:lstStyle/>
                    <a:p>
                      <a:pPr algn="l" fontAlgn="b"/>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2659401424"/>
                  </a:ext>
                </a:extLst>
              </a:tr>
              <a:tr h="220411">
                <a:tc vMerge="1">
                  <a:txBody>
                    <a:bodyPr/>
                    <a:lstStyle/>
                    <a:p>
                      <a:endParaRPr lang="en-US"/>
                    </a:p>
                  </a:txBody>
                  <a:tcPr/>
                </a:tc>
                <a:tc vMerge="1">
                  <a:txBody>
                    <a:bodyPr/>
                    <a:lstStyle/>
                    <a:p>
                      <a:endParaRPr lang="en-US"/>
                    </a:p>
                  </a:txBody>
                  <a:tcPr/>
                </a:tc>
                <a:tc>
                  <a:txBody>
                    <a:bodyPr/>
                    <a:lstStyle/>
                    <a:p>
                      <a:pPr algn="l" fontAlgn="b"/>
                      <a:r>
                        <a:rPr lang="en-US" sz="1400" u="none" strike="noStrike" dirty="0">
                          <a:effectLst/>
                        </a:rPr>
                        <a:t>Application Properties &amp; Profile</a:t>
                      </a:r>
                      <a:endParaRPr lang="en-US" sz="1400" b="0" i="0" u="none" strike="noStrike" dirty="0">
                        <a:solidFill>
                          <a:srgbClr val="000000"/>
                        </a:solidFill>
                        <a:effectLst/>
                        <a:latin typeface="Arial" panose="020B0604020202020204" pitchFamily="34" charset="0"/>
                      </a:endParaRPr>
                    </a:p>
                  </a:txBody>
                  <a:tcPr marL="7600" marR="7600" marT="7600" marB="0" anchor="b"/>
                </a:tc>
                <a:tc vMerge="1">
                  <a:txBody>
                    <a:bodyPr/>
                    <a:lstStyle/>
                    <a:p>
                      <a:pPr algn="l" fontAlgn="b"/>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2431157454"/>
                  </a:ext>
                </a:extLst>
              </a:tr>
              <a:tr h="220411">
                <a:tc vMerge="1">
                  <a:txBody>
                    <a:bodyPr/>
                    <a:lstStyle/>
                    <a:p>
                      <a:endParaRPr lang="en-US"/>
                    </a:p>
                  </a:txBody>
                  <a:tcPr/>
                </a:tc>
                <a:tc vMerge="1">
                  <a:txBody>
                    <a:bodyPr/>
                    <a:lstStyle/>
                    <a:p>
                      <a:endParaRPr lang="en-US"/>
                    </a:p>
                  </a:txBody>
                  <a:tcPr/>
                </a:tc>
                <a:tc>
                  <a:txBody>
                    <a:bodyPr/>
                    <a:lstStyle/>
                    <a:p>
                      <a:pPr algn="l" fontAlgn="b"/>
                      <a:r>
                        <a:rPr lang="en-US" sz="1400" u="none" strike="noStrike" dirty="0">
                          <a:effectLst/>
                        </a:rPr>
                        <a:t>Hands on 4</a:t>
                      </a:r>
                      <a:endParaRPr lang="en-US" sz="1400" b="0" i="0" u="none" strike="noStrike" dirty="0">
                        <a:solidFill>
                          <a:srgbClr val="000000"/>
                        </a:solidFill>
                        <a:effectLst/>
                        <a:latin typeface="Arial" panose="020B0604020202020204" pitchFamily="34" charset="0"/>
                      </a:endParaRPr>
                    </a:p>
                  </a:txBody>
                  <a:tcPr marL="7600" marR="7600" marT="7600" marB="0" anchor="b"/>
                </a:tc>
                <a:tc vMerge="1">
                  <a:txBody>
                    <a:bodyPr/>
                    <a:lstStyle/>
                    <a:p>
                      <a:pPr algn="l" fontAlgn="b"/>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1108357446"/>
                  </a:ext>
                </a:extLst>
              </a:tr>
              <a:tr h="220411">
                <a:tc rowSpan="5">
                  <a:txBody>
                    <a:bodyPr/>
                    <a:lstStyle/>
                    <a:p>
                      <a:pPr algn="ctr" fontAlgn="ctr"/>
                      <a:r>
                        <a:rPr lang="en-US" sz="1400" u="none" strike="noStrike" dirty="0">
                          <a:effectLst/>
                        </a:rPr>
                        <a:t>Session 3</a:t>
                      </a:r>
                      <a:endParaRPr lang="en-US" sz="1400" b="0" i="0" u="none" strike="noStrike" dirty="0">
                        <a:solidFill>
                          <a:srgbClr val="000000"/>
                        </a:solidFill>
                        <a:effectLst/>
                        <a:latin typeface="Arial" panose="020B0604020202020204" pitchFamily="34" charset="0"/>
                      </a:endParaRPr>
                    </a:p>
                  </a:txBody>
                  <a:tcPr marL="7600" marR="7600" marT="7600" marB="0" anchor="ctr"/>
                </a:tc>
                <a:tc rowSpan="5">
                  <a:txBody>
                    <a:bodyPr/>
                    <a:lstStyle/>
                    <a:p>
                      <a:pPr algn="l" fontAlgn="ctr"/>
                      <a:r>
                        <a:rPr lang="en-US" sz="1400" u="none" strike="noStrike" dirty="0">
                          <a:effectLst/>
                        </a:rPr>
                        <a:t>Spring Security &amp; Spring Data JPA Introduction</a:t>
                      </a:r>
                      <a:endParaRPr lang="en-US" sz="1400" b="0" i="0" u="none" strike="noStrike" dirty="0">
                        <a:solidFill>
                          <a:srgbClr val="000000"/>
                        </a:solidFill>
                        <a:effectLst/>
                        <a:latin typeface="Arial" panose="020B0604020202020204" pitchFamily="34" charset="0"/>
                      </a:endParaRPr>
                    </a:p>
                  </a:txBody>
                  <a:tcPr marL="7600" marR="7600" marT="7600" marB="0" anchor="ctr"/>
                </a:tc>
                <a:tc>
                  <a:txBody>
                    <a:bodyPr/>
                    <a:lstStyle/>
                    <a:p>
                      <a:pPr algn="l" fontAlgn="b"/>
                      <a:r>
                        <a:rPr lang="en-US" sz="1400" u="none" strike="noStrike">
                          <a:effectLst/>
                        </a:rPr>
                        <a:t>Spring Security</a:t>
                      </a:r>
                      <a:endParaRPr lang="en-US" sz="1400" b="0" i="0" u="none" strike="noStrike">
                        <a:solidFill>
                          <a:srgbClr val="000000"/>
                        </a:solidFill>
                        <a:effectLst/>
                        <a:latin typeface="Arial" panose="020B0604020202020204" pitchFamily="34" charset="0"/>
                      </a:endParaRPr>
                    </a:p>
                  </a:txBody>
                  <a:tcPr marL="7600" marR="7600" marT="7600" marB="0" anchor="b"/>
                </a:tc>
                <a:tc rowSpan="5">
                  <a:txBody>
                    <a:bodyPr/>
                    <a:lstStyle/>
                    <a:p>
                      <a:pPr marL="0" algn="ctr" defTabSz="914333" rtl="0" eaLnBrk="1" fontAlgn="ctr" latinLnBrk="0" hangingPunct="1"/>
                      <a:r>
                        <a:rPr lang="en-US" sz="1400" u="none" strike="noStrike" kern="1200" dirty="0" smtClean="0">
                          <a:solidFill>
                            <a:schemeClr val="dk1"/>
                          </a:solidFill>
                          <a:effectLst/>
                          <a:latin typeface="+mn-lt"/>
                          <a:ea typeface="+mn-ea"/>
                          <a:cs typeface="+mn-cs"/>
                        </a:rPr>
                        <a:t>Teams</a:t>
                      </a:r>
                      <a:endParaRPr lang="en-US" sz="1400" u="none" strike="noStrike" kern="1200" dirty="0">
                        <a:solidFill>
                          <a:schemeClr val="dk1"/>
                        </a:solidFill>
                        <a:effectLst/>
                        <a:latin typeface="+mn-lt"/>
                        <a:ea typeface="+mn-ea"/>
                        <a:cs typeface="+mn-cs"/>
                      </a:endParaRPr>
                    </a:p>
                  </a:txBody>
                  <a:tcPr marL="7600" marR="7600" marT="7600" marB="0" anchor="ctr"/>
                </a:tc>
                <a:extLst>
                  <a:ext uri="{0D108BD9-81ED-4DB2-BD59-A6C34878D82A}">
                    <a16:rowId xmlns:a16="http://schemas.microsoft.com/office/drawing/2014/main" val="1428529353"/>
                  </a:ext>
                </a:extLst>
              </a:tr>
              <a:tr h="220411">
                <a:tc vMerge="1">
                  <a:txBody>
                    <a:bodyPr/>
                    <a:lstStyle/>
                    <a:p>
                      <a:endParaRPr lang="en-US"/>
                    </a:p>
                  </a:txBody>
                  <a:tcPr/>
                </a:tc>
                <a:tc vMerge="1">
                  <a:txBody>
                    <a:bodyPr/>
                    <a:lstStyle/>
                    <a:p>
                      <a:endParaRPr lang="en-US"/>
                    </a:p>
                  </a:txBody>
                  <a:tcPr/>
                </a:tc>
                <a:tc>
                  <a:txBody>
                    <a:bodyPr/>
                    <a:lstStyle/>
                    <a:p>
                      <a:pPr algn="l" fontAlgn="b"/>
                      <a:r>
                        <a:rPr lang="en-US" sz="1400" u="none" strike="noStrike">
                          <a:effectLst/>
                        </a:rPr>
                        <a:t>Hands on 5</a:t>
                      </a:r>
                      <a:endParaRPr lang="en-US" sz="1400" b="0" i="0" u="none" strike="noStrike">
                        <a:solidFill>
                          <a:srgbClr val="000000"/>
                        </a:solidFill>
                        <a:effectLst/>
                        <a:latin typeface="Arial" panose="020B0604020202020204" pitchFamily="34" charset="0"/>
                      </a:endParaRPr>
                    </a:p>
                  </a:txBody>
                  <a:tcPr marL="7600" marR="7600" marT="7600" marB="0" anchor="b"/>
                </a:tc>
                <a:tc vMerge="1">
                  <a:txBody>
                    <a:bodyPr/>
                    <a:lstStyle/>
                    <a:p>
                      <a:pPr algn="l" fontAlgn="b"/>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2542392619"/>
                  </a:ext>
                </a:extLst>
              </a:tr>
              <a:tr h="220411">
                <a:tc vMerge="1">
                  <a:txBody>
                    <a:bodyPr/>
                    <a:lstStyle/>
                    <a:p>
                      <a:endParaRPr lang="en-US"/>
                    </a:p>
                  </a:txBody>
                  <a:tcPr/>
                </a:tc>
                <a:tc vMerge="1">
                  <a:txBody>
                    <a:bodyPr/>
                    <a:lstStyle/>
                    <a:p>
                      <a:endParaRPr lang="en-US"/>
                    </a:p>
                  </a:txBody>
                  <a:tcPr/>
                </a:tc>
                <a:tc>
                  <a:txBody>
                    <a:bodyPr/>
                    <a:lstStyle/>
                    <a:p>
                      <a:pPr algn="l" fontAlgn="b"/>
                      <a:r>
                        <a:rPr lang="en-US" sz="1400" u="none" strike="noStrike">
                          <a:effectLst/>
                        </a:rPr>
                        <a:t>Spring Data JPA architecture</a:t>
                      </a:r>
                      <a:endParaRPr lang="en-US" sz="1400" b="0" i="0" u="none" strike="noStrike">
                        <a:solidFill>
                          <a:srgbClr val="000000"/>
                        </a:solidFill>
                        <a:effectLst/>
                        <a:latin typeface="Arial" panose="020B0604020202020204" pitchFamily="34" charset="0"/>
                      </a:endParaRPr>
                    </a:p>
                  </a:txBody>
                  <a:tcPr marL="7600" marR="7600" marT="7600" marB="0" anchor="b"/>
                </a:tc>
                <a:tc vMerge="1">
                  <a:txBody>
                    <a:bodyPr/>
                    <a:lstStyle/>
                    <a:p>
                      <a:pPr algn="l" fontAlgn="b"/>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2437496397"/>
                  </a:ext>
                </a:extLst>
              </a:tr>
              <a:tr h="220411">
                <a:tc vMerge="1">
                  <a:txBody>
                    <a:bodyPr/>
                    <a:lstStyle/>
                    <a:p>
                      <a:endParaRPr lang="en-US"/>
                    </a:p>
                  </a:txBody>
                  <a:tcPr/>
                </a:tc>
                <a:tc vMerge="1">
                  <a:txBody>
                    <a:bodyPr/>
                    <a:lstStyle/>
                    <a:p>
                      <a:endParaRPr lang="en-US"/>
                    </a:p>
                  </a:txBody>
                  <a:tcPr/>
                </a:tc>
                <a:tc>
                  <a:txBody>
                    <a:bodyPr/>
                    <a:lstStyle/>
                    <a:p>
                      <a:pPr algn="l" fontAlgn="b"/>
                      <a:r>
                        <a:rPr lang="en-US" sz="1400" u="none" strike="noStrike">
                          <a:effectLst/>
                        </a:rPr>
                        <a:t>Table Mapping</a:t>
                      </a:r>
                      <a:endParaRPr lang="en-US" sz="1400" b="0" i="0" u="none" strike="noStrike">
                        <a:solidFill>
                          <a:srgbClr val="000000"/>
                        </a:solidFill>
                        <a:effectLst/>
                        <a:latin typeface="Arial" panose="020B0604020202020204" pitchFamily="34" charset="0"/>
                      </a:endParaRPr>
                    </a:p>
                  </a:txBody>
                  <a:tcPr marL="7600" marR="7600" marT="7600" marB="0" anchor="b"/>
                </a:tc>
                <a:tc vMerge="1">
                  <a:txBody>
                    <a:bodyPr/>
                    <a:lstStyle/>
                    <a:p>
                      <a:pPr algn="l" fontAlgn="b"/>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187208690"/>
                  </a:ext>
                </a:extLst>
              </a:tr>
              <a:tr h="220411">
                <a:tc vMerge="1">
                  <a:txBody>
                    <a:bodyPr/>
                    <a:lstStyle/>
                    <a:p>
                      <a:endParaRPr lang="en-US"/>
                    </a:p>
                  </a:txBody>
                  <a:tcPr/>
                </a:tc>
                <a:tc vMerge="1">
                  <a:txBody>
                    <a:bodyPr/>
                    <a:lstStyle/>
                    <a:p>
                      <a:endParaRPr lang="en-US"/>
                    </a:p>
                  </a:txBody>
                  <a:tcPr/>
                </a:tc>
                <a:tc>
                  <a:txBody>
                    <a:bodyPr/>
                    <a:lstStyle/>
                    <a:p>
                      <a:pPr algn="l" fontAlgn="b"/>
                      <a:r>
                        <a:rPr lang="en-US" sz="1400" u="none" strike="noStrike" dirty="0">
                          <a:effectLst/>
                        </a:rPr>
                        <a:t>Hands on 6</a:t>
                      </a:r>
                      <a:endParaRPr lang="en-US" sz="1400" b="0" i="0" u="none" strike="noStrike" dirty="0">
                        <a:solidFill>
                          <a:srgbClr val="000000"/>
                        </a:solidFill>
                        <a:effectLst/>
                        <a:latin typeface="Arial" panose="020B0604020202020204" pitchFamily="34" charset="0"/>
                      </a:endParaRPr>
                    </a:p>
                  </a:txBody>
                  <a:tcPr marL="7600" marR="7600" marT="7600" marB="0" anchor="b"/>
                </a:tc>
                <a:tc vMerge="1">
                  <a:txBody>
                    <a:bodyPr/>
                    <a:lstStyle/>
                    <a:p>
                      <a:pPr algn="l" fontAlgn="b"/>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1052477504"/>
                  </a:ext>
                </a:extLst>
              </a:tr>
            </a:tbl>
          </a:graphicData>
        </a:graphic>
      </p:graphicFrame>
    </p:spTree>
    <p:extLst>
      <p:ext uri="{BB962C8B-B14F-4D97-AF65-F5344CB8AC3E}">
        <p14:creationId xmlns:p14="http://schemas.microsoft.com/office/powerpoint/2010/main" val="2914175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training</a:t>
            </a:r>
            <a:endParaRPr lang="en-US" dirty="0"/>
          </a:p>
        </p:txBody>
      </p:sp>
      <p:sp>
        <p:nvSpPr>
          <p:cNvPr id="3" name="Text Placeholder 2"/>
          <p:cNvSpPr>
            <a:spLocks noGrp="1"/>
          </p:cNvSpPr>
          <p:nvPr>
            <p:ph type="body" sz="quarter" idx="15"/>
          </p:nvPr>
        </p:nvSpPr>
        <p:spPr/>
        <p:txBody>
          <a:bodyPr/>
          <a:lstStyle/>
          <a:p>
            <a:r>
              <a:rPr lang="en-US" dirty="0" smtClean="0"/>
              <a:t>Outline Program</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4</a:t>
            </a:fld>
            <a:endParaRPr lang="de-DE"/>
          </a:p>
        </p:txBody>
      </p:sp>
      <p:graphicFrame>
        <p:nvGraphicFramePr>
          <p:cNvPr id="6" name="Table 5"/>
          <p:cNvGraphicFramePr>
            <a:graphicFrameLocks noGrp="1"/>
          </p:cNvGraphicFramePr>
          <p:nvPr>
            <p:extLst>
              <p:ext uri="{D42A27DB-BD31-4B8C-83A1-F6EECF244321}">
                <p14:modId xmlns:p14="http://schemas.microsoft.com/office/powerpoint/2010/main" val="3714597369"/>
              </p:ext>
            </p:extLst>
          </p:nvPr>
        </p:nvGraphicFramePr>
        <p:xfrm>
          <a:off x="260350" y="1979613"/>
          <a:ext cx="10450512" cy="2430560"/>
        </p:xfrm>
        <a:graphic>
          <a:graphicData uri="http://schemas.openxmlformats.org/drawingml/2006/table">
            <a:tbl>
              <a:tblPr>
                <a:tableStyleId>{5C22544A-7EE6-4342-B048-85BDC9FD1C3A}</a:tableStyleId>
              </a:tblPr>
              <a:tblGrid>
                <a:gridCol w="994518">
                  <a:extLst>
                    <a:ext uri="{9D8B030D-6E8A-4147-A177-3AD203B41FA5}">
                      <a16:colId xmlns:a16="http://schemas.microsoft.com/office/drawing/2014/main" val="4064494997"/>
                    </a:ext>
                  </a:extLst>
                </a:gridCol>
                <a:gridCol w="2068564">
                  <a:extLst>
                    <a:ext uri="{9D8B030D-6E8A-4147-A177-3AD203B41FA5}">
                      <a16:colId xmlns:a16="http://schemas.microsoft.com/office/drawing/2014/main" val="3386476214"/>
                    </a:ext>
                  </a:extLst>
                </a:gridCol>
                <a:gridCol w="3693715">
                  <a:extLst>
                    <a:ext uri="{9D8B030D-6E8A-4147-A177-3AD203B41FA5}">
                      <a16:colId xmlns:a16="http://schemas.microsoft.com/office/drawing/2014/main" val="2691569281"/>
                    </a:ext>
                  </a:extLst>
                </a:gridCol>
                <a:gridCol w="3693715">
                  <a:extLst>
                    <a:ext uri="{9D8B030D-6E8A-4147-A177-3AD203B41FA5}">
                      <a16:colId xmlns:a16="http://schemas.microsoft.com/office/drawing/2014/main" val="510238688"/>
                    </a:ext>
                  </a:extLst>
                </a:gridCol>
              </a:tblGrid>
              <a:tr h="220411">
                <a:tc>
                  <a:txBody>
                    <a:bodyPr/>
                    <a:lstStyle/>
                    <a:p>
                      <a:pPr algn="ctr" fontAlgn="ctr"/>
                      <a:r>
                        <a:rPr lang="en-US" sz="1400" b="1" i="0" u="none" strike="noStrike" dirty="0" smtClean="0">
                          <a:solidFill>
                            <a:srgbClr val="000000"/>
                          </a:solidFill>
                          <a:effectLst/>
                          <a:latin typeface="Arial" panose="020B0604020202020204" pitchFamily="34" charset="0"/>
                        </a:rPr>
                        <a:t>Session</a:t>
                      </a:r>
                      <a:endParaRPr lang="en-US" sz="1400" b="1" i="0" u="none" strike="noStrike" dirty="0">
                        <a:solidFill>
                          <a:srgbClr val="000000"/>
                        </a:solidFill>
                        <a:effectLst/>
                        <a:latin typeface="Arial" panose="020B0604020202020204" pitchFamily="34" charset="0"/>
                      </a:endParaRPr>
                    </a:p>
                  </a:txBody>
                  <a:tcPr marL="7600" marR="7600" marT="7600" marB="0" anchor="ctr"/>
                </a:tc>
                <a:tc>
                  <a:txBody>
                    <a:bodyPr/>
                    <a:lstStyle/>
                    <a:p>
                      <a:pPr algn="l" fontAlgn="ctr"/>
                      <a:r>
                        <a:rPr lang="en-US" sz="1400" b="1" i="0" u="none" strike="noStrike" dirty="0" smtClean="0">
                          <a:solidFill>
                            <a:srgbClr val="000000"/>
                          </a:solidFill>
                          <a:effectLst/>
                          <a:latin typeface="Arial" panose="020B0604020202020204" pitchFamily="34" charset="0"/>
                        </a:rPr>
                        <a:t>Title</a:t>
                      </a:r>
                      <a:endParaRPr lang="en-US" sz="1400" b="1" i="0" u="none" strike="noStrike" dirty="0">
                        <a:solidFill>
                          <a:srgbClr val="000000"/>
                        </a:solidFill>
                        <a:effectLst/>
                        <a:latin typeface="Arial" panose="020B0604020202020204" pitchFamily="34" charset="0"/>
                      </a:endParaRPr>
                    </a:p>
                  </a:txBody>
                  <a:tcPr marL="7600" marR="7600" marT="7600" marB="0" anchor="ctr"/>
                </a:tc>
                <a:tc>
                  <a:txBody>
                    <a:bodyPr/>
                    <a:lstStyle/>
                    <a:p>
                      <a:pPr algn="l" fontAlgn="b"/>
                      <a:r>
                        <a:rPr lang="en-US" sz="1400" b="1" i="0" u="none" strike="noStrike" dirty="0" smtClean="0">
                          <a:solidFill>
                            <a:srgbClr val="000000"/>
                          </a:solidFill>
                          <a:effectLst/>
                          <a:latin typeface="Arial" panose="020B0604020202020204" pitchFamily="34" charset="0"/>
                        </a:rPr>
                        <a:t>Content</a:t>
                      </a:r>
                      <a:endParaRPr lang="en-US" sz="1400" b="1" i="0" u="none" strike="noStrike" dirty="0">
                        <a:solidFill>
                          <a:srgbClr val="000000"/>
                        </a:solidFill>
                        <a:effectLst/>
                        <a:latin typeface="Arial" panose="020B0604020202020204" pitchFamily="34" charset="0"/>
                      </a:endParaRPr>
                    </a:p>
                  </a:txBody>
                  <a:tcPr marL="7600" marR="7600" marT="7600" marB="0" anchor="b"/>
                </a:tc>
                <a:tc>
                  <a:txBody>
                    <a:bodyPr/>
                    <a:lstStyle/>
                    <a:p>
                      <a:pPr algn="ctr" fontAlgn="b"/>
                      <a:r>
                        <a:rPr lang="en-US" sz="1400" b="1" i="0" u="none" strike="noStrike" dirty="0" smtClean="0">
                          <a:solidFill>
                            <a:srgbClr val="000000"/>
                          </a:solidFill>
                          <a:effectLst/>
                          <a:latin typeface="Arial" panose="020B0604020202020204" pitchFamily="34" charset="0"/>
                        </a:rPr>
                        <a:t>Presenter</a:t>
                      </a:r>
                      <a:endParaRPr lang="en-US" sz="1400" b="1"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1668423124"/>
                  </a:ext>
                </a:extLst>
              </a:tr>
              <a:tr h="220411">
                <a:tc>
                  <a:txBody>
                    <a:bodyPr/>
                    <a:lstStyle/>
                    <a:p>
                      <a:pPr algn="ctr" fontAlgn="ctr"/>
                      <a:r>
                        <a:rPr lang="en-US" sz="1400" b="0" i="0" u="none" strike="noStrike" dirty="0" smtClean="0">
                          <a:solidFill>
                            <a:schemeClr val="dk1"/>
                          </a:solidFill>
                          <a:effectLst/>
                          <a:latin typeface="+mn-lt"/>
                        </a:rPr>
                        <a:t>Session</a:t>
                      </a:r>
                      <a:r>
                        <a:rPr lang="en-US" sz="1400" b="0" i="0" u="none" strike="noStrike" baseline="0" dirty="0" smtClean="0">
                          <a:solidFill>
                            <a:schemeClr val="dk1"/>
                          </a:solidFill>
                          <a:effectLst/>
                          <a:latin typeface="+mn-lt"/>
                        </a:rPr>
                        <a:t> 4</a:t>
                      </a:r>
                      <a:endParaRPr lang="en-US" sz="1400" b="0" i="0" u="none" strike="noStrike" dirty="0">
                        <a:solidFill>
                          <a:srgbClr val="000000"/>
                        </a:solidFill>
                        <a:effectLst/>
                        <a:latin typeface="Arial" panose="020B0604020202020204" pitchFamily="34" charset="0"/>
                      </a:endParaRPr>
                    </a:p>
                  </a:txBody>
                  <a:tcPr marL="7600" marR="7600" marT="7600" marB="0" anchor="ctr"/>
                </a:tc>
                <a:tc>
                  <a:txBody>
                    <a:bodyPr/>
                    <a:lstStyle/>
                    <a:p>
                      <a:pPr algn="l" fontAlgn="ctr"/>
                      <a:r>
                        <a:rPr lang="en-US" sz="1400" u="none" strike="noStrike" kern="1200" dirty="0" smtClean="0">
                          <a:solidFill>
                            <a:schemeClr val="dk1"/>
                          </a:solidFill>
                          <a:effectLst/>
                          <a:latin typeface="+mn-lt"/>
                          <a:ea typeface="+mn-ea"/>
                          <a:cs typeface="+mn-cs"/>
                        </a:rPr>
                        <a:t>Seminar</a:t>
                      </a:r>
                      <a:endParaRPr lang="en-US" sz="1400" u="none" strike="noStrike" kern="1200" dirty="0">
                        <a:solidFill>
                          <a:schemeClr val="dk1"/>
                        </a:solidFill>
                        <a:effectLst/>
                        <a:latin typeface="+mn-lt"/>
                        <a:ea typeface="+mn-ea"/>
                        <a:cs typeface="+mn-cs"/>
                      </a:endParaRPr>
                    </a:p>
                  </a:txBody>
                  <a:tcPr marL="7600" marR="7600" marT="7600" marB="0" anchor="ctr"/>
                </a:tc>
                <a:tc>
                  <a:txBody>
                    <a:bodyPr/>
                    <a:lstStyle/>
                    <a:p>
                      <a:pPr marL="0" marR="0" lvl="0" indent="0" algn="l" defTabSz="914333" rtl="0" eaLnBrk="1" fontAlgn="b" latinLnBrk="0" hangingPunct="1">
                        <a:lnSpc>
                          <a:spcPct val="100000"/>
                        </a:lnSpc>
                        <a:spcBef>
                          <a:spcPts val="0"/>
                        </a:spcBef>
                        <a:spcAft>
                          <a:spcPts val="0"/>
                        </a:spcAft>
                        <a:buClrTx/>
                        <a:buSzTx/>
                        <a:buFontTx/>
                        <a:buNone/>
                        <a:tabLst/>
                        <a:defRPr/>
                      </a:pPr>
                      <a:r>
                        <a:rPr lang="en-US" sz="1400" u="none" strike="noStrike" dirty="0" smtClean="0">
                          <a:effectLst/>
                        </a:rPr>
                        <a:t>Spring Boot with Azure Cosmos </a:t>
                      </a:r>
                      <a:r>
                        <a:rPr lang="en-US" sz="1400" u="none" strike="noStrike" kern="1200" dirty="0" smtClean="0">
                          <a:solidFill>
                            <a:schemeClr val="dk1"/>
                          </a:solidFill>
                          <a:effectLst/>
                          <a:latin typeface="+mn-lt"/>
                          <a:ea typeface="+mn-ea"/>
                          <a:cs typeface="+mn-cs"/>
                        </a:rPr>
                        <a:t>DB</a:t>
                      </a:r>
                    </a:p>
                  </a:txBody>
                  <a:tcPr marL="7600" marR="7600" marT="7600" marB="0" anchor="b"/>
                </a:tc>
                <a:tc>
                  <a:txBody>
                    <a:bodyPr/>
                    <a:lstStyle/>
                    <a:p>
                      <a:pPr algn="ctr" fontAlgn="b"/>
                      <a:r>
                        <a:rPr lang="en-US" sz="1400" b="0" i="0" u="none" strike="noStrike" dirty="0" smtClean="0">
                          <a:solidFill>
                            <a:srgbClr val="000000"/>
                          </a:solidFill>
                          <a:effectLst/>
                          <a:latin typeface="Arial" panose="020B0604020202020204" pitchFamily="34" charset="0"/>
                        </a:rPr>
                        <a:t>Bao</a:t>
                      </a:r>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174814807"/>
                  </a:ext>
                </a:extLst>
              </a:tr>
              <a:tr h="220411">
                <a:tc rowSpan="5">
                  <a:txBody>
                    <a:bodyPr/>
                    <a:lstStyle/>
                    <a:p>
                      <a:pPr algn="ctr" fontAlgn="ctr"/>
                      <a:r>
                        <a:rPr lang="en-US" sz="1400" u="none" strike="noStrike" dirty="0">
                          <a:effectLst/>
                        </a:rPr>
                        <a:t>Session </a:t>
                      </a:r>
                      <a:r>
                        <a:rPr lang="en-US" sz="1400" u="none" strike="noStrike" dirty="0" smtClean="0">
                          <a:effectLst/>
                        </a:rPr>
                        <a:t>5</a:t>
                      </a:r>
                      <a:endParaRPr lang="en-US" sz="1400" b="0" i="0" u="none" strike="noStrike" dirty="0">
                        <a:solidFill>
                          <a:srgbClr val="000000"/>
                        </a:solidFill>
                        <a:effectLst/>
                        <a:latin typeface="Arial" panose="020B0604020202020204" pitchFamily="34" charset="0"/>
                      </a:endParaRPr>
                    </a:p>
                  </a:txBody>
                  <a:tcPr marL="7600" marR="7600" marT="7600" marB="0" anchor="ctr"/>
                </a:tc>
                <a:tc rowSpan="5">
                  <a:txBody>
                    <a:bodyPr/>
                    <a:lstStyle/>
                    <a:p>
                      <a:pPr algn="l" fontAlgn="ctr"/>
                      <a:r>
                        <a:rPr lang="en-US" sz="1400" u="none" strike="noStrike" dirty="0">
                          <a:effectLst/>
                        </a:rPr>
                        <a:t>Spring Data JPA continue</a:t>
                      </a:r>
                      <a:endParaRPr lang="en-US" sz="1400" b="0" i="0" u="none" strike="noStrike" dirty="0">
                        <a:solidFill>
                          <a:srgbClr val="000000"/>
                        </a:solidFill>
                        <a:effectLst/>
                        <a:latin typeface="Arial" panose="020B0604020202020204" pitchFamily="34" charset="0"/>
                      </a:endParaRPr>
                    </a:p>
                  </a:txBody>
                  <a:tcPr marL="7600" marR="7600" marT="7600" marB="0" anchor="ctr"/>
                </a:tc>
                <a:tc>
                  <a:txBody>
                    <a:bodyPr/>
                    <a:lstStyle/>
                    <a:p>
                      <a:pPr algn="l" fontAlgn="b"/>
                      <a:r>
                        <a:rPr lang="en-US" sz="1400" u="none" strike="noStrike">
                          <a:effectLst/>
                        </a:rPr>
                        <a:t>Association Mapping</a:t>
                      </a:r>
                      <a:endParaRPr lang="en-US" sz="1400" b="0" i="0" u="none" strike="noStrike">
                        <a:solidFill>
                          <a:srgbClr val="000000"/>
                        </a:solidFill>
                        <a:effectLst/>
                        <a:latin typeface="Arial" panose="020B0604020202020204" pitchFamily="34" charset="0"/>
                      </a:endParaRPr>
                    </a:p>
                  </a:txBody>
                  <a:tcPr marL="7600" marR="7600" marT="7600" marB="0" anchor="b"/>
                </a:tc>
                <a:tc rowSpan="5">
                  <a:txBody>
                    <a:bodyPr/>
                    <a:lstStyle/>
                    <a:p>
                      <a:pPr algn="ctr" fontAlgn="b"/>
                      <a:r>
                        <a:rPr lang="en-US" sz="1400" b="0" i="0" u="none" strike="noStrike" dirty="0" smtClean="0">
                          <a:solidFill>
                            <a:srgbClr val="000000"/>
                          </a:solidFill>
                          <a:effectLst/>
                          <a:latin typeface="Arial" panose="020B0604020202020204" pitchFamily="34" charset="0"/>
                        </a:rPr>
                        <a:t>Teams</a:t>
                      </a:r>
                      <a:endParaRPr lang="en-US" sz="1400" b="0" i="0" u="none" strike="noStrike" dirty="0">
                        <a:solidFill>
                          <a:srgbClr val="000000"/>
                        </a:solidFill>
                        <a:effectLst/>
                        <a:latin typeface="Arial" panose="020B0604020202020204" pitchFamily="34" charset="0"/>
                      </a:endParaRPr>
                    </a:p>
                  </a:txBody>
                  <a:tcPr marL="7600" marR="7600" marT="7600" marB="0" anchor="ctr"/>
                </a:tc>
                <a:extLst>
                  <a:ext uri="{0D108BD9-81ED-4DB2-BD59-A6C34878D82A}">
                    <a16:rowId xmlns:a16="http://schemas.microsoft.com/office/drawing/2014/main" val="2280828453"/>
                  </a:ext>
                </a:extLst>
              </a:tr>
              <a:tr h="220411">
                <a:tc vMerge="1">
                  <a:txBody>
                    <a:bodyPr/>
                    <a:lstStyle/>
                    <a:p>
                      <a:endParaRPr lang="en-US"/>
                    </a:p>
                  </a:txBody>
                  <a:tcPr/>
                </a:tc>
                <a:tc vMerge="1">
                  <a:txBody>
                    <a:bodyPr/>
                    <a:lstStyle/>
                    <a:p>
                      <a:endParaRPr lang="en-US"/>
                    </a:p>
                  </a:txBody>
                  <a:tcPr/>
                </a:tc>
                <a:tc>
                  <a:txBody>
                    <a:bodyPr/>
                    <a:lstStyle/>
                    <a:p>
                      <a:pPr algn="l" fontAlgn="b"/>
                      <a:r>
                        <a:rPr lang="en-US" sz="1400" u="none" strike="noStrike">
                          <a:effectLst/>
                        </a:rPr>
                        <a:t>Hands on 7</a:t>
                      </a:r>
                      <a:endParaRPr lang="en-US" sz="1400" b="0" i="0" u="none" strike="noStrike">
                        <a:solidFill>
                          <a:srgbClr val="000000"/>
                        </a:solidFill>
                        <a:effectLst/>
                        <a:latin typeface="Arial" panose="020B0604020202020204" pitchFamily="34" charset="0"/>
                      </a:endParaRPr>
                    </a:p>
                  </a:txBody>
                  <a:tcPr marL="7600" marR="7600" marT="7600" marB="0" anchor="b"/>
                </a:tc>
                <a:tc vMerge="1">
                  <a:txBody>
                    <a:bodyPr/>
                    <a:lstStyle/>
                    <a:p>
                      <a:pPr algn="l" fontAlgn="b"/>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467826569"/>
                  </a:ext>
                </a:extLst>
              </a:tr>
              <a:tr h="220411">
                <a:tc vMerge="1">
                  <a:txBody>
                    <a:bodyPr/>
                    <a:lstStyle/>
                    <a:p>
                      <a:endParaRPr lang="en-US"/>
                    </a:p>
                  </a:txBody>
                  <a:tcPr/>
                </a:tc>
                <a:tc vMerge="1">
                  <a:txBody>
                    <a:bodyPr/>
                    <a:lstStyle/>
                    <a:p>
                      <a:endParaRPr lang="en-US"/>
                    </a:p>
                  </a:txBody>
                  <a:tcPr/>
                </a:tc>
                <a:tc>
                  <a:txBody>
                    <a:bodyPr/>
                    <a:lstStyle/>
                    <a:p>
                      <a:pPr algn="l" fontAlgn="b"/>
                      <a:r>
                        <a:rPr lang="en-US" sz="1400" u="none" strike="noStrike">
                          <a:effectLst/>
                        </a:rPr>
                        <a:t>Fetching Mode</a:t>
                      </a:r>
                      <a:endParaRPr lang="en-US" sz="1400" b="0" i="0" u="none" strike="noStrike">
                        <a:solidFill>
                          <a:srgbClr val="000000"/>
                        </a:solidFill>
                        <a:effectLst/>
                        <a:latin typeface="Arial" panose="020B0604020202020204" pitchFamily="34" charset="0"/>
                      </a:endParaRPr>
                    </a:p>
                  </a:txBody>
                  <a:tcPr marL="7600" marR="7600" marT="7600" marB="0" anchor="b"/>
                </a:tc>
                <a:tc vMerge="1">
                  <a:txBody>
                    <a:bodyPr/>
                    <a:lstStyle/>
                    <a:p>
                      <a:pPr algn="l" fontAlgn="b"/>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264015732"/>
                  </a:ext>
                </a:extLst>
              </a:tr>
              <a:tr h="220411">
                <a:tc vMerge="1">
                  <a:txBody>
                    <a:bodyPr/>
                    <a:lstStyle/>
                    <a:p>
                      <a:endParaRPr lang="en-US"/>
                    </a:p>
                  </a:txBody>
                  <a:tcPr/>
                </a:tc>
                <a:tc vMerge="1">
                  <a:txBody>
                    <a:bodyPr/>
                    <a:lstStyle/>
                    <a:p>
                      <a:endParaRPr lang="en-US"/>
                    </a:p>
                  </a:txBody>
                  <a:tcPr/>
                </a:tc>
                <a:tc>
                  <a:txBody>
                    <a:bodyPr/>
                    <a:lstStyle/>
                    <a:p>
                      <a:pPr algn="l" fontAlgn="b"/>
                      <a:r>
                        <a:rPr lang="en-US" sz="1400" u="none" strike="noStrike">
                          <a:effectLst/>
                        </a:rPr>
                        <a:t>Query</a:t>
                      </a:r>
                      <a:endParaRPr lang="en-US" sz="1400" b="0" i="0" u="none" strike="noStrike">
                        <a:solidFill>
                          <a:srgbClr val="000000"/>
                        </a:solidFill>
                        <a:effectLst/>
                        <a:latin typeface="Arial" panose="020B0604020202020204" pitchFamily="34" charset="0"/>
                      </a:endParaRPr>
                    </a:p>
                  </a:txBody>
                  <a:tcPr marL="7600" marR="7600" marT="7600" marB="0" anchor="b"/>
                </a:tc>
                <a:tc vMerge="1">
                  <a:txBody>
                    <a:bodyPr/>
                    <a:lstStyle/>
                    <a:p>
                      <a:pPr algn="l" fontAlgn="b"/>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2174450004"/>
                  </a:ext>
                </a:extLst>
              </a:tr>
              <a:tr h="220411">
                <a:tc vMerge="1">
                  <a:txBody>
                    <a:bodyPr/>
                    <a:lstStyle/>
                    <a:p>
                      <a:endParaRPr lang="en-US"/>
                    </a:p>
                  </a:txBody>
                  <a:tcPr/>
                </a:tc>
                <a:tc vMerge="1">
                  <a:txBody>
                    <a:bodyPr/>
                    <a:lstStyle/>
                    <a:p>
                      <a:endParaRPr lang="en-US"/>
                    </a:p>
                  </a:txBody>
                  <a:tcPr/>
                </a:tc>
                <a:tc>
                  <a:txBody>
                    <a:bodyPr/>
                    <a:lstStyle/>
                    <a:p>
                      <a:pPr algn="l" fontAlgn="b"/>
                      <a:r>
                        <a:rPr lang="en-US" sz="1400" u="none" strike="noStrike">
                          <a:effectLst/>
                        </a:rPr>
                        <a:t>Hands on 8</a:t>
                      </a:r>
                      <a:endParaRPr lang="en-US" sz="1400" b="0" i="0" u="none" strike="noStrike">
                        <a:solidFill>
                          <a:srgbClr val="000000"/>
                        </a:solidFill>
                        <a:effectLst/>
                        <a:latin typeface="Arial" panose="020B0604020202020204" pitchFamily="34" charset="0"/>
                      </a:endParaRPr>
                    </a:p>
                  </a:txBody>
                  <a:tcPr marL="7600" marR="7600" marT="7600" marB="0" anchor="b"/>
                </a:tc>
                <a:tc vMerge="1">
                  <a:txBody>
                    <a:bodyPr/>
                    <a:lstStyle/>
                    <a:p>
                      <a:pPr algn="l" fontAlgn="b"/>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2639736822"/>
                  </a:ext>
                </a:extLst>
              </a:tr>
              <a:tr h="220411">
                <a:tc rowSpan="4">
                  <a:txBody>
                    <a:bodyPr/>
                    <a:lstStyle/>
                    <a:p>
                      <a:pPr algn="ctr" fontAlgn="ctr"/>
                      <a:r>
                        <a:rPr lang="en-US" sz="1400" u="none" strike="noStrike" dirty="0">
                          <a:effectLst/>
                        </a:rPr>
                        <a:t>Session </a:t>
                      </a:r>
                      <a:r>
                        <a:rPr lang="en-US" sz="1400" u="none" strike="noStrike" dirty="0" smtClean="0">
                          <a:effectLst/>
                        </a:rPr>
                        <a:t>6</a:t>
                      </a:r>
                      <a:endParaRPr lang="en-US" sz="1400" b="0" i="0" u="none" strike="noStrike" dirty="0">
                        <a:solidFill>
                          <a:srgbClr val="000000"/>
                        </a:solidFill>
                        <a:effectLst/>
                        <a:latin typeface="Arial" panose="020B0604020202020204" pitchFamily="34" charset="0"/>
                      </a:endParaRPr>
                    </a:p>
                  </a:txBody>
                  <a:tcPr marL="7600" marR="7600" marT="7600" marB="0" anchor="ctr"/>
                </a:tc>
                <a:tc rowSpan="4">
                  <a:txBody>
                    <a:bodyPr/>
                    <a:lstStyle/>
                    <a:p>
                      <a:pPr algn="l" fontAlgn="ctr"/>
                      <a:r>
                        <a:rPr lang="en-US" sz="1400" u="none" strike="noStrike" dirty="0">
                          <a:effectLst/>
                        </a:rPr>
                        <a:t>Spring Data JPA continue &amp; </a:t>
                      </a:r>
                      <a:r>
                        <a:rPr lang="en-US" sz="1400" u="none" strike="noStrike" dirty="0" smtClean="0">
                          <a:effectLst/>
                        </a:rPr>
                        <a:t>Review</a:t>
                      </a:r>
                      <a:endParaRPr lang="en-US" sz="1400" b="0" i="0" u="none" strike="noStrike" dirty="0">
                        <a:solidFill>
                          <a:srgbClr val="000000"/>
                        </a:solidFill>
                        <a:effectLst/>
                        <a:latin typeface="Arial" panose="020B0604020202020204" pitchFamily="34" charset="0"/>
                      </a:endParaRPr>
                    </a:p>
                  </a:txBody>
                  <a:tcPr marL="7600" marR="7600" marT="7600" marB="0" anchor="ctr"/>
                </a:tc>
                <a:tc>
                  <a:txBody>
                    <a:bodyPr/>
                    <a:lstStyle/>
                    <a:p>
                      <a:pPr algn="l" fontAlgn="b"/>
                      <a:r>
                        <a:rPr lang="en-US" sz="1400" u="none" strike="noStrike">
                          <a:effectLst/>
                        </a:rPr>
                        <a:t>Transactional</a:t>
                      </a:r>
                      <a:endParaRPr lang="en-US" sz="1400" b="0" i="0" u="none" strike="noStrike">
                        <a:solidFill>
                          <a:srgbClr val="000000"/>
                        </a:solidFill>
                        <a:effectLst/>
                        <a:latin typeface="Arial" panose="020B0604020202020204" pitchFamily="34" charset="0"/>
                      </a:endParaRPr>
                    </a:p>
                  </a:txBody>
                  <a:tcPr marL="7600" marR="7600" marT="7600" marB="0" anchor="b"/>
                </a:tc>
                <a:tc rowSpan="2">
                  <a:txBody>
                    <a:bodyPr/>
                    <a:lstStyle/>
                    <a:p>
                      <a:pPr algn="ctr" fontAlgn="b"/>
                      <a:r>
                        <a:rPr lang="en-US" sz="1400" b="0" i="0" u="none" strike="noStrike" dirty="0" smtClean="0">
                          <a:solidFill>
                            <a:srgbClr val="000000"/>
                          </a:solidFill>
                          <a:effectLst/>
                          <a:latin typeface="Arial" panose="020B0604020202020204" pitchFamily="34" charset="0"/>
                        </a:rPr>
                        <a:t>Teams</a:t>
                      </a:r>
                      <a:endParaRPr lang="en-US" sz="1400" b="0" i="0" u="none" strike="noStrike" dirty="0">
                        <a:solidFill>
                          <a:srgbClr val="000000"/>
                        </a:solidFill>
                        <a:effectLst/>
                        <a:latin typeface="Arial" panose="020B0604020202020204" pitchFamily="34" charset="0"/>
                      </a:endParaRPr>
                    </a:p>
                  </a:txBody>
                  <a:tcPr marL="7600" marR="7600" marT="7600" marB="0" anchor="ctr"/>
                </a:tc>
                <a:extLst>
                  <a:ext uri="{0D108BD9-81ED-4DB2-BD59-A6C34878D82A}">
                    <a16:rowId xmlns:a16="http://schemas.microsoft.com/office/drawing/2014/main" val="2080902657"/>
                  </a:ext>
                </a:extLst>
              </a:tr>
              <a:tr h="220411">
                <a:tc vMerge="1">
                  <a:txBody>
                    <a:bodyPr/>
                    <a:lstStyle/>
                    <a:p>
                      <a:endParaRPr lang="en-US"/>
                    </a:p>
                  </a:txBody>
                  <a:tcPr/>
                </a:tc>
                <a:tc vMerge="1">
                  <a:txBody>
                    <a:bodyPr/>
                    <a:lstStyle/>
                    <a:p>
                      <a:endParaRPr lang="en-US"/>
                    </a:p>
                  </a:txBody>
                  <a:tcPr/>
                </a:tc>
                <a:tc>
                  <a:txBody>
                    <a:bodyPr/>
                    <a:lstStyle/>
                    <a:p>
                      <a:pPr algn="l" fontAlgn="b"/>
                      <a:r>
                        <a:rPr lang="en-US" sz="1400" u="none" strike="noStrike">
                          <a:effectLst/>
                        </a:rPr>
                        <a:t>Persistence Context &amp; Entity Life Cycle</a:t>
                      </a:r>
                      <a:endParaRPr lang="en-US" sz="1400" b="0" i="0" u="none" strike="noStrike">
                        <a:solidFill>
                          <a:srgbClr val="000000"/>
                        </a:solidFill>
                        <a:effectLst/>
                        <a:latin typeface="Arial" panose="020B0604020202020204" pitchFamily="34" charset="0"/>
                      </a:endParaRPr>
                    </a:p>
                  </a:txBody>
                  <a:tcPr marL="7600" marR="7600" marT="7600" marB="0" anchor="b"/>
                </a:tc>
                <a:tc vMerge="1">
                  <a:txBody>
                    <a:bodyPr/>
                    <a:lstStyle/>
                    <a:p>
                      <a:pPr algn="l" fontAlgn="b"/>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2033369524"/>
                  </a:ext>
                </a:extLst>
              </a:tr>
              <a:tr h="220411">
                <a:tc vMerge="1">
                  <a:txBody>
                    <a:bodyPr/>
                    <a:lstStyle/>
                    <a:p>
                      <a:endParaRPr lang="en-US"/>
                    </a:p>
                  </a:txBody>
                  <a:tcPr/>
                </a:tc>
                <a:tc vMerge="1">
                  <a:txBody>
                    <a:bodyPr/>
                    <a:lstStyle/>
                    <a:p>
                      <a:endParaRPr lang="en-US"/>
                    </a:p>
                  </a:txBody>
                  <a:tcPr/>
                </a:tc>
                <a:tc>
                  <a:txBody>
                    <a:bodyPr/>
                    <a:lstStyle/>
                    <a:p>
                      <a:pPr algn="l" fontAlgn="b"/>
                      <a:r>
                        <a:rPr lang="en-US" sz="1400" u="none" strike="noStrike" dirty="0" smtClean="0">
                          <a:effectLst/>
                        </a:rPr>
                        <a:t>Hands on review</a:t>
                      </a:r>
                      <a:endParaRPr lang="en-US" sz="1400" b="0" i="0" u="none" strike="noStrike" dirty="0">
                        <a:solidFill>
                          <a:srgbClr val="000000"/>
                        </a:solidFill>
                        <a:effectLst/>
                        <a:latin typeface="Arial" panose="020B0604020202020204" pitchFamily="34" charset="0"/>
                      </a:endParaRPr>
                    </a:p>
                  </a:txBody>
                  <a:tcPr marL="7600" marR="7600" marT="7600" marB="0" anchor="b"/>
                </a:tc>
                <a:tc>
                  <a:txBody>
                    <a:bodyPr/>
                    <a:lstStyle/>
                    <a:p>
                      <a:pPr algn="l" fontAlgn="b"/>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3747573947"/>
                  </a:ext>
                </a:extLst>
              </a:tr>
              <a:tr h="220411">
                <a:tc vMerge="1">
                  <a:txBody>
                    <a:bodyPr/>
                    <a:lstStyle/>
                    <a:p>
                      <a:endParaRPr lang="en-US"/>
                    </a:p>
                  </a:txBody>
                  <a:tcPr/>
                </a:tc>
                <a:tc vMerge="1">
                  <a:txBody>
                    <a:bodyPr/>
                    <a:lstStyle/>
                    <a:p>
                      <a:endParaRPr lang="en-US"/>
                    </a:p>
                  </a:txBody>
                  <a:tcPr/>
                </a:tc>
                <a:tc>
                  <a:txBody>
                    <a:bodyPr/>
                    <a:lstStyle/>
                    <a:p>
                      <a:pPr algn="l" fontAlgn="b"/>
                      <a:r>
                        <a:rPr lang="en-US" sz="1400" u="none" strike="noStrike" dirty="0" smtClean="0">
                          <a:effectLst/>
                        </a:rPr>
                        <a:t>Review / Quiz Guideline</a:t>
                      </a:r>
                      <a:endParaRPr lang="en-US" sz="1400" b="0" i="0" u="none" strike="noStrike" dirty="0">
                        <a:solidFill>
                          <a:srgbClr val="000000"/>
                        </a:solidFill>
                        <a:effectLst/>
                        <a:latin typeface="Arial" panose="020B0604020202020204" pitchFamily="34" charset="0"/>
                      </a:endParaRPr>
                    </a:p>
                  </a:txBody>
                  <a:tcPr marL="7600" marR="7600" marT="7600" marB="0" anchor="b"/>
                </a:tc>
                <a:tc>
                  <a:txBody>
                    <a:bodyPr/>
                    <a:lstStyle/>
                    <a:p>
                      <a:pPr algn="l" fontAlgn="b"/>
                      <a:endParaRPr lang="en-US" sz="1400" b="0" i="0" u="none" strike="noStrike" dirty="0">
                        <a:solidFill>
                          <a:srgbClr val="000000"/>
                        </a:solidFill>
                        <a:effectLst/>
                        <a:latin typeface="Arial" panose="020B0604020202020204" pitchFamily="34" charset="0"/>
                      </a:endParaRPr>
                    </a:p>
                  </a:txBody>
                  <a:tcPr marL="7600" marR="7600" marT="7600" marB="0" anchor="b"/>
                </a:tc>
                <a:extLst>
                  <a:ext uri="{0D108BD9-81ED-4DB2-BD59-A6C34878D82A}">
                    <a16:rowId xmlns:a16="http://schemas.microsoft.com/office/drawing/2014/main" val="144297498"/>
                  </a:ext>
                </a:extLst>
              </a:tr>
            </a:tbl>
          </a:graphicData>
        </a:graphic>
      </p:graphicFrame>
    </p:spTree>
    <p:extLst>
      <p:ext uri="{BB962C8B-B14F-4D97-AF65-F5344CB8AC3E}">
        <p14:creationId xmlns:p14="http://schemas.microsoft.com/office/powerpoint/2010/main" val="1175041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training</a:t>
            </a:r>
            <a:endParaRPr lang="en-US" dirty="0"/>
          </a:p>
        </p:txBody>
      </p:sp>
      <p:sp>
        <p:nvSpPr>
          <p:cNvPr id="3" name="Text Placeholder 2"/>
          <p:cNvSpPr>
            <a:spLocks noGrp="1"/>
          </p:cNvSpPr>
          <p:nvPr>
            <p:ph type="body" sz="quarter" idx="15"/>
          </p:nvPr>
        </p:nvSpPr>
        <p:spPr/>
        <p:txBody>
          <a:bodyPr/>
          <a:lstStyle/>
          <a:p>
            <a:r>
              <a:rPr lang="en-US" dirty="0" smtClean="0"/>
              <a:t>Format and Evaluation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5</a:t>
            </a:fld>
            <a:endParaRPr lang="de-DE"/>
          </a:p>
        </p:txBody>
      </p:sp>
      <p:sp>
        <p:nvSpPr>
          <p:cNvPr id="5" name="TextBox 4"/>
          <p:cNvSpPr txBox="1"/>
          <p:nvPr/>
        </p:nvSpPr>
        <p:spPr>
          <a:xfrm>
            <a:off x="266700" y="1498059"/>
            <a:ext cx="10443300" cy="350195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From the second session, teams will:</a:t>
            </a:r>
          </a:p>
          <a:p>
            <a:pPr marL="696887" lvl="1" indent="-285750" fontAlgn="auto">
              <a:lnSpc>
                <a:spcPts val="2300"/>
              </a:lnSpc>
              <a:spcBef>
                <a:spcPts val="500"/>
              </a:spcBef>
              <a:spcAft>
                <a:spcPts val="0"/>
              </a:spcAft>
              <a:buFont typeface="Arial" panose="020B0604020202020204" pitchFamily="34" charset="0"/>
              <a:buChar char="•"/>
            </a:pPr>
            <a:r>
              <a:rPr lang="en-US" kern="0" dirty="0" smtClean="0">
                <a:solidFill>
                  <a:srgbClr val="000000"/>
                </a:solidFill>
              </a:rPr>
              <a:t>Self learning</a:t>
            </a:r>
          </a:p>
          <a:p>
            <a:pPr marL="696887" lvl="1" indent="-285750" fontAlgn="auto">
              <a:lnSpc>
                <a:spcPts val="2300"/>
              </a:lnSpc>
              <a:spcBef>
                <a:spcPts val="500"/>
              </a:spcBef>
              <a:spcAft>
                <a:spcPts val="0"/>
              </a:spcAft>
              <a:buFont typeface="Arial" panose="020B0604020202020204" pitchFamily="34" charset="0"/>
              <a:buChar char="•"/>
            </a:pPr>
            <a:r>
              <a:rPr lang="en-US" kern="0" dirty="0">
                <a:solidFill>
                  <a:srgbClr val="000000"/>
                </a:solidFill>
              </a:rPr>
              <a:t>Do </a:t>
            </a:r>
            <a:r>
              <a:rPr lang="en-US" kern="0" dirty="0" smtClean="0">
                <a:solidFill>
                  <a:srgbClr val="000000"/>
                </a:solidFill>
              </a:rPr>
              <a:t>hands-on exercise</a:t>
            </a:r>
          </a:p>
          <a:p>
            <a:pPr marL="696887" lvl="1" indent="-285750" fontAlgn="auto">
              <a:lnSpc>
                <a:spcPts val="2300"/>
              </a:lnSpc>
              <a:spcBef>
                <a:spcPts val="500"/>
              </a:spcBef>
              <a:spcAft>
                <a:spcPts val="0"/>
              </a:spcAft>
              <a:buFont typeface="Arial" panose="020B0604020202020204" pitchFamily="34" charset="0"/>
              <a:buChar char="•"/>
            </a:pPr>
            <a:r>
              <a:rPr lang="en-US" kern="0" dirty="0" smtClean="0">
                <a:solidFill>
                  <a:srgbClr val="000000"/>
                </a:solidFill>
              </a:rPr>
              <a:t>Prepare presentation</a:t>
            </a:r>
          </a:p>
          <a:p>
            <a:pPr marL="1108025" lvl="2" indent="-285750" fontAlgn="auto">
              <a:lnSpc>
                <a:spcPts val="2300"/>
              </a:lnSpc>
              <a:spcBef>
                <a:spcPts val="500"/>
              </a:spcBef>
              <a:spcAft>
                <a:spcPts val="0"/>
              </a:spcAft>
              <a:buFont typeface="Arial" panose="020B0604020202020204" pitchFamily="34" charset="0"/>
              <a:buChar char="•"/>
            </a:pPr>
            <a:r>
              <a:rPr lang="en-US" kern="0" dirty="0" smtClean="0">
                <a:solidFill>
                  <a:srgbClr val="000000"/>
                </a:solidFill>
              </a:rPr>
              <a:t>Explain the theory by your understanding</a:t>
            </a:r>
          </a:p>
          <a:p>
            <a:pPr marL="1108025" lvl="2" indent="-285750" fontAlgn="auto">
              <a:lnSpc>
                <a:spcPts val="2300"/>
              </a:lnSpc>
              <a:spcBef>
                <a:spcPts val="500"/>
              </a:spcBef>
              <a:spcAft>
                <a:spcPts val="0"/>
              </a:spcAft>
              <a:buFont typeface="Arial" panose="020B0604020202020204" pitchFamily="34" charset="0"/>
              <a:buChar char="•"/>
            </a:pPr>
            <a:r>
              <a:rPr lang="en-US" kern="0" dirty="0" smtClean="0">
                <a:solidFill>
                  <a:srgbClr val="000000"/>
                </a:solidFill>
              </a:rPr>
              <a:t>Demo hands-on / your example demonstrate the theory</a:t>
            </a:r>
          </a:p>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Evaluation:</a:t>
            </a:r>
          </a:p>
          <a:p>
            <a:pPr marL="696887" lvl="1" indent="-285750" fontAlgn="auto">
              <a:lnSpc>
                <a:spcPts val="2300"/>
              </a:lnSpc>
              <a:spcBef>
                <a:spcPts val="500"/>
              </a:spcBef>
              <a:spcAft>
                <a:spcPts val="0"/>
              </a:spcAft>
              <a:buFont typeface="Arial" panose="020B0604020202020204" pitchFamily="34" charset="0"/>
              <a:buChar char="•"/>
            </a:pPr>
            <a:r>
              <a:rPr lang="en-US" kern="0" dirty="0" smtClean="0">
                <a:solidFill>
                  <a:srgbClr val="000000"/>
                </a:solidFill>
              </a:rPr>
              <a:t>Session Presentation</a:t>
            </a:r>
            <a:endParaRPr kumimoji="0" lang="en-US" b="0" i="0" u="none" strike="noStrike" kern="0" cap="none" spc="0" normalizeH="0" baseline="0" noProof="0" dirty="0" smtClean="0">
              <a:ln>
                <a:noFill/>
              </a:ln>
              <a:solidFill>
                <a:srgbClr val="000000"/>
              </a:solidFill>
              <a:effectLst/>
              <a:uLnTx/>
              <a:uFillTx/>
            </a:endParaRPr>
          </a:p>
          <a:p>
            <a:pPr marL="696887" lvl="1" indent="-285750" fontAlgn="auto">
              <a:lnSpc>
                <a:spcPts val="2300"/>
              </a:lnSpc>
              <a:spcBef>
                <a:spcPts val="500"/>
              </a:spcBef>
              <a:spcAft>
                <a:spcPts val="0"/>
              </a:spcAft>
              <a:buFont typeface="Arial" panose="020B0604020202020204" pitchFamily="34" charset="0"/>
              <a:buChar char="•"/>
            </a:pPr>
            <a:r>
              <a:rPr lang="en-US" kern="0" dirty="0" smtClean="0">
                <a:solidFill>
                  <a:srgbClr val="000000"/>
                </a:solidFill>
              </a:rPr>
              <a:t>Quiz test</a:t>
            </a:r>
          </a:p>
          <a:p>
            <a:pPr marL="696887" lvl="1" indent="-285750" fontAlgn="auto">
              <a:lnSpc>
                <a:spcPts val="2300"/>
              </a:lnSpc>
              <a:spcBef>
                <a:spcPts val="500"/>
              </a:spcBef>
              <a:spcAft>
                <a:spcPts val="0"/>
              </a:spcAft>
              <a:buFont typeface="Arial" panose="020B0604020202020204" pitchFamily="34" charset="0"/>
              <a:buChar char="•"/>
            </a:pPr>
            <a:r>
              <a:rPr lang="en-US" kern="0" dirty="0" smtClean="0">
                <a:solidFill>
                  <a:srgbClr val="000000"/>
                </a:solidFill>
              </a:rPr>
              <a:t>~30 questions in 30 minutes</a:t>
            </a:r>
          </a:p>
          <a:p>
            <a:pPr marL="696887" lvl="1" indent="-285750" fontAlgn="auto">
              <a:lnSpc>
                <a:spcPts val="2300"/>
              </a:lnSpc>
              <a:spcBef>
                <a:spcPts val="500"/>
              </a:spcBef>
              <a:spcAft>
                <a:spcPts val="0"/>
              </a:spcAft>
              <a:buFont typeface="Arial" panose="020B0604020202020204" pitchFamily="34" charset="0"/>
              <a:buChar char="•"/>
            </a:pPr>
            <a:r>
              <a:rPr kumimoji="0" lang="en-US" b="0" i="0" u="none" strike="noStrike" kern="0" cap="none" spc="0" normalizeH="0" baseline="0" noProof="0" dirty="0" smtClean="0">
                <a:ln>
                  <a:noFill/>
                </a:ln>
                <a:solidFill>
                  <a:srgbClr val="000000"/>
                </a:solidFill>
                <a:effectLst/>
                <a:uLnTx/>
                <a:uFillTx/>
              </a:rPr>
              <a:t>Pass</a:t>
            </a:r>
            <a:r>
              <a:rPr kumimoji="0" lang="en-US" b="0" i="0" u="none" strike="noStrike" kern="0" cap="none" spc="0" normalizeH="0" noProof="0" dirty="0" smtClean="0">
                <a:ln>
                  <a:noFill/>
                </a:ln>
                <a:solidFill>
                  <a:srgbClr val="000000"/>
                </a:solidFill>
                <a:effectLst/>
                <a:uLnTx/>
                <a:uFillTx/>
              </a:rPr>
              <a:t> if &gt;=50% correct (tentative)</a:t>
            </a:r>
            <a:endParaRPr kumimoji="0" lang="en-US"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46999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training</a:t>
            </a:r>
            <a:endParaRPr lang="en-US" dirty="0"/>
          </a:p>
        </p:txBody>
      </p:sp>
      <p:sp>
        <p:nvSpPr>
          <p:cNvPr id="3" name="Text Placeholder 2"/>
          <p:cNvSpPr>
            <a:spLocks noGrp="1"/>
          </p:cNvSpPr>
          <p:nvPr>
            <p:ph type="body" sz="quarter" idx="15"/>
          </p:nvPr>
        </p:nvSpPr>
        <p:spPr/>
        <p:txBody>
          <a:bodyPr/>
          <a:lstStyle/>
          <a:p>
            <a:r>
              <a:rPr lang="en-US" dirty="0" smtClean="0"/>
              <a:t>Hints</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6</a:t>
            </a:fld>
            <a:endParaRPr lang="de-DE"/>
          </a:p>
        </p:txBody>
      </p:sp>
      <p:sp>
        <p:nvSpPr>
          <p:cNvPr id="5" name="TextBox 4"/>
          <p:cNvSpPr txBox="1"/>
          <p:nvPr/>
        </p:nvSpPr>
        <p:spPr>
          <a:xfrm>
            <a:off x="266700" y="1342417"/>
            <a:ext cx="10443300" cy="4066161"/>
          </a:xfrm>
          <a:prstGeom prst="rect">
            <a:avLst/>
          </a:prstGeom>
          <a:noFill/>
        </p:spPr>
        <p:txBody>
          <a:bodyPr wrap="square" lIns="0" tIns="0" rIns="0" bIns="0" rtlCol="0">
            <a:noAutofit/>
          </a:bodyPr>
          <a:lstStyle/>
          <a:p>
            <a:pPr marL="285750" lvl="0" indent="-285750">
              <a:buFont typeface="Arial" panose="020B0604020202020204" pitchFamily="34" charset="0"/>
              <a:buChar char="•"/>
            </a:pPr>
            <a:r>
              <a:rPr lang="en-US" dirty="0"/>
              <a:t>Where to learn </a:t>
            </a:r>
            <a:r>
              <a:rPr lang="en-US" dirty="0" smtClean="0"/>
              <a:t>Spring Boot ?</a:t>
            </a:r>
          </a:p>
          <a:p>
            <a:pPr marL="696887" lvl="1" indent="-285750">
              <a:buFont typeface="Arial" panose="020B0604020202020204" pitchFamily="34" charset="0"/>
              <a:buChar char="•"/>
            </a:pPr>
            <a:r>
              <a:rPr lang="en-US" dirty="0" smtClean="0">
                <a:hlinkClick r:id="rId2"/>
              </a:rPr>
              <a:t>Previous Course Videos</a:t>
            </a:r>
            <a:endParaRPr lang="en-US" dirty="0" smtClean="0"/>
          </a:p>
          <a:p>
            <a:pPr marL="696887" lvl="1" indent="-285750">
              <a:buFont typeface="Arial" panose="020B0604020202020204" pitchFamily="34" charset="0"/>
              <a:buChar char="•"/>
            </a:pPr>
            <a:r>
              <a:rPr lang="en-US" dirty="0" smtClean="0">
                <a:hlinkClick r:id="rId3"/>
              </a:rPr>
              <a:t>Bosch </a:t>
            </a:r>
            <a:r>
              <a:rPr lang="en-US" dirty="0" err="1" smtClean="0">
                <a:hlinkClick r:id="rId3"/>
              </a:rPr>
              <a:t>Udemy</a:t>
            </a:r>
            <a:endParaRPr lang="en-US" dirty="0" smtClean="0"/>
          </a:p>
          <a:p>
            <a:pPr marL="696887" lvl="1" indent="-285750">
              <a:buFont typeface="Arial" panose="020B0604020202020204" pitchFamily="34" charset="0"/>
              <a:buChar char="•"/>
            </a:pPr>
            <a:r>
              <a:rPr lang="en-US" dirty="0" smtClean="0"/>
              <a:t>Reference slides</a:t>
            </a:r>
            <a:endParaRPr lang="en-US" dirty="0"/>
          </a:p>
          <a:p>
            <a:pPr marL="285750" lvl="0" indent="-285750">
              <a:buFont typeface="Arial" panose="020B0604020202020204" pitchFamily="34" charset="0"/>
              <a:buChar char="•"/>
            </a:pPr>
            <a:r>
              <a:rPr lang="en-US" dirty="0"/>
              <a:t>How to learn </a:t>
            </a:r>
            <a:r>
              <a:rPr lang="en-US" dirty="0" smtClean="0"/>
              <a:t>Spring Boot ? (</a:t>
            </a:r>
            <a:r>
              <a:rPr lang="en-US" dirty="0"/>
              <a:t>step wise and agenda to learn</a:t>
            </a:r>
            <a:r>
              <a:rPr lang="en-US" dirty="0" smtClean="0"/>
              <a:t>)</a:t>
            </a:r>
          </a:p>
          <a:p>
            <a:pPr marL="696887" lvl="1" indent="-285750">
              <a:buFont typeface="Arial" panose="020B0604020202020204" pitchFamily="34" charset="0"/>
              <a:buChar char="•"/>
            </a:pPr>
            <a:r>
              <a:rPr lang="en-US" dirty="0" smtClean="0"/>
              <a:t>Agenda follow the outline</a:t>
            </a:r>
          </a:p>
          <a:p>
            <a:pPr marL="696887" lvl="1" indent="-285750">
              <a:buFont typeface="Arial" panose="020B0604020202020204" pitchFamily="34" charset="0"/>
              <a:buChar char="•"/>
            </a:pPr>
            <a:r>
              <a:rPr lang="en-US" dirty="0" smtClean="0"/>
              <a:t>Trainer will inform at the end of each session more detail about next step</a:t>
            </a:r>
          </a:p>
          <a:p>
            <a:pPr marL="696887" lvl="1" indent="-285750">
              <a:buFont typeface="Arial" panose="020B0604020202020204" pitchFamily="34" charset="0"/>
              <a:buChar char="•"/>
            </a:pPr>
            <a:r>
              <a:rPr lang="en-US" dirty="0" smtClean="0"/>
              <a:t>Outline -&gt; </a:t>
            </a:r>
            <a:r>
              <a:rPr lang="en-US" dirty="0" err="1" smtClean="0"/>
              <a:t>Prev</a:t>
            </a:r>
            <a:r>
              <a:rPr lang="en-US" dirty="0" smtClean="0"/>
              <a:t> Course Videos + References -&gt; Do hands-on + Presentation + Demo </a:t>
            </a:r>
            <a:endParaRPr lang="en-US" dirty="0"/>
          </a:p>
          <a:p>
            <a:pPr marL="285750" lvl="0" indent="-285750">
              <a:buFont typeface="Arial" panose="020B0604020202020204" pitchFamily="34" charset="0"/>
              <a:buChar char="•"/>
            </a:pPr>
            <a:r>
              <a:rPr lang="en-US" dirty="0"/>
              <a:t>Do and </a:t>
            </a:r>
            <a:r>
              <a:rPr lang="en-US" dirty="0" smtClean="0"/>
              <a:t>don’t</a:t>
            </a:r>
          </a:p>
          <a:p>
            <a:pPr marL="696887" lvl="1" indent="-285750">
              <a:buFont typeface="Wingdings" panose="05000000000000000000" pitchFamily="2" charset="2"/>
              <a:buChar char="ü"/>
            </a:pPr>
            <a:r>
              <a:rPr lang="en-US" dirty="0" smtClean="0"/>
              <a:t>Follow agenda</a:t>
            </a:r>
          </a:p>
          <a:p>
            <a:pPr marL="696887" lvl="1" indent="-285750">
              <a:buFont typeface="Wingdings" panose="05000000000000000000" pitchFamily="2" charset="2"/>
              <a:buChar char="ü"/>
            </a:pPr>
            <a:r>
              <a:rPr lang="en-US" dirty="0" smtClean="0"/>
              <a:t>Do hands-on</a:t>
            </a:r>
          </a:p>
          <a:p>
            <a:pPr marL="696887" lvl="1" indent="-285750">
              <a:buFont typeface="Wingdings" panose="05000000000000000000" pitchFamily="2" charset="2"/>
              <a:buChar char="ü"/>
            </a:pPr>
            <a:r>
              <a:rPr lang="en-US" dirty="0" smtClean="0"/>
              <a:t>Always ask</a:t>
            </a:r>
          </a:p>
          <a:p>
            <a:pPr marL="696887" lvl="1" indent="-285750">
              <a:buFont typeface="Arial" panose="020B0604020202020204" pitchFamily="34" charset="0"/>
              <a:buChar char="•"/>
            </a:pPr>
            <a:endParaRPr lang="en-US" dirty="0"/>
          </a:p>
          <a:p>
            <a:pPr marL="696887" lvl="1" indent="-285750">
              <a:buFont typeface="Bosch Office Sans" pitchFamily="2" charset="0"/>
              <a:buChar char="∅"/>
            </a:pPr>
            <a:r>
              <a:rPr lang="en-US" dirty="0" smtClean="0"/>
              <a:t>Disconnect with your teammates</a:t>
            </a:r>
          </a:p>
          <a:p>
            <a:pPr marL="696887" lvl="1" indent="-285750">
              <a:buFont typeface="Bosch Office Sans" pitchFamily="2" charset="0"/>
              <a:buChar char="∅"/>
            </a:pPr>
            <a:r>
              <a:rPr lang="en-US" dirty="0" smtClean="0"/>
              <a:t>Do all things at the end</a:t>
            </a:r>
          </a:p>
          <a:p>
            <a:pPr marL="696887" lvl="1" indent="-285750">
              <a:buFont typeface="Arial" panose="020B0604020202020204" pitchFamily="34" charset="0"/>
              <a:buChar char="•"/>
            </a:pPr>
            <a:endParaRPr lang="en-US" dirty="0"/>
          </a:p>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943509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5"/>
          </p:nvPr>
        </p:nvSpPr>
        <p:spPr/>
        <p:txBody>
          <a:bodyPr/>
          <a:lstStyle/>
          <a:p>
            <a:r>
              <a:rPr lang="en-US" dirty="0"/>
              <a:t>Q&amp;A</a:t>
            </a:r>
          </a:p>
        </p:txBody>
      </p:sp>
      <p:sp>
        <p:nvSpPr>
          <p:cNvPr id="4" name="Slide Number Placeholder 3"/>
          <p:cNvSpPr>
            <a:spLocks noGrp="1"/>
          </p:cNvSpPr>
          <p:nvPr>
            <p:ph type="sldNum" sz="quarter" idx="12"/>
          </p:nvPr>
        </p:nvSpPr>
        <p:spPr/>
        <p:txBody>
          <a:bodyPr/>
          <a:lstStyle/>
          <a:p>
            <a:fld id="{4898AEC0-503E-4FA4-859C-D0F72D6E3F79}" type="slidenum">
              <a:rPr lang="de-DE" smtClean="0"/>
              <a:pPr/>
              <a:t>7</a:t>
            </a:fld>
            <a:endParaRPr lang="de-DE"/>
          </a:p>
        </p:txBody>
      </p:sp>
      <p:pic>
        <p:nvPicPr>
          <p:cNvPr id="5124" name="Picture 4" descr="Tips for Managing the Q&amp;amp;A Part of Your Presentation — Mel Sherwo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945" y="648000"/>
            <a:ext cx="6385309" cy="4252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884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a:t>
            </a:r>
            <a:endParaRPr lang="en-US" dirty="0"/>
          </a:p>
        </p:txBody>
      </p:sp>
      <p:sp>
        <p:nvSpPr>
          <p:cNvPr id="3" name="Text Placeholder 2"/>
          <p:cNvSpPr>
            <a:spLocks noGrp="1"/>
          </p:cNvSpPr>
          <p:nvPr>
            <p:ph type="body" sz="quarter" idx="15"/>
          </p:nvPr>
        </p:nvSpPr>
        <p:spPr/>
        <p:txBody>
          <a:bodyPr/>
          <a:lstStyle/>
          <a:p>
            <a:r>
              <a:rPr lang="en-US" dirty="0" smtClean="0"/>
              <a:t>References</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8</a:t>
            </a:fld>
            <a:endParaRPr lang="en-US" noProof="1"/>
          </a:p>
        </p:txBody>
      </p:sp>
      <p:sp>
        <p:nvSpPr>
          <p:cNvPr id="5" name="TextBox 4"/>
          <p:cNvSpPr txBox="1"/>
          <p:nvPr/>
        </p:nvSpPr>
        <p:spPr>
          <a:xfrm>
            <a:off x="402336" y="1371600"/>
            <a:ext cx="9793224" cy="3712464"/>
          </a:xfrm>
          <a:prstGeom prst="rect">
            <a:avLst/>
          </a:prstGeom>
          <a:noFill/>
        </p:spPr>
        <p:txBody>
          <a:bodyPr wrap="square" lIns="0" tIns="0" rIns="0" bIns="0" rtlCol="0">
            <a:noAutofit/>
          </a:bodyPr>
          <a:lstStyle/>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2"/>
              </a:rPr>
              <a:t>https://docs.spring.io/</a:t>
            </a: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smtClean="0">
                <a:solidFill>
                  <a:srgbClr val="000000"/>
                </a:solidFill>
                <a:hlinkClick r:id="rId2"/>
              </a:rPr>
              <a:t>https</a:t>
            </a:r>
            <a:r>
              <a:rPr lang="en-US" kern="0" dirty="0">
                <a:solidFill>
                  <a:srgbClr val="000000"/>
                </a:solidFill>
                <a:hlinkClick r:id="rId2"/>
              </a:rPr>
              <a:t>://</a:t>
            </a:r>
            <a:r>
              <a:rPr lang="en-US" kern="0" dirty="0" smtClean="0">
                <a:solidFill>
                  <a:srgbClr val="000000"/>
                </a:solidFill>
                <a:hlinkClick r:id="rId2"/>
              </a:rPr>
              <a:t>www.tutorialspoint.com/spring/index.htm</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3"/>
              </a:rPr>
              <a:t>https://</a:t>
            </a:r>
            <a:r>
              <a:rPr lang="en-US" kern="0" dirty="0" smtClean="0">
                <a:solidFill>
                  <a:srgbClr val="000000"/>
                </a:solidFill>
                <a:hlinkClick r:id="rId3"/>
              </a:rPr>
              <a:t>www.tutorialspoint.com/spring_boot/index.htm</a:t>
            </a:r>
            <a:endParaRPr lang="en-US" kern="0" dirty="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4"/>
              </a:rPr>
              <a:t>https://</a:t>
            </a:r>
            <a:r>
              <a:rPr lang="en-US" kern="0" dirty="0" smtClean="0">
                <a:solidFill>
                  <a:srgbClr val="000000"/>
                </a:solidFill>
                <a:hlinkClick r:id="rId4"/>
              </a:rPr>
              <a:t>www.baeldung.com/spring-boot</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5"/>
              </a:rPr>
              <a:t>https://</a:t>
            </a:r>
            <a:r>
              <a:rPr lang="en-US" kern="0" dirty="0" smtClean="0">
                <a:solidFill>
                  <a:srgbClr val="000000"/>
                </a:solidFill>
                <a:hlinkClick r:id="rId5"/>
              </a:rPr>
              <a:t>www.toptal.com/spring/spring-security-tutorial</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6"/>
              </a:rPr>
              <a:t>https://</a:t>
            </a:r>
            <a:r>
              <a:rPr lang="en-US" kern="0" dirty="0" smtClean="0">
                <a:solidFill>
                  <a:srgbClr val="000000"/>
                </a:solidFill>
                <a:hlinkClick r:id="rId6"/>
              </a:rPr>
              <a:t>www.javainuse.com/spring/boot-jwt</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7"/>
              </a:rPr>
              <a:t>https://</a:t>
            </a:r>
            <a:r>
              <a:rPr lang="en-US" kern="0" dirty="0" smtClean="0">
                <a:solidFill>
                  <a:srgbClr val="000000"/>
                </a:solidFill>
                <a:hlinkClick r:id="rId7"/>
              </a:rPr>
              <a:t>www.baeldung.com/rest-with-spring-series</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8"/>
              </a:rPr>
              <a:t>https://</a:t>
            </a:r>
            <a:r>
              <a:rPr lang="en-US" kern="0" dirty="0" smtClean="0">
                <a:solidFill>
                  <a:srgbClr val="000000"/>
                </a:solidFill>
                <a:hlinkClick r:id="rId8"/>
              </a:rPr>
              <a:t>www.baeldung.com/spring-response-status</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9"/>
              </a:rPr>
              <a:t>https://</a:t>
            </a:r>
            <a:r>
              <a:rPr lang="en-US" kern="0" dirty="0" smtClean="0">
                <a:solidFill>
                  <a:srgbClr val="000000"/>
                </a:solidFill>
                <a:hlinkClick r:id="rId9"/>
              </a:rPr>
              <a:t>www.baeldung.com/exception-handling-for-rest-with-spring</a:t>
            </a:r>
            <a:r>
              <a:rPr lang="en-US" kern="0" dirty="0" smtClean="0">
                <a:solidFill>
                  <a:srgbClr val="000000"/>
                </a:solidFill>
              </a:rPr>
              <a:t> </a:t>
            </a: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endParaRPr lang="en-US" kern="0" dirty="0" smtClean="0">
              <a:solidFill>
                <a:srgbClr val="000000"/>
              </a:solidFill>
            </a:endParaRPr>
          </a:p>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736548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Data JPA</a:t>
            </a:r>
            <a:endParaRPr lang="en-US" dirty="0"/>
          </a:p>
        </p:txBody>
      </p:sp>
      <p:sp>
        <p:nvSpPr>
          <p:cNvPr id="3" name="Text Placeholder 2"/>
          <p:cNvSpPr>
            <a:spLocks noGrp="1"/>
          </p:cNvSpPr>
          <p:nvPr>
            <p:ph type="body" sz="quarter" idx="15"/>
          </p:nvPr>
        </p:nvSpPr>
        <p:spPr/>
        <p:txBody>
          <a:bodyPr/>
          <a:lstStyle/>
          <a:p>
            <a:r>
              <a:rPr lang="en-US" dirty="0" smtClean="0"/>
              <a:t>References</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5" name="TextBox 4"/>
          <p:cNvSpPr txBox="1"/>
          <p:nvPr/>
        </p:nvSpPr>
        <p:spPr>
          <a:xfrm>
            <a:off x="402336" y="1371600"/>
            <a:ext cx="9793224" cy="3712464"/>
          </a:xfrm>
          <a:prstGeom prst="rect">
            <a:avLst/>
          </a:prstGeom>
          <a:noFill/>
        </p:spPr>
        <p:txBody>
          <a:bodyPr wrap="square" lIns="0" tIns="0" rIns="0" bIns="0" rtlCol="0">
            <a:noAutofit/>
          </a:bodyPr>
          <a:lstStyle/>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2"/>
              </a:rPr>
              <a:t>https://</a:t>
            </a:r>
            <a:r>
              <a:rPr lang="en-US" kern="0" dirty="0" smtClean="0">
                <a:solidFill>
                  <a:srgbClr val="000000"/>
                </a:solidFill>
                <a:hlinkClick r:id="rId2"/>
              </a:rPr>
              <a:t>www.tutorialspoint.com/jpa/index.htm</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3"/>
              </a:rPr>
              <a:t>https://www.petrikainulainen.net/spring-data-jpa-tutorial</a:t>
            </a:r>
            <a:r>
              <a:rPr lang="en-US" kern="0" dirty="0" smtClean="0">
                <a:solidFill>
                  <a:srgbClr val="000000"/>
                </a:solidFill>
                <a:hlinkClick r:id="rId3"/>
              </a:rPr>
              <a:t>/</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4"/>
              </a:rPr>
              <a:t>https://</a:t>
            </a:r>
            <a:r>
              <a:rPr lang="en-US" kern="0" dirty="0" smtClean="0">
                <a:solidFill>
                  <a:srgbClr val="000000"/>
                </a:solidFill>
                <a:hlinkClick r:id="rId4"/>
              </a:rPr>
              <a:t>www.baeldung.com/the-persistence-layer-with-spring-data-jpa</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5"/>
              </a:rPr>
              <a:t>https://</a:t>
            </a:r>
            <a:r>
              <a:rPr lang="en-US" kern="0" dirty="0" smtClean="0">
                <a:solidFill>
                  <a:srgbClr val="000000"/>
                </a:solidFill>
                <a:hlinkClick r:id="rId5"/>
              </a:rPr>
              <a:t>dzone.com/articles/how-does-spring-transactional</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6"/>
              </a:rPr>
              <a:t>https://</a:t>
            </a:r>
            <a:r>
              <a:rPr lang="en-US" kern="0" dirty="0" smtClean="0">
                <a:solidFill>
                  <a:srgbClr val="000000"/>
                </a:solidFill>
                <a:hlinkClick r:id="rId6"/>
              </a:rPr>
              <a:t>www.baeldung.com/transaction-configuration-with-jpa-and-spring</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endParaRPr lang="en-US" kern="0" dirty="0" smtClean="0">
              <a:solidFill>
                <a:srgbClr val="000000"/>
              </a:solidFill>
            </a:endParaRPr>
          </a:p>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502485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4881C5FD8BED43A49628C848B9D51D" ma:contentTypeVersion="4" ma:contentTypeDescription="Create a new document." ma:contentTypeScope="" ma:versionID="b5fdfe08c2be0d324d0146c41c4a429c">
  <xsd:schema xmlns:xsd="http://www.w3.org/2001/XMLSchema" xmlns:xs="http://www.w3.org/2001/XMLSchema" xmlns:p="http://schemas.microsoft.com/office/2006/metadata/properties" xmlns:ns2="af9dab98-220f-4856-a9d8-fcaa319ce2d7" xmlns:ns3="15a5cccb-5931-4e2f-acc4-116bf256d254" targetNamespace="http://schemas.microsoft.com/office/2006/metadata/properties" ma:root="true" ma:fieldsID="c8cc33c5bc21eed25d9ee8f19ef287cd" ns2:_="" ns3:_="">
    <xsd:import namespace="af9dab98-220f-4856-a9d8-fcaa319ce2d7"/>
    <xsd:import namespace="15a5cccb-5931-4e2f-acc4-116bf256d25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9dab98-220f-4856-a9d8-fcaa319ce2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5a5cccb-5931-4e2f-acc4-116bf256d25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5.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RBVH/ETM25</OrgInhalt>
      <Wert>RBVH/ETM25</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Vietnam Company Limited 2019. All rights reserved, also regarding any disposal, exploitation, reproduction, editing, distribution, as well as in the event of applications for industrial property rights.</OrgInhalt>
      <Wert>© Robert Bosch Engineering and Business Solutions Vietnam Company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2019-10-02</OrgInhalt>
      <Wert>2019-10-02</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6E0A9248-D7DE-4025-B848-F12E3C01F06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9FE5811-A348-43C8-AB85-A664A88EB6F1}">
  <ds:schemaRefs>
    <ds:schemaRef ds:uri="http://schemas.microsoft.com/sharepoint/v3/contenttype/forms"/>
  </ds:schemaRefs>
</ds:datastoreItem>
</file>

<file path=customXml/itemProps3.xml><?xml version="1.0" encoding="utf-8"?>
<ds:datastoreItem xmlns:ds="http://schemas.openxmlformats.org/officeDocument/2006/customXml" ds:itemID="{6B80F9FF-EA47-414A-AE34-A7F6407DBD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9dab98-220f-4856-a9d8-fcaa319ce2d7"/>
    <ds:schemaRef ds:uri="15a5cccb-5931-4e2f-acc4-116bf256d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04CF217-3C90-4AA0-B541-CE45F9BD305E}">
  <ds:schemaRefs/>
</ds:datastoreItem>
</file>

<file path=customXml/itemProps5.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presentation_170</Template>
  <TotalTime>0</TotalTime>
  <Words>379</Words>
  <Application>Microsoft Office PowerPoint</Application>
  <PresentationFormat>Custom</PresentationFormat>
  <Paragraphs>126</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Bosch Office Sans</vt:lpstr>
      <vt:lpstr>Calibri</vt:lpstr>
      <vt:lpstr>Wingdings</vt:lpstr>
      <vt:lpstr>Wingdings 3</vt:lpstr>
      <vt:lpstr>Bosch NG</vt:lpstr>
      <vt:lpstr>Spring BOOT BaSIC 2021</vt:lpstr>
      <vt:lpstr>PowerPoint Presentation</vt:lpstr>
      <vt:lpstr>Spring Boot training</vt:lpstr>
      <vt:lpstr>Spring Boot training</vt:lpstr>
      <vt:lpstr>Spring Boot training</vt:lpstr>
      <vt:lpstr>Spring Boot training</vt:lpstr>
      <vt:lpstr>PowerPoint Presentation</vt:lpstr>
      <vt:lpstr>Spring Boot</vt:lpstr>
      <vt:lpstr>Spring Data JPA</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BaSIC</dc:title>
  <dc:creator>Duong Thanh Nhan (RBVH/ETM25)</dc:creator>
  <cp:lastModifiedBy>Hoang Dang Khoa (RBVH/ETM23)</cp:lastModifiedBy>
  <cp:revision>161</cp:revision>
  <dcterms:created xsi:type="dcterms:W3CDTF">2019-10-02T05:55:10Z</dcterms:created>
  <dcterms:modified xsi:type="dcterms:W3CDTF">2021-12-01T06:35:49Z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y fmtid="{D5CDD505-2E9C-101B-9397-08002B2CF9AE}" pid="8" name="ContentTypeId">
    <vt:lpwstr>0x010100CC4881C5FD8BED43A49628C848B9D51D</vt:lpwstr>
  </property>
</Properties>
</file>