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3" r:id="rId10"/>
    <p:sldId id="322" r:id="rId11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1"/>
    <a:srgbClr val="D5D5D5"/>
    <a:srgbClr val="A162D0"/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48526" autoAdjust="0"/>
  </p:normalViewPr>
  <p:slideViewPr>
    <p:cSldViewPr snapToGrid="0">
      <p:cViewPr varScale="1">
        <p:scale>
          <a:sx n="42" d="100"/>
          <a:sy n="42" d="100"/>
        </p:scale>
        <p:origin x="22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7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Commutateurs virtuel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1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9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Facilitation de la restauration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Entretien et mise à jour</a:t>
            </a:r>
            <a:r>
              <a:rPr lang="fr-FR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Construire des Template (modèle VM 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Service a la demande </a:t>
            </a:r>
            <a:r>
              <a:rPr lang="fr-FR" smtClean="0"/>
              <a:t>( cloud )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Economies </a:t>
            </a:r>
            <a:r>
              <a:rPr lang="fr-FR" dirty="0" smtClean="0"/>
              <a:t>d’énergie , ressource pour refroidir </a:t>
            </a:r>
            <a:endParaRPr lang="fr-F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Gestion dynamique des ressources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Moins de serveur physique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29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1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79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6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Commutateurs virtuel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4"/>
          <a:stretch/>
        </p:blipFill>
        <p:spPr>
          <a:xfrm>
            <a:off x="-1" y="1161751"/>
            <a:ext cx="12247963" cy="56962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696885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Présentation ADRAR Pôle Numérique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456211" y="1313092"/>
            <a:ext cx="4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Suivez-nous… </a:t>
            </a:r>
            <a:r>
              <a:rPr lang="fr-FR" sz="1000" dirty="0" smtClean="0">
                <a:solidFill>
                  <a:schemeClr val="bg1"/>
                </a:solidFill>
              </a:rPr>
              <a:t>LinkedIn            et Twitter           </a:t>
            </a:r>
            <a:r>
              <a:rPr lang="fr-FR" sz="1000" b="1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0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endParaRPr lang="fr-FR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41" y="1320857"/>
            <a:ext cx="228243" cy="217374"/>
          </a:xfrm>
          <a:prstGeom prst="rect">
            <a:avLst/>
          </a:prstGeom>
        </p:spPr>
      </p:pic>
      <p:pic>
        <p:nvPicPr>
          <p:cNvPr id="42" name="Image 41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911" y="1344858"/>
            <a:ext cx="169371" cy="169371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16" name="Groupe 15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19" name="Image 18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20" name="Image 19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21" name="Image 20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22" name="Image 21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Image 23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25" name="Image 24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26" name="Image 25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4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18" name="Titre 1"/>
          <p:cNvSpPr txBox="1">
            <a:spLocks/>
          </p:cNvSpPr>
          <p:nvPr/>
        </p:nvSpPr>
        <p:spPr>
          <a:xfrm>
            <a:off x="1216153" y="293104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Communications des machines virtuel</a:t>
            </a:r>
            <a:endParaRPr lang="fr-FR" sz="5400" dirty="0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1002867" y="3288577"/>
            <a:ext cx="9905999" cy="224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4014888" y="2368094"/>
            <a:ext cx="42147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Virtualisation</a:t>
            </a:r>
            <a:endParaRPr lang="fr-FR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6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18" name="Titr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Vocabulaires</a:t>
            </a:r>
            <a:endParaRPr lang="fr-FR" dirty="0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1141412" y="275749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Hyperviseur</a:t>
            </a:r>
          </a:p>
          <a:p>
            <a:r>
              <a:rPr lang="fr-FR" dirty="0" smtClean="0"/>
              <a:t>VM</a:t>
            </a:r>
          </a:p>
          <a:p>
            <a:r>
              <a:rPr lang="fr-FR" dirty="0" smtClean="0"/>
              <a:t>ISO</a:t>
            </a:r>
          </a:p>
          <a:p>
            <a:r>
              <a:rPr lang="fr-FR" dirty="0" smtClean="0"/>
              <a:t>OS</a:t>
            </a:r>
          </a:p>
          <a:p>
            <a:r>
              <a:rPr lang="fr-FR" dirty="0" smtClean="0"/>
              <a:t>HOTES ( machine physique 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Point de restauration /instantanée /</a:t>
            </a:r>
            <a:r>
              <a:rPr lang="fr-FR" dirty="0" err="1" smtClean="0">
                <a:solidFill>
                  <a:srgbClr val="FF0000"/>
                </a:solidFill>
              </a:rPr>
              <a:t>Snapshot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Gestion des cartes réseaux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2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067670" y="2731904"/>
            <a:ext cx="9905999" cy="366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/>
              <a:t>Optimisation des ressources.</a:t>
            </a:r>
          </a:p>
          <a:p>
            <a:pPr algn="l"/>
            <a:r>
              <a:rPr lang="fr-FR" dirty="0"/>
              <a:t>Centralisation de de l’administration </a:t>
            </a:r>
          </a:p>
          <a:p>
            <a:pPr algn="l"/>
            <a:r>
              <a:rPr lang="fr-FR" dirty="0" smtClean="0"/>
              <a:t>Haute disponibilité .</a:t>
            </a:r>
          </a:p>
          <a:p>
            <a:pPr algn="l"/>
            <a:r>
              <a:rPr lang="fr-FR" dirty="0" smtClean="0"/>
              <a:t>Provisionning.</a:t>
            </a:r>
          </a:p>
          <a:p>
            <a:pPr algn="l"/>
            <a:r>
              <a:rPr lang="fr-FR" dirty="0" smtClean="0"/>
              <a:t>Réduction de l’impact environnemental.</a:t>
            </a: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1142797" y="1418580"/>
            <a:ext cx="9905998" cy="8969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</a:t>
            </a:r>
            <a:r>
              <a:rPr lang="fr-FR" dirty="0" smtClean="0"/>
              <a:t>vantages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9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18" name="Titre 1"/>
          <p:cNvSpPr txBox="1">
            <a:spLocks/>
          </p:cNvSpPr>
          <p:nvPr/>
        </p:nvSpPr>
        <p:spPr>
          <a:xfrm>
            <a:off x="506898" y="1654672"/>
            <a:ext cx="9905998" cy="1245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851624" y="3705754"/>
            <a:ext cx="9905999" cy="1884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/>
              <a:t>Complexité de la mise en place</a:t>
            </a:r>
          </a:p>
          <a:p>
            <a:pPr algn="l"/>
            <a:r>
              <a:rPr lang="fr-FR" dirty="0" smtClean="0"/>
              <a:t>Cas de dysfonctionnement </a:t>
            </a:r>
          </a:p>
          <a:p>
            <a:pPr algn="l"/>
            <a:r>
              <a:rPr lang="fr-FR" dirty="0" smtClean="0"/>
              <a:t>la gestion des données </a:t>
            </a:r>
          </a:p>
          <a:p>
            <a:pPr algn="l"/>
            <a:r>
              <a:rPr lang="fr-FR" dirty="0" smtClean="0"/>
              <a:t>Sécurité ( centralisation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1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18" name="Titre 1"/>
          <p:cNvSpPr txBox="1">
            <a:spLocks/>
          </p:cNvSpPr>
          <p:nvPr/>
        </p:nvSpPr>
        <p:spPr>
          <a:xfrm>
            <a:off x="1473922" y="2462980"/>
            <a:ext cx="9905998" cy="111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Les types d’hyperviseurs 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56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18" name="Titre 1"/>
          <p:cNvSpPr txBox="1">
            <a:spLocks/>
          </p:cNvSpPr>
          <p:nvPr/>
        </p:nvSpPr>
        <p:spPr>
          <a:xfrm>
            <a:off x="1216153" y="138463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Type 2 ( </a:t>
            </a:r>
            <a:r>
              <a:rPr lang="fr-FR" sz="5400" dirty="0" err="1" smtClean="0"/>
              <a:t>Hosted</a:t>
            </a:r>
            <a:r>
              <a:rPr lang="fr-FR" sz="5400" dirty="0" smtClean="0"/>
              <a:t> )</a:t>
            </a:r>
            <a:endParaRPr lang="fr-FR" sz="5400" dirty="0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960843" y="3698914"/>
            <a:ext cx="9905999" cy="1566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/>
              <a:t>Vmware</a:t>
            </a:r>
            <a:r>
              <a:rPr lang="fr-FR" dirty="0" smtClean="0"/>
              <a:t> Workstation</a:t>
            </a:r>
          </a:p>
          <a:p>
            <a:pPr algn="l"/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/>
              <a:t>Vmware</a:t>
            </a:r>
            <a:r>
              <a:rPr lang="fr-FR" dirty="0" smtClean="0"/>
              <a:t> Fusion</a:t>
            </a:r>
            <a:endParaRPr lang="fr-FR" dirty="0"/>
          </a:p>
          <a:p>
            <a:pPr algn="l"/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QEMU</a:t>
            </a:r>
          </a:p>
          <a:p>
            <a:pPr algn="l"/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Oracle Virtual box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3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18" name="Titre 1"/>
          <p:cNvSpPr txBox="1">
            <a:spLocks/>
          </p:cNvSpPr>
          <p:nvPr/>
        </p:nvSpPr>
        <p:spPr>
          <a:xfrm>
            <a:off x="1146394" y="162935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Type 1</a:t>
            </a:r>
            <a:br>
              <a:rPr lang="fr-FR" sz="5400" dirty="0" smtClean="0"/>
            </a:br>
            <a:r>
              <a:rPr lang="fr-FR" sz="5400" dirty="0" smtClean="0"/>
              <a:t>( Natif ou </a:t>
            </a:r>
            <a:r>
              <a:rPr lang="fr-FR" sz="5400" dirty="0" err="1" smtClean="0"/>
              <a:t>Bare</a:t>
            </a:r>
            <a:r>
              <a:rPr lang="fr-FR" sz="5400" dirty="0" smtClean="0"/>
              <a:t> </a:t>
            </a:r>
            <a:r>
              <a:rPr lang="fr-FR" sz="5400" dirty="0" err="1" smtClean="0"/>
              <a:t>Metal</a:t>
            </a:r>
            <a:r>
              <a:rPr lang="fr-FR" sz="5400" dirty="0" smtClean="0"/>
              <a:t> )</a:t>
            </a:r>
            <a:endParaRPr lang="fr-FR" sz="5400" dirty="0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1002867" y="3288577"/>
            <a:ext cx="9905999" cy="2242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/>
              <a:t>Promox</a:t>
            </a:r>
            <a:endParaRPr lang="fr-FR" dirty="0" smtClean="0"/>
          </a:p>
          <a:p>
            <a:pPr algn="l"/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KVM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 smtClean="0"/>
              <a:t>Microsoft</a:t>
            </a:r>
            <a:r>
              <a:rPr lang="fr-FR" dirty="0"/>
              <a:t> Hyper-V 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 smtClean="0"/>
              <a:t>VMware</a:t>
            </a:r>
            <a:r>
              <a:rPr lang="fr-FR" dirty="0"/>
              <a:t> </a:t>
            </a:r>
            <a:r>
              <a:rPr lang="fr-FR" dirty="0" err="1" smtClean="0"/>
              <a:t>vSphere</a:t>
            </a:r>
            <a:endParaRPr lang="fr-FR" dirty="0" smtClean="0"/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 err="1" smtClean="0"/>
              <a:t>Xen</a:t>
            </a:r>
            <a:endParaRPr lang="fr-FR" dirty="0" smtClean="0"/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fr-FR" dirty="0" smtClean="0"/>
              <a:t>ESXI server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3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1002867" y="3288577"/>
            <a:ext cx="9905999" cy="224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47" y="1611654"/>
            <a:ext cx="4390103" cy="4028418"/>
          </a:xfrm>
          <a:prstGeom prst="rect">
            <a:avLst/>
          </a:prstGeom>
        </p:spPr>
      </p:pic>
      <p:sp>
        <p:nvSpPr>
          <p:cNvPr id="21" name="Titre 1"/>
          <p:cNvSpPr txBox="1">
            <a:spLocks/>
          </p:cNvSpPr>
          <p:nvPr/>
        </p:nvSpPr>
        <p:spPr>
          <a:xfrm>
            <a:off x="275040" y="2693152"/>
            <a:ext cx="4881811" cy="167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Fonctionnement  VM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2334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245</Words>
  <Application>Microsoft Office PowerPoint</Application>
  <PresentationFormat>Grand écran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Mathieu PARIS</cp:lastModifiedBy>
  <cp:revision>248</cp:revision>
  <dcterms:created xsi:type="dcterms:W3CDTF">2016-05-20T16:12:03Z</dcterms:created>
  <dcterms:modified xsi:type="dcterms:W3CDTF">2022-04-06T12:28:54Z</dcterms:modified>
</cp:coreProperties>
</file>