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56" r:id="rId2"/>
    <p:sldId id="265" r:id="rId3"/>
    <p:sldId id="264" r:id="rId4"/>
    <p:sldId id="257" r:id="rId5"/>
    <p:sldId id="258" r:id="rId6"/>
    <p:sldId id="259" r:id="rId7"/>
    <p:sldId id="260" r:id="rId8"/>
    <p:sldId id="268" r:id="rId9"/>
    <p:sldId id="261" r:id="rId10"/>
    <p:sldId id="262" r:id="rId11"/>
    <p:sldId id="263"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91" autoAdjust="0"/>
    <p:restoredTop sz="94660"/>
  </p:normalViewPr>
  <p:slideViewPr>
    <p:cSldViewPr>
      <p:cViewPr varScale="1">
        <p:scale>
          <a:sx n="68" d="100"/>
          <a:sy n="68" d="100"/>
        </p:scale>
        <p:origin x="-160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FC3179-0A4E-4FDC-B97F-4482CBE52239}" type="datetimeFigureOut">
              <a:rPr lang="en-IN" smtClean="0"/>
              <a:pPr/>
              <a:t>07-05-2015</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smtClean="0"/>
              <a:t>All Rights Reserved Copyright @ 2014</a:t>
            </a:r>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DB69344-36CA-4701-A96F-D5D10CE86075}" type="slidenum">
              <a:rPr lang="en-IN" smtClean="0"/>
              <a:pPr/>
              <a:t>‹#›</a:t>
            </a:fld>
            <a:endParaRPr lang="en-IN"/>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C92D41-5D93-4FA4-A174-2C8C693EB0D6}" type="datetimeFigureOut">
              <a:rPr lang="en-IN" smtClean="0"/>
              <a:pPr/>
              <a:t>07-05-2015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IN" smtClean="0"/>
              <a:t>All Rights Reserved Copyright @ 2014</a:t>
            </a: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C03B79-53C8-415F-B5E1-C7501F9D3E18}" type="slidenum">
              <a:rPr lang="en-IN" smtClean="0"/>
              <a:pPr/>
              <a:t>‹#›</a:t>
            </a:fld>
            <a:endParaRPr lang="en-IN"/>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64C03B79-53C8-415F-B5E1-C7501F9D3E18}" type="slidenum">
              <a:rPr lang="en-IN" smtClean="0"/>
              <a:pPr/>
              <a:t>1</a:t>
            </a:fld>
            <a:endParaRPr lang="en-IN"/>
          </a:p>
        </p:txBody>
      </p:sp>
      <p:sp>
        <p:nvSpPr>
          <p:cNvPr id="5" name="Footer Placeholder 4"/>
          <p:cNvSpPr>
            <a:spLocks noGrp="1"/>
          </p:cNvSpPr>
          <p:nvPr>
            <p:ph type="ftr" sz="quarter" idx="11"/>
          </p:nvPr>
        </p:nvSpPr>
        <p:spPr/>
        <p:txBody>
          <a:bodyPr/>
          <a:lstStyle/>
          <a:p>
            <a:r>
              <a:rPr lang="en-IN" smtClean="0"/>
              <a:t>All Rights Reserved Copyright @ 2014</a:t>
            </a:r>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7349952-1154-4C62-B602-68F6ACD54C81}" type="datetime1">
              <a:rPr lang="en-IN" smtClean="0"/>
              <a:pPr/>
              <a:t>07-05-2015</a:t>
            </a:fld>
            <a:endParaRPr lang="en-IN"/>
          </a:p>
        </p:txBody>
      </p:sp>
      <p:sp>
        <p:nvSpPr>
          <p:cNvPr id="19" name="Footer Placeholder 18"/>
          <p:cNvSpPr>
            <a:spLocks noGrp="1"/>
          </p:cNvSpPr>
          <p:nvPr>
            <p:ph type="ftr" sz="quarter" idx="11"/>
          </p:nvPr>
        </p:nvSpPr>
        <p:spPr/>
        <p:txBody>
          <a:bodyPr/>
          <a:lstStyle/>
          <a:p>
            <a:r>
              <a:rPr lang="en-IN" smtClean="0"/>
              <a:t>All Rights Reserved. INTEGER Innovation Copyright @ 2014</a:t>
            </a:r>
            <a:endParaRPr lang="en-IN"/>
          </a:p>
        </p:txBody>
      </p:sp>
      <p:sp>
        <p:nvSpPr>
          <p:cNvPr id="27" name="Slide Number Placeholder 26"/>
          <p:cNvSpPr>
            <a:spLocks noGrp="1"/>
          </p:cNvSpPr>
          <p:nvPr>
            <p:ph type="sldNum" sz="quarter" idx="12"/>
          </p:nvPr>
        </p:nvSpPr>
        <p:spPr/>
        <p:txBody>
          <a:bodyPr/>
          <a:lstStyle/>
          <a:p>
            <a:fld id="{4189EC86-B3D0-4EA4-9199-CCF6EAF62DB3}"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8FC919-A3BA-4402-B8C2-41EC9FFC3730}" type="datetime1">
              <a:rPr lang="en-IN" smtClean="0"/>
              <a:pPr/>
              <a:t>07-05-2015</a:t>
            </a:fld>
            <a:endParaRPr lang="en-IN"/>
          </a:p>
        </p:txBody>
      </p:sp>
      <p:sp>
        <p:nvSpPr>
          <p:cNvPr id="5" name="Footer Placeholder 4"/>
          <p:cNvSpPr>
            <a:spLocks noGrp="1"/>
          </p:cNvSpPr>
          <p:nvPr>
            <p:ph type="ftr" sz="quarter" idx="11"/>
          </p:nvPr>
        </p:nvSpPr>
        <p:spPr/>
        <p:txBody>
          <a:bodyPr/>
          <a:lstStyle/>
          <a:p>
            <a:r>
              <a:rPr lang="en-IN" smtClean="0"/>
              <a:t>All Rights Reserved. INTEGER Innovation Copyright @ 2014</a:t>
            </a:r>
            <a:endParaRPr lang="en-IN"/>
          </a:p>
        </p:txBody>
      </p:sp>
      <p:sp>
        <p:nvSpPr>
          <p:cNvPr id="6" name="Slide Number Placeholder 5"/>
          <p:cNvSpPr>
            <a:spLocks noGrp="1"/>
          </p:cNvSpPr>
          <p:nvPr>
            <p:ph type="sldNum" sz="quarter" idx="12"/>
          </p:nvPr>
        </p:nvSpPr>
        <p:spPr/>
        <p:txBody>
          <a:bodyPr/>
          <a:lstStyle/>
          <a:p>
            <a:fld id="{4189EC86-B3D0-4EA4-9199-CCF6EAF62DB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18228E-48A4-49AC-BC66-BF8129513CAB}" type="datetime1">
              <a:rPr lang="en-IN" smtClean="0"/>
              <a:pPr/>
              <a:t>07-05-2015</a:t>
            </a:fld>
            <a:endParaRPr lang="en-IN"/>
          </a:p>
        </p:txBody>
      </p:sp>
      <p:sp>
        <p:nvSpPr>
          <p:cNvPr id="5" name="Footer Placeholder 4"/>
          <p:cNvSpPr>
            <a:spLocks noGrp="1"/>
          </p:cNvSpPr>
          <p:nvPr>
            <p:ph type="ftr" sz="quarter" idx="11"/>
          </p:nvPr>
        </p:nvSpPr>
        <p:spPr/>
        <p:txBody>
          <a:bodyPr/>
          <a:lstStyle/>
          <a:p>
            <a:r>
              <a:rPr lang="en-IN" smtClean="0"/>
              <a:t>All Rights Reserved. INTEGER Innovation Copyright @ 2014</a:t>
            </a:r>
            <a:endParaRPr lang="en-IN"/>
          </a:p>
        </p:txBody>
      </p:sp>
      <p:sp>
        <p:nvSpPr>
          <p:cNvPr id="6" name="Slide Number Placeholder 5"/>
          <p:cNvSpPr>
            <a:spLocks noGrp="1"/>
          </p:cNvSpPr>
          <p:nvPr>
            <p:ph type="sldNum" sz="quarter" idx="12"/>
          </p:nvPr>
        </p:nvSpPr>
        <p:spPr/>
        <p:txBody>
          <a:bodyPr/>
          <a:lstStyle/>
          <a:p>
            <a:fld id="{4189EC86-B3D0-4EA4-9199-CCF6EAF62DB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FFC0A6-39F4-4ADF-BBF1-A9421DA88BA8}" type="datetime1">
              <a:rPr lang="en-IN" smtClean="0"/>
              <a:pPr/>
              <a:t>07-05-2015</a:t>
            </a:fld>
            <a:endParaRPr lang="en-IN"/>
          </a:p>
        </p:txBody>
      </p:sp>
      <p:sp>
        <p:nvSpPr>
          <p:cNvPr id="5" name="Footer Placeholder 4"/>
          <p:cNvSpPr>
            <a:spLocks noGrp="1"/>
          </p:cNvSpPr>
          <p:nvPr>
            <p:ph type="ftr" sz="quarter" idx="11"/>
          </p:nvPr>
        </p:nvSpPr>
        <p:spPr/>
        <p:txBody>
          <a:bodyPr/>
          <a:lstStyle/>
          <a:p>
            <a:r>
              <a:rPr lang="en-IN" smtClean="0"/>
              <a:t>All Rights Reserved. INTEGER Innovation Copyright @ 2014</a:t>
            </a:r>
            <a:endParaRPr lang="en-IN"/>
          </a:p>
        </p:txBody>
      </p:sp>
      <p:sp>
        <p:nvSpPr>
          <p:cNvPr id="6" name="Slide Number Placeholder 5"/>
          <p:cNvSpPr>
            <a:spLocks noGrp="1"/>
          </p:cNvSpPr>
          <p:nvPr>
            <p:ph type="sldNum" sz="quarter" idx="12"/>
          </p:nvPr>
        </p:nvSpPr>
        <p:spPr/>
        <p:txBody>
          <a:bodyPr/>
          <a:lstStyle/>
          <a:p>
            <a:fld id="{4189EC86-B3D0-4EA4-9199-CCF6EAF62DB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ADDD0A7-08C2-4AD3-AFC5-1964DF91F808}" type="datetime1">
              <a:rPr lang="en-IN" smtClean="0"/>
              <a:pPr/>
              <a:t>07-05-2015</a:t>
            </a:fld>
            <a:endParaRPr lang="en-IN"/>
          </a:p>
        </p:txBody>
      </p:sp>
      <p:sp>
        <p:nvSpPr>
          <p:cNvPr id="5" name="Footer Placeholder 4"/>
          <p:cNvSpPr>
            <a:spLocks noGrp="1"/>
          </p:cNvSpPr>
          <p:nvPr>
            <p:ph type="ftr" sz="quarter" idx="11"/>
          </p:nvPr>
        </p:nvSpPr>
        <p:spPr/>
        <p:txBody>
          <a:bodyPr/>
          <a:lstStyle/>
          <a:p>
            <a:r>
              <a:rPr lang="en-IN" smtClean="0"/>
              <a:t>All Rights Reserved. INTEGER Innovation Copyright @ 2014</a:t>
            </a:r>
            <a:endParaRPr lang="en-IN"/>
          </a:p>
        </p:txBody>
      </p:sp>
      <p:sp>
        <p:nvSpPr>
          <p:cNvPr id="6" name="Slide Number Placeholder 5"/>
          <p:cNvSpPr>
            <a:spLocks noGrp="1"/>
          </p:cNvSpPr>
          <p:nvPr>
            <p:ph type="sldNum" sz="quarter" idx="12"/>
          </p:nvPr>
        </p:nvSpPr>
        <p:spPr/>
        <p:txBody>
          <a:bodyPr/>
          <a:lstStyle/>
          <a:p>
            <a:fld id="{4189EC86-B3D0-4EA4-9199-CCF6EAF62DB3}"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7A26784-911D-449D-A978-8D022A33A43B}" type="datetime1">
              <a:rPr lang="en-IN" smtClean="0"/>
              <a:pPr/>
              <a:t>07-05-2015</a:t>
            </a:fld>
            <a:endParaRPr lang="en-IN"/>
          </a:p>
        </p:txBody>
      </p:sp>
      <p:sp>
        <p:nvSpPr>
          <p:cNvPr id="6" name="Footer Placeholder 5"/>
          <p:cNvSpPr>
            <a:spLocks noGrp="1"/>
          </p:cNvSpPr>
          <p:nvPr>
            <p:ph type="ftr" sz="quarter" idx="11"/>
          </p:nvPr>
        </p:nvSpPr>
        <p:spPr/>
        <p:txBody>
          <a:bodyPr/>
          <a:lstStyle/>
          <a:p>
            <a:r>
              <a:rPr lang="en-IN" smtClean="0"/>
              <a:t>All Rights Reserved. INTEGER Innovation Copyright @ 2014</a:t>
            </a:r>
            <a:endParaRPr lang="en-IN"/>
          </a:p>
        </p:txBody>
      </p:sp>
      <p:sp>
        <p:nvSpPr>
          <p:cNvPr id="7" name="Slide Number Placeholder 6"/>
          <p:cNvSpPr>
            <a:spLocks noGrp="1"/>
          </p:cNvSpPr>
          <p:nvPr>
            <p:ph type="sldNum" sz="quarter" idx="12"/>
          </p:nvPr>
        </p:nvSpPr>
        <p:spPr/>
        <p:txBody>
          <a:bodyPr/>
          <a:lstStyle/>
          <a:p>
            <a:fld id="{4189EC86-B3D0-4EA4-9199-CCF6EAF62DB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7BA0706-7743-4A06-B749-8BED660FC0AD}" type="datetime1">
              <a:rPr lang="en-IN" smtClean="0"/>
              <a:pPr/>
              <a:t>07-05-2015</a:t>
            </a:fld>
            <a:endParaRPr lang="en-IN"/>
          </a:p>
        </p:txBody>
      </p:sp>
      <p:sp>
        <p:nvSpPr>
          <p:cNvPr id="8" name="Footer Placeholder 7"/>
          <p:cNvSpPr>
            <a:spLocks noGrp="1"/>
          </p:cNvSpPr>
          <p:nvPr>
            <p:ph type="ftr" sz="quarter" idx="11"/>
          </p:nvPr>
        </p:nvSpPr>
        <p:spPr/>
        <p:txBody>
          <a:bodyPr/>
          <a:lstStyle/>
          <a:p>
            <a:r>
              <a:rPr lang="en-IN" smtClean="0"/>
              <a:t>All Rights Reserved. INTEGER Innovation Copyright @ 2014</a:t>
            </a:r>
            <a:endParaRPr lang="en-IN"/>
          </a:p>
        </p:txBody>
      </p:sp>
      <p:sp>
        <p:nvSpPr>
          <p:cNvPr id="9" name="Slide Number Placeholder 8"/>
          <p:cNvSpPr>
            <a:spLocks noGrp="1"/>
          </p:cNvSpPr>
          <p:nvPr>
            <p:ph type="sldNum" sz="quarter" idx="12"/>
          </p:nvPr>
        </p:nvSpPr>
        <p:spPr/>
        <p:txBody>
          <a:bodyPr/>
          <a:lstStyle/>
          <a:p>
            <a:fld id="{4189EC86-B3D0-4EA4-9199-CCF6EAF62DB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8780B3C-EC71-4568-9423-D8033E037A59}" type="datetime1">
              <a:rPr lang="en-IN" smtClean="0"/>
              <a:pPr/>
              <a:t>07-05-2015</a:t>
            </a:fld>
            <a:endParaRPr lang="en-IN"/>
          </a:p>
        </p:txBody>
      </p:sp>
      <p:sp>
        <p:nvSpPr>
          <p:cNvPr id="8" name="Slide Number Placeholder 7"/>
          <p:cNvSpPr>
            <a:spLocks noGrp="1"/>
          </p:cNvSpPr>
          <p:nvPr>
            <p:ph type="sldNum" sz="quarter" idx="11"/>
          </p:nvPr>
        </p:nvSpPr>
        <p:spPr/>
        <p:txBody>
          <a:bodyPr/>
          <a:lstStyle/>
          <a:p>
            <a:fld id="{4189EC86-B3D0-4EA4-9199-CCF6EAF62DB3}" type="slidenum">
              <a:rPr lang="en-IN" smtClean="0"/>
              <a:pPr/>
              <a:t>‹#›</a:t>
            </a:fld>
            <a:endParaRPr lang="en-IN"/>
          </a:p>
        </p:txBody>
      </p:sp>
      <p:sp>
        <p:nvSpPr>
          <p:cNvPr id="9" name="Footer Placeholder 8"/>
          <p:cNvSpPr>
            <a:spLocks noGrp="1"/>
          </p:cNvSpPr>
          <p:nvPr>
            <p:ph type="ftr" sz="quarter" idx="12"/>
          </p:nvPr>
        </p:nvSpPr>
        <p:spPr/>
        <p:txBody>
          <a:bodyPr/>
          <a:lstStyle/>
          <a:p>
            <a:r>
              <a:rPr lang="en-IN" smtClean="0"/>
              <a:t>All Rights Reserved. INTEGER Innovation Copyright @ 2014</a:t>
            </a: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AB6B88-EFE4-4FD2-B424-E4EE6867984B}" type="datetime1">
              <a:rPr lang="en-IN" smtClean="0"/>
              <a:pPr/>
              <a:t>07-05-2015</a:t>
            </a:fld>
            <a:endParaRPr lang="en-IN"/>
          </a:p>
        </p:txBody>
      </p:sp>
      <p:sp>
        <p:nvSpPr>
          <p:cNvPr id="3" name="Footer Placeholder 2"/>
          <p:cNvSpPr>
            <a:spLocks noGrp="1"/>
          </p:cNvSpPr>
          <p:nvPr>
            <p:ph type="ftr" sz="quarter" idx="11"/>
          </p:nvPr>
        </p:nvSpPr>
        <p:spPr/>
        <p:txBody>
          <a:bodyPr/>
          <a:lstStyle/>
          <a:p>
            <a:r>
              <a:rPr lang="en-IN" smtClean="0"/>
              <a:t>All Rights Reserved. INTEGER Innovation Copyright @ 2014</a:t>
            </a:r>
            <a:endParaRPr lang="en-IN"/>
          </a:p>
        </p:txBody>
      </p:sp>
      <p:sp>
        <p:nvSpPr>
          <p:cNvPr id="4" name="Slide Number Placeholder 3"/>
          <p:cNvSpPr>
            <a:spLocks noGrp="1"/>
          </p:cNvSpPr>
          <p:nvPr>
            <p:ph type="sldNum" sz="quarter" idx="12"/>
          </p:nvPr>
        </p:nvSpPr>
        <p:spPr/>
        <p:txBody>
          <a:bodyPr/>
          <a:lstStyle/>
          <a:p>
            <a:fld id="{4189EC86-B3D0-4EA4-9199-CCF6EAF62DB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590A32E-CE46-4400-A808-ADAFD8DD26B0}" type="datetime1">
              <a:rPr lang="en-IN" smtClean="0"/>
              <a:pPr/>
              <a:t>07-05-2015</a:t>
            </a:fld>
            <a:endParaRPr lang="en-IN"/>
          </a:p>
        </p:txBody>
      </p:sp>
      <p:sp>
        <p:nvSpPr>
          <p:cNvPr id="6" name="Footer Placeholder 5"/>
          <p:cNvSpPr>
            <a:spLocks noGrp="1"/>
          </p:cNvSpPr>
          <p:nvPr>
            <p:ph type="ftr" sz="quarter" idx="11"/>
          </p:nvPr>
        </p:nvSpPr>
        <p:spPr/>
        <p:txBody>
          <a:bodyPr/>
          <a:lstStyle/>
          <a:p>
            <a:r>
              <a:rPr lang="en-IN" smtClean="0"/>
              <a:t>All Rights Reserved. INTEGER Innovation Copyright @ 2014</a:t>
            </a:r>
            <a:endParaRPr lang="en-IN"/>
          </a:p>
        </p:txBody>
      </p:sp>
      <p:sp>
        <p:nvSpPr>
          <p:cNvPr id="7" name="Slide Number Placeholder 6"/>
          <p:cNvSpPr>
            <a:spLocks noGrp="1"/>
          </p:cNvSpPr>
          <p:nvPr>
            <p:ph type="sldNum" sz="quarter" idx="12"/>
          </p:nvPr>
        </p:nvSpPr>
        <p:spPr>
          <a:xfrm>
            <a:off x="8156448" y="6422064"/>
            <a:ext cx="762000" cy="365125"/>
          </a:xfrm>
        </p:spPr>
        <p:txBody>
          <a:bodyPr/>
          <a:lstStyle/>
          <a:p>
            <a:fld id="{4189EC86-B3D0-4EA4-9199-CCF6EAF62DB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254A8692-5C57-441E-B6CB-A66C732F0D0B}" type="datetime1">
              <a:rPr lang="en-IN" smtClean="0"/>
              <a:pPr/>
              <a:t>07-05-2015</a:t>
            </a:fld>
            <a:endParaRPr lang="en-IN"/>
          </a:p>
        </p:txBody>
      </p:sp>
      <p:sp>
        <p:nvSpPr>
          <p:cNvPr id="6" name="Footer Placeholder 5"/>
          <p:cNvSpPr>
            <a:spLocks noGrp="1"/>
          </p:cNvSpPr>
          <p:nvPr>
            <p:ph type="ftr" sz="quarter" idx="11"/>
          </p:nvPr>
        </p:nvSpPr>
        <p:spPr/>
        <p:txBody>
          <a:bodyPr/>
          <a:lstStyle/>
          <a:p>
            <a:r>
              <a:rPr lang="en-IN" smtClean="0"/>
              <a:t>All Rights Reserved. INTEGER Innovation Copyright @ 2014</a:t>
            </a:r>
            <a:endParaRPr lang="en-IN"/>
          </a:p>
        </p:txBody>
      </p:sp>
      <p:sp>
        <p:nvSpPr>
          <p:cNvPr id="7" name="Slide Number Placeholder 6"/>
          <p:cNvSpPr>
            <a:spLocks noGrp="1"/>
          </p:cNvSpPr>
          <p:nvPr>
            <p:ph type="sldNum" sz="quarter" idx="12"/>
          </p:nvPr>
        </p:nvSpPr>
        <p:spPr/>
        <p:txBody>
          <a:bodyPr/>
          <a:lstStyle/>
          <a:p>
            <a:fld id="{4189EC86-B3D0-4EA4-9199-CCF6EAF62DB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58C00CC6-D9EE-4201-888E-22020D2AB80C}" type="datetime1">
              <a:rPr lang="en-IN" smtClean="0"/>
              <a:pPr/>
              <a:t>07-05-2015</a:t>
            </a:fld>
            <a:endParaRPr lang="en-IN"/>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r>
              <a:rPr lang="en-IN" smtClean="0"/>
              <a:t>All Rights Reserved. INTEGER Innovation Copyright @ 2014</a:t>
            </a:r>
            <a:endParaRPr lang="en-IN"/>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4189EC86-B3D0-4EA4-9199-CCF6EAF62DB3}"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parakh1995@gmail.com" TargetMode="External"/><Relationship Id="rId1" Type="http://schemas.openxmlformats.org/officeDocument/2006/relationships/slideLayout" Target="../slideLayouts/slideLayout2.xml"/><Relationship Id="rId4" Type="http://schemas.openxmlformats.org/officeDocument/2006/relationships/hyperlink" Target="http://www.integer-innovation.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9512" y="1412776"/>
            <a:ext cx="8712968" cy="1368152"/>
          </a:xfrm>
        </p:spPr>
        <p:txBody>
          <a:bodyPr>
            <a:normAutofit lnSpcReduction="10000"/>
          </a:bodyPr>
          <a:lstStyle/>
          <a:p>
            <a:pPr algn="l"/>
            <a:r>
              <a:rPr lang="en-US" sz="4400" dirty="0" smtClean="0">
                <a:solidFill>
                  <a:schemeClr val="accent1">
                    <a:lumMod val="40000"/>
                    <a:lumOff val="60000"/>
                  </a:schemeClr>
                </a:solidFill>
              </a:rPr>
              <a:t>    INTEGER Innovation Chapter</a:t>
            </a:r>
          </a:p>
          <a:p>
            <a:pPr algn="l"/>
            <a:r>
              <a:rPr lang="en-US" sz="4400" dirty="0" smtClean="0">
                <a:solidFill>
                  <a:schemeClr val="accent1">
                    <a:lumMod val="40000"/>
                    <a:lumOff val="60000"/>
                  </a:schemeClr>
                </a:solidFill>
              </a:rPr>
              <a:t>                        (IIC)</a:t>
            </a:r>
            <a:endParaRPr lang="en-IN" sz="4400" dirty="0">
              <a:solidFill>
                <a:schemeClr val="accent1">
                  <a:lumMod val="40000"/>
                  <a:lumOff val="60000"/>
                </a:schemeClr>
              </a:solidFill>
            </a:endParaRPr>
          </a:p>
        </p:txBody>
      </p:sp>
      <p:pic>
        <p:nvPicPr>
          <p:cNvPr id="1026" name="Picture 2" descr="C:\Users\sony\Downloads\finalint.png"/>
          <p:cNvPicPr>
            <a:picLocks noChangeAspect="1" noChangeArrowheads="1"/>
          </p:cNvPicPr>
          <p:nvPr/>
        </p:nvPicPr>
        <p:blipFill>
          <a:blip r:embed="rId3" cstate="print"/>
          <a:srcRect/>
          <a:stretch>
            <a:fillRect/>
          </a:stretch>
        </p:blipFill>
        <p:spPr bwMode="auto">
          <a:xfrm>
            <a:off x="3275856" y="2996952"/>
            <a:ext cx="2483768" cy="1081780"/>
          </a:xfrm>
          <a:prstGeom prst="rect">
            <a:avLst/>
          </a:prstGeom>
          <a:noFill/>
        </p:spPr>
      </p:pic>
      <p:sp>
        <p:nvSpPr>
          <p:cNvPr id="4" name="Footer Placeholder 3"/>
          <p:cNvSpPr>
            <a:spLocks noGrp="1"/>
          </p:cNvSpPr>
          <p:nvPr>
            <p:ph type="ftr" sz="quarter" idx="11"/>
          </p:nvPr>
        </p:nvSpPr>
        <p:spPr/>
        <p:txBody>
          <a:bodyPr/>
          <a:lstStyle/>
          <a:p>
            <a:r>
              <a:rPr lang="en-IN" smtClean="0"/>
              <a:t>All Rights Reserved. INTEGER Innovation Copyright @ 2014</a:t>
            </a: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640960" cy="778098"/>
          </a:xfrm>
        </p:spPr>
        <p:txBody>
          <a:bodyPr>
            <a:normAutofit/>
          </a:bodyPr>
          <a:lstStyle/>
          <a:p>
            <a:r>
              <a:rPr lang="en-US" sz="3600" dirty="0" smtClean="0">
                <a:solidFill>
                  <a:srgbClr val="00B0F0"/>
                </a:solidFill>
              </a:rPr>
              <a:t>Guidelines</a:t>
            </a:r>
            <a:endParaRPr lang="en-IN" sz="3600" dirty="0">
              <a:solidFill>
                <a:srgbClr val="00B0F0"/>
              </a:solidFill>
            </a:endParaRPr>
          </a:p>
        </p:txBody>
      </p:sp>
      <p:sp>
        <p:nvSpPr>
          <p:cNvPr id="3" name="Content Placeholder 2"/>
          <p:cNvSpPr>
            <a:spLocks noGrp="1"/>
          </p:cNvSpPr>
          <p:nvPr>
            <p:ph idx="1"/>
          </p:nvPr>
        </p:nvSpPr>
        <p:spPr>
          <a:xfrm>
            <a:off x="251520" y="1124744"/>
            <a:ext cx="8712968" cy="5472608"/>
          </a:xfrm>
        </p:spPr>
        <p:txBody>
          <a:bodyPr>
            <a:normAutofit/>
          </a:bodyPr>
          <a:lstStyle/>
          <a:p>
            <a:r>
              <a:rPr lang="en-IN" sz="2000" dirty="0" smtClean="0"/>
              <a:t>A Campus Chapter is only valid for a period of 1 year after which it needs to be renewed by sending a mail to INTEGER Innovation admin</a:t>
            </a:r>
          </a:p>
          <a:p>
            <a:r>
              <a:rPr lang="en-IN" sz="2000" dirty="0" smtClean="0"/>
              <a:t>A Campus Chapter should have compulsory 4 representatives without which it won't be approved by the org.</a:t>
            </a:r>
          </a:p>
          <a:p>
            <a:r>
              <a:rPr lang="en-IN" sz="2000" dirty="0" smtClean="0"/>
              <a:t>Involve a junior student in your Campus Chapter so that he can take it forward after the seniors pass out</a:t>
            </a:r>
          </a:p>
          <a:p>
            <a:r>
              <a:rPr lang="en-IN" sz="2000" dirty="0" smtClean="0"/>
              <a:t>Send out reports to the org. on your Chapter activities after 15 days.</a:t>
            </a:r>
          </a:p>
          <a:p>
            <a:r>
              <a:rPr lang="en-IN" sz="2000" dirty="0" smtClean="0"/>
              <a:t>The name of the </a:t>
            </a:r>
            <a:r>
              <a:rPr lang="en-IN" sz="2000" dirty="0" err="1" smtClean="0"/>
              <a:t>Facebook</a:t>
            </a:r>
            <a:r>
              <a:rPr lang="en-IN" sz="2000" dirty="0" smtClean="0"/>
              <a:t> Campus Chapter Page should be of the format “</a:t>
            </a:r>
            <a:r>
              <a:rPr lang="en-IN" sz="2000" dirty="0" err="1" smtClean="0"/>
              <a:t>INTEGER_Innovation</a:t>
            </a:r>
            <a:r>
              <a:rPr lang="en-IN" sz="2000" dirty="0" smtClean="0"/>
              <a:t>[name of college or school or chapter] Campus Chapter.</a:t>
            </a:r>
          </a:p>
          <a:p>
            <a:r>
              <a:rPr lang="en-US" sz="2000" dirty="0" smtClean="0"/>
              <a:t>Campus chapter members should maintain proper corporate type decorum to give a feel of corporate environment before entering any I.T industry.</a:t>
            </a:r>
            <a:endParaRPr lang="en-IN" sz="2000" dirty="0" smtClean="0"/>
          </a:p>
          <a:p>
            <a:endParaRPr lang="en-IN" sz="2000" dirty="0"/>
          </a:p>
        </p:txBody>
      </p:sp>
      <p:sp>
        <p:nvSpPr>
          <p:cNvPr id="4" name="Footer Placeholder 3"/>
          <p:cNvSpPr>
            <a:spLocks noGrp="1"/>
          </p:cNvSpPr>
          <p:nvPr>
            <p:ph type="ftr" sz="quarter" idx="11"/>
          </p:nvPr>
        </p:nvSpPr>
        <p:spPr/>
        <p:txBody>
          <a:bodyPr/>
          <a:lstStyle/>
          <a:p>
            <a:r>
              <a:rPr lang="en-IN" smtClean="0"/>
              <a:t>All Rights Reserved. INTEGER Innovation Copyright @ 2014</a:t>
            </a:r>
            <a:endParaRPr lang="en-IN"/>
          </a:p>
        </p:txBody>
      </p:sp>
      <p:pic>
        <p:nvPicPr>
          <p:cNvPr id="5" name="Picture 2" descr="C:\Users\sony\Downloads\finalint.png"/>
          <p:cNvPicPr>
            <a:picLocks noChangeAspect="1" noChangeArrowheads="1"/>
          </p:cNvPicPr>
          <p:nvPr/>
        </p:nvPicPr>
        <p:blipFill>
          <a:blip r:embed="rId2" cstate="print"/>
          <a:srcRect/>
          <a:stretch>
            <a:fillRect/>
          </a:stretch>
        </p:blipFill>
        <p:spPr bwMode="auto">
          <a:xfrm>
            <a:off x="0" y="5949280"/>
            <a:ext cx="2086422" cy="90872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435280" cy="796950"/>
          </a:xfrm>
        </p:spPr>
        <p:txBody>
          <a:bodyPr/>
          <a:lstStyle/>
          <a:p>
            <a:r>
              <a:rPr lang="en-US" sz="3200" dirty="0" smtClean="0">
                <a:solidFill>
                  <a:srgbClr val="00B0F0"/>
                </a:solidFill>
              </a:rPr>
              <a:t>Benefits for all Chapter members</a:t>
            </a:r>
            <a:endParaRPr lang="en-IN" sz="3200" dirty="0">
              <a:solidFill>
                <a:srgbClr val="00B0F0"/>
              </a:solidFill>
            </a:endParaRPr>
          </a:p>
        </p:txBody>
      </p:sp>
      <p:sp>
        <p:nvSpPr>
          <p:cNvPr id="3" name="Content Placeholder 2"/>
          <p:cNvSpPr>
            <a:spLocks noGrp="1"/>
          </p:cNvSpPr>
          <p:nvPr>
            <p:ph idx="1"/>
          </p:nvPr>
        </p:nvSpPr>
        <p:spPr>
          <a:xfrm>
            <a:off x="0" y="1052736"/>
            <a:ext cx="8892480" cy="5472608"/>
          </a:xfrm>
        </p:spPr>
        <p:txBody>
          <a:bodyPr>
            <a:normAutofit/>
          </a:bodyPr>
          <a:lstStyle/>
          <a:p>
            <a:r>
              <a:rPr lang="en-US" sz="2000" dirty="0" smtClean="0"/>
              <a:t>Goodies, t-shirts from INTEGER Innovation to all chapter members.</a:t>
            </a:r>
          </a:p>
          <a:p>
            <a:r>
              <a:rPr lang="en-US" sz="2000" dirty="0" smtClean="0"/>
              <a:t>They will be part of the org meetings on periodical basis.</a:t>
            </a:r>
          </a:p>
          <a:p>
            <a:r>
              <a:rPr lang="en-US" sz="2000" dirty="0" smtClean="0"/>
              <a:t>They will be given all advantages/benefits related to placements, job fairs, referrals etc.</a:t>
            </a:r>
          </a:p>
          <a:p>
            <a:r>
              <a:rPr lang="en-US" sz="2000" dirty="0" smtClean="0"/>
              <a:t>Their details will be published in website under chapter of campus.</a:t>
            </a:r>
          </a:p>
          <a:p>
            <a:r>
              <a:rPr lang="en-US" sz="2000" dirty="0" smtClean="0"/>
              <a:t>All technological workshops will be FREE !! for all chapter members.</a:t>
            </a:r>
          </a:p>
          <a:p>
            <a:r>
              <a:rPr lang="en-US" sz="2000" dirty="0" smtClean="0"/>
              <a:t>Best Chapter member of the month will be announced who will be performing best of all members and will be socially published on FB page of organization.</a:t>
            </a:r>
          </a:p>
          <a:p>
            <a:r>
              <a:rPr lang="en-US" sz="2000" dirty="0" smtClean="0"/>
              <a:t>Certificates, money awards, special letter of appreciation.</a:t>
            </a:r>
          </a:p>
          <a:p>
            <a:r>
              <a:rPr lang="en-US" sz="2000" dirty="0" smtClean="0"/>
              <a:t>For workshops being promoted in college by chapter members, so the member who will be successful in bringing 30 students for the workshop from his/her side will be awarded 2500/- to 3000/- per workshop apart from special 200/- bonus also(he will be given)</a:t>
            </a:r>
            <a:endParaRPr lang="en-US" sz="2400" dirty="0" smtClean="0"/>
          </a:p>
          <a:p>
            <a:pPr>
              <a:buNone/>
            </a:pPr>
            <a:r>
              <a:rPr lang="en-US" sz="2400" dirty="0" smtClean="0"/>
              <a:t> </a:t>
            </a:r>
            <a:endParaRPr lang="en-IN" sz="2400" dirty="0"/>
          </a:p>
        </p:txBody>
      </p:sp>
      <p:sp>
        <p:nvSpPr>
          <p:cNvPr id="4" name="Footer Placeholder 3"/>
          <p:cNvSpPr>
            <a:spLocks noGrp="1"/>
          </p:cNvSpPr>
          <p:nvPr>
            <p:ph type="ftr" sz="quarter" idx="11"/>
          </p:nvPr>
        </p:nvSpPr>
        <p:spPr/>
        <p:txBody>
          <a:bodyPr/>
          <a:lstStyle/>
          <a:p>
            <a:r>
              <a:rPr lang="en-IN" smtClean="0"/>
              <a:t>All Rights Reserved. INTEGER Innovation Copyright @ 2014</a:t>
            </a:r>
            <a:endParaRPr lang="en-IN"/>
          </a:p>
        </p:txBody>
      </p:sp>
      <p:pic>
        <p:nvPicPr>
          <p:cNvPr id="5" name="Picture 2" descr="C:\Users\sony\Downloads\finalint.png"/>
          <p:cNvPicPr>
            <a:picLocks noChangeAspect="1" noChangeArrowheads="1"/>
          </p:cNvPicPr>
          <p:nvPr/>
        </p:nvPicPr>
        <p:blipFill>
          <a:blip r:embed="rId2" cstate="print"/>
          <a:srcRect/>
          <a:stretch>
            <a:fillRect/>
          </a:stretch>
        </p:blipFill>
        <p:spPr bwMode="auto">
          <a:xfrm>
            <a:off x="0" y="5949280"/>
            <a:ext cx="2086422" cy="90872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706090"/>
          </a:xfrm>
        </p:spPr>
        <p:txBody>
          <a:bodyPr>
            <a:normAutofit/>
          </a:bodyPr>
          <a:lstStyle/>
          <a:p>
            <a:r>
              <a:rPr lang="en-US" sz="3200" dirty="0" smtClean="0">
                <a:solidFill>
                  <a:srgbClr val="00B0F0"/>
                </a:solidFill>
              </a:rPr>
              <a:t>Colleges Covered Under Chapter so far…..</a:t>
            </a:r>
            <a:endParaRPr lang="en-IN" sz="3200" dirty="0">
              <a:solidFill>
                <a:srgbClr val="00B0F0"/>
              </a:solidFill>
            </a:endParaRPr>
          </a:p>
        </p:txBody>
      </p:sp>
      <p:sp>
        <p:nvSpPr>
          <p:cNvPr id="3" name="Content Placeholder 2"/>
          <p:cNvSpPr>
            <a:spLocks noGrp="1"/>
          </p:cNvSpPr>
          <p:nvPr>
            <p:ph idx="1"/>
          </p:nvPr>
        </p:nvSpPr>
        <p:spPr>
          <a:xfrm>
            <a:off x="0" y="1124744"/>
            <a:ext cx="8892480" cy="5001419"/>
          </a:xfrm>
        </p:spPr>
        <p:txBody>
          <a:bodyPr>
            <a:normAutofit/>
          </a:bodyPr>
          <a:lstStyle/>
          <a:p>
            <a:r>
              <a:rPr lang="en-US" sz="2000" b="1" dirty="0" smtClean="0"/>
              <a:t>Amity University, </a:t>
            </a:r>
            <a:r>
              <a:rPr lang="en-US" sz="2000" b="1" dirty="0" err="1" smtClean="0"/>
              <a:t>Gurgaon</a:t>
            </a:r>
            <a:endParaRPr lang="en-US" sz="2000" b="1" dirty="0" smtClean="0"/>
          </a:p>
          <a:p>
            <a:r>
              <a:rPr lang="en-US" sz="2000" b="1" dirty="0" smtClean="0"/>
              <a:t>Amity University, </a:t>
            </a:r>
            <a:r>
              <a:rPr lang="en-US" sz="2000" b="1" dirty="0" err="1" smtClean="0"/>
              <a:t>Noida</a:t>
            </a:r>
            <a:endParaRPr lang="en-US" sz="2000" b="1" dirty="0" smtClean="0"/>
          </a:p>
          <a:p>
            <a:r>
              <a:rPr lang="en-US" sz="2000" b="1" dirty="0" err="1" smtClean="0"/>
              <a:t>Bharti</a:t>
            </a:r>
            <a:r>
              <a:rPr lang="en-US" sz="2000" b="1" dirty="0" smtClean="0"/>
              <a:t> </a:t>
            </a:r>
            <a:r>
              <a:rPr lang="en-US" sz="2000" b="1" dirty="0" err="1" smtClean="0"/>
              <a:t>Vidhya</a:t>
            </a:r>
            <a:r>
              <a:rPr lang="en-US" sz="2000" b="1" dirty="0" smtClean="0"/>
              <a:t> </a:t>
            </a:r>
            <a:r>
              <a:rPr lang="en-US" sz="2000" b="1" dirty="0" err="1" smtClean="0"/>
              <a:t>Peeth</a:t>
            </a:r>
            <a:r>
              <a:rPr lang="en-US" sz="2000" b="1" dirty="0" smtClean="0"/>
              <a:t>(BVCOE), Delhi</a:t>
            </a:r>
          </a:p>
          <a:p>
            <a:r>
              <a:rPr lang="en-US" sz="2000" b="1" dirty="0" err="1" smtClean="0"/>
              <a:t>Manav</a:t>
            </a:r>
            <a:r>
              <a:rPr lang="en-US" sz="2000" b="1" dirty="0" smtClean="0"/>
              <a:t> </a:t>
            </a:r>
            <a:r>
              <a:rPr lang="en-US" sz="2000" b="1" dirty="0" err="1" smtClean="0"/>
              <a:t>Rachna</a:t>
            </a:r>
            <a:r>
              <a:rPr lang="en-US" sz="2000" b="1" dirty="0" smtClean="0"/>
              <a:t> International University, Faridabad</a:t>
            </a:r>
            <a:endParaRPr lang="en-IN" sz="2000" b="1" dirty="0" smtClean="0"/>
          </a:p>
          <a:p>
            <a:r>
              <a:rPr lang="en-IN" sz="2000" b="1" dirty="0" err="1" smtClean="0"/>
              <a:t>Maitreyi</a:t>
            </a:r>
            <a:r>
              <a:rPr lang="en-IN" sz="2000" b="1" dirty="0" smtClean="0"/>
              <a:t> College, D.U</a:t>
            </a:r>
            <a:endParaRPr lang="en-US" sz="2000" dirty="0" smtClean="0"/>
          </a:p>
        </p:txBody>
      </p:sp>
      <p:sp>
        <p:nvSpPr>
          <p:cNvPr id="4" name="Footer Placeholder 3"/>
          <p:cNvSpPr>
            <a:spLocks noGrp="1"/>
          </p:cNvSpPr>
          <p:nvPr>
            <p:ph type="ftr" sz="quarter" idx="11"/>
          </p:nvPr>
        </p:nvSpPr>
        <p:spPr/>
        <p:txBody>
          <a:bodyPr/>
          <a:lstStyle/>
          <a:p>
            <a:r>
              <a:rPr lang="en-IN" smtClean="0"/>
              <a:t>All Rights Reserved. INTEGER Innovation Copyright @ 2014</a:t>
            </a:r>
            <a:endParaRPr lang="en-IN"/>
          </a:p>
        </p:txBody>
      </p:sp>
      <p:pic>
        <p:nvPicPr>
          <p:cNvPr id="5" name="Picture 2" descr="C:\Users\sony\Downloads\finalint.png"/>
          <p:cNvPicPr>
            <a:picLocks noChangeAspect="1" noChangeArrowheads="1"/>
          </p:cNvPicPr>
          <p:nvPr/>
        </p:nvPicPr>
        <p:blipFill>
          <a:blip r:embed="rId2" cstate="print"/>
          <a:srcRect/>
          <a:stretch>
            <a:fillRect/>
          </a:stretch>
        </p:blipFill>
        <p:spPr bwMode="auto">
          <a:xfrm>
            <a:off x="0" y="5949280"/>
            <a:ext cx="2086422" cy="90872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568952" cy="706090"/>
          </a:xfrm>
        </p:spPr>
        <p:txBody>
          <a:bodyPr>
            <a:normAutofit/>
          </a:bodyPr>
          <a:lstStyle/>
          <a:p>
            <a:r>
              <a:rPr lang="en-US" sz="2800" dirty="0" smtClean="0">
                <a:solidFill>
                  <a:srgbClr val="00B0F0"/>
                </a:solidFill>
              </a:rPr>
              <a:t>For More Info. Contact:-</a:t>
            </a:r>
            <a:endParaRPr lang="en-IN" sz="2800" dirty="0">
              <a:solidFill>
                <a:srgbClr val="00B0F0"/>
              </a:solidFill>
            </a:endParaRPr>
          </a:p>
        </p:txBody>
      </p:sp>
      <p:sp>
        <p:nvSpPr>
          <p:cNvPr id="3" name="Content Placeholder 2"/>
          <p:cNvSpPr>
            <a:spLocks noGrp="1"/>
          </p:cNvSpPr>
          <p:nvPr>
            <p:ph idx="1"/>
          </p:nvPr>
        </p:nvSpPr>
        <p:spPr>
          <a:xfrm>
            <a:off x="251520" y="1124744"/>
            <a:ext cx="8640960" cy="5544615"/>
          </a:xfrm>
        </p:spPr>
        <p:txBody>
          <a:bodyPr>
            <a:normAutofit/>
          </a:bodyPr>
          <a:lstStyle/>
          <a:p>
            <a:pPr>
              <a:buNone/>
            </a:pPr>
            <a:r>
              <a:rPr lang="en-US" sz="2000" dirty="0" smtClean="0"/>
              <a:t>Management Head/ Chapter Manager</a:t>
            </a:r>
          </a:p>
          <a:p>
            <a:pPr>
              <a:buNone/>
            </a:pPr>
            <a:r>
              <a:rPr lang="en-US" sz="2000" dirty="0" err="1" smtClean="0"/>
              <a:t>Virendra</a:t>
            </a:r>
            <a:r>
              <a:rPr lang="en-US" sz="2000" dirty="0" smtClean="0"/>
              <a:t> Sharma  : </a:t>
            </a:r>
            <a:r>
              <a:rPr lang="en-US" sz="2000" dirty="0" smtClean="0"/>
              <a:t>virendra.sharma@integer-innovation.in </a:t>
            </a:r>
            <a:endParaRPr lang="en-US" sz="2000" dirty="0" smtClean="0"/>
          </a:p>
          <a:p>
            <a:pPr>
              <a:buNone/>
            </a:pPr>
            <a:r>
              <a:rPr lang="en-US" sz="2000" dirty="0" smtClean="0"/>
              <a:t>           </a:t>
            </a:r>
          </a:p>
          <a:p>
            <a:pPr>
              <a:buNone/>
            </a:pPr>
            <a:r>
              <a:rPr lang="en-US" sz="2000" dirty="0" smtClean="0"/>
              <a:t>(cc ) Associate Chapter Head : </a:t>
            </a:r>
          </a:p>
          <a:p>
            <a:pPr>
              <a:buNone/>
            </a:pPr>
            <a:r>
              <a:rPr lang="en-US" sz="2000" dirty="0" err="1" smtClean="0"/>
              <a:t>Parakh</a:t>
            </a:r>
            <a:r>
              <a:rPr lang="en-US" sz="2000" dirty="0" smtClean="0"/>
              <a:t>  </a:t>
            </a:r>
            <a:r>
              <a:rPr lang="en-US" sz="2000" dirty="0" err="1" smtClean="0"/>
              <a:t>Aggarwal</a:t>
            </a:r>
            <a:r>
              <a:rPr lang="en-US" sz="2000" dirty="0" smtClean="0"/>
              <a:t> :  </a:t>
            </a:r>
            <a:r>
              <a:rPr lang="en-IN" sz="2000" u="sng" dirty="0" smtClean="0">
                <a:hlinkClick r:id="rId2"/>
              </a:rPr>
              <a:t>parakh1995@gmail.com</a:t>
            </a:r>
            <a:r>
              <a:rPr lang="en-IN" sz="2000" u="sng" dirty="0" smtClean="0"/>
              <a:t>  </a:t>
            </a:r>
            <a:endParaRPr lang="en-US" sz="2000" dirty="0" smtClean="0"/>
          </a:p>
          <a:p>
            <a:pPr>
              <a:buNone/>
            </a:pPr>
            <a:endParaRPr lang="en-US" sz="2000" dirty="0" smtClean="0"/>
          </a:p>
          <a:p>
            <a:pPr>
              <a:buNone/>
            </a:pPr>
            <a:endParaRPr lang="en-US" sz="2000" dirty="0" smtClean="0"/>
          </a:p>
          <a:p>
            <a:pPr>
              <a:buNone/>
            </a:pPr>
            <a:r>
              <a:rPr lang="en-US" sz="2000" dirty="0" smtClean="0"/>
              <a:t> </a:t>
            </a:r>
          </a:p>
          <a:p>
            <a:pPr>
              <a:buNone/>
            </a:pPr>
            <a:endParaRPr lang="en-US" sz="2000" dirty="0" smtClean="0"/>
          </a:p>
          <a:p>
            <a:pPr>
              <a:buNone/>
            </a:pPr>
            <a:r>
              <a:rPr lang="en-US" dirty="0" smtClean="0"/>
              <a:t>            </a:t>
            </a:r>
          </a:p>
          <a:p>
            <a:pPr>
              <a:buNone/>
            </a:pPr>
            <a:r>
              <a:rPr lang="en-US" dirty="0" smtClean="0"/>
              <a:t>   </a:t>
            </a:r>
            <a:endParaRPr lang="en-IN" dirty="0"/>
          </a:p>
        </p:txBody>
      </p:sp>
      <p:sp>
        <p:nvSpPr>
          <p:cNvPr id="4" name="Footer Placeholder 3"/>
          <p:cNvSpPr>
            <a:spLocks noGrp="1"/>
          </p:cNvSpPr>
          <p:nvPr>
            <p:ph type="ftr" sz="quarter" idx="11"/>
          </p:nvPr>
        </p:nvSpPr>
        <p:spPr/>
        <p:txBody>
          <a:bodyPr/>
          <a:lstStyle/>
          <a:p>
            <a:r>
              <a:rPr lang="en-IN" smtClean="0"/>
              <a:t>All Rights Reserved. INTEGER Innovation Copyright @ 2014</a:t>
            </a:r>
            <a:endParaRPr lang="en-IN"/>
          </a:p>
        </p:txBody>
      </p:sp>
      <p:pic>
        <p:nvPicPr>
          <p:cNvPr id="5" name="Picture 2" descr="C:\Users\sony\Downloads\finalint.png"/>
          <p:cNvPicPr>
            <a:picLocks noChangeAspect="1" noChangeArrowheads="1"/>
          </p:cNvPicPr>
          <p:nvPr/>
        </p:nvPicPr>
        <p:blipFill>
          <a:blip r:embed="rId3" cstate="print"/>
          <a:srcRect/>
          <a:stretch>
            <a:fillRect/>
          </a:stretch>
        </p:blipFill>
        <p:spPr bwMode="auto">
          <a:xfrm>
            <a:off x="0" y="5949280"/>
            <a:ext cx="2086422" cy="908720"/>
          </a:xfrm>
          <a:prstGeom prst="rect">
            <a:avLst/>
          </a:prstGeom>
          <a:noFill/>
        </p:spPr>
      </p:pic>
      <p:sp>
        <p:nvSpPr>
          <p:cNvPr id="6" name="Title 1"/>
          <p:cNvSpPr txBox="1">
            <a:spLocks/>
          </p:cNvSpPr>
          <p:nvPr/>
        </p:nvSpPr>
        <p:spPr>
          <a:xfrm>
            <a:off x="251520" y="3861048"/>
            <a:ext cx="8568952" cy="1800200"/>
          </a:xfrm>
          <a:prstGeom prst="rect">
            <a:avLst/>
          </a:prstGeom>
        </p:spPr>
        <p:txBody>
          <a:bodyPr vert="horz" lIns="45720" rIns="45720" anchor="ctr">
            <a:normAutofit fontScale="90000" lnSpcReduction="20000"/>
          </a:bodyPr>
          <a:lstStyle/>
          <a:p>
            <a:pPr lvl="0">
              <a:spcBef>
                <a:spcPct val="0"/>
              </a:spcBef>
            </a:pPr>
            <a:r>
              <a:rPr lang="en-US" sz="2900" dirty="0" smtClean="0">
                <a:solidFill>
                  <a:srgbClr val="00B0F0"/>
                </a:solidFill>
                <a:latin typeface="+mj-lt"/>
                <a:ea typeface="+mj-ea"/>
                <a:cs typeface="+mj-cs"/>
              </a:rPr>
              <a:t/>
            </a:r>
            <a:br>
              <a:rPr lang="en-US" sz="2900" dirty="0" smtClean="0">
                <a:solidFill>
                  <a:srgbClr val="00B0F0"/>
                </a:solidFill>
                <a:latin typeface="+mj-lt"/>
                <a:ea typeface="+mj-ea"/>
                <a:cs typeface="+mj-cs"/>
              </a:rPr>
            </a:br>
            <a:r>
              <a:rPr lang="en-US" sz="2900" dirty="0" smtClean="0">
                <a:solidFill>
                  <a:srgbClr val="00B0F0"/>
                </a:solidFill>
                <a:latin typeface="+mj-lt"/>
                <a:ea typeface="+mj-ea"/>
                <a:cs typeface="+mj-cs"/>
              </a:rPr>
              <a:t>Join Us</a:t>
            </a:r>
            <a:r>
              <a:rPr lang="en-US" sz="4600" dirty="0" smtClean="0">
                <a:latin typeface="+mj-lt"/>
                <a:ea typeface="+mj-ea"/>
                <a:cs typeface="+mj-cs"/>
              </a:rPr>
              <a:t>:-</a:t>
            </a:r>
            <a:br>
              <a:rPr lang="en-US" sz="4600" dirty="0" smtClean="0">
                <a:latin typeface="+mj-lt"/>
                <a:ea typeface="+mj-ea"/>
                <a:cs typeface="+mj-cs"/>
              </a:rPr>
            </a:br>
            <a:r>
              <a:rPr lang="en-US" sz="2700" b="1" dirty="0" err="1" smtClean="0">
                <a:latin typeface="+mj-lt"/>
                <a:ea typeface="+mj-ea"/>
                <a:cs typeface="+mj-cs"/>
              </a:rPr>
              <a:t>Facebook</a:t>
            </a:r>
            <a:r>
              <a:rPr lang="en-US" sz="4600" dirty="0" smtClean="0">
                <a:latin typeface="+mj-lt"/>
                <a:ea typeface="+mj-ea"/>
                <a:cs typeface="+mj-cs"/>
              </a:rPr>
              <a:t> :</a:t>
            </a:r>
            <a:r>
              <a:rPr lang="en-US" sz="2700" dirty="0" smtClean="0">
                <a:latin typeface="+mj-lt"/>
                <a:ea typeface="+mj-ea"/>
                <a:cs typeface="+mj-cs"/>
              </a:rPr>
              <a:t>https://www.facebook.com/INTEGER.Innovation </a:t>
            </a:r>
            <a:br>
              <a:rPr lang="en-US" sz="2700" dirty="0" smtClean="0">
                <a:latin typeface="+mj-lt"/>
                <a:ea typeface="+mj-ea"/>
                <a:cs typeface="+mj-cs"/>
              </a:rPr>
            </a:br>
            <a:r>
              <a:rPr lang="en-US" sz="2700" dirty="0" smtClean="0">
                <a:latin typeface="+mj-lt"/>
                <a:ea typeface="+mj-ea"/>
                <a:cs typeface="+mj-cs"/>
              </a:rPr>
              <a:t>Website :  </a:t>
            </a:r>
            <a:r>
              <a:rPr lang="en-US" sz="2700" dirty="0" smtClean="0">
                <a:latin typeface="+mj-lt"/>
                <a:ea typeface="+mj-ea"/>
                <a:cs typeface="+mj-cs"/>
                <a:hlinkClick r:id="rId4"/>
              </a:rPr>
              <a:t>www.integer-innovation.in</a:t>
            </a:r>
            <a:r>
              <a:rPr lang="en-US" sz="2700" dirty="0" smtClean="0">
                <a:latin typeface="+mj-lt"/>
                <a:ea typeface="+mj-ea"/>
                <a:cs typeface="+mj-cs"/>
              </a:rPr>
              <a:t> </a:t>
            </a:r>
            <a:endParaRPr kumimoji="0" lang="en-IN" sz="27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764704"/>
            <a:ext cx="8784976" cy="4525963"/>
          </a:xfrm>
        </p:spPr>
        <p:txBody>
          <a:bodyPr/>
          <a:lstStyle/>
          <a:p>
            <a:pPr>
              <a:buNone/>
            </a:pPr>
            <a:r>
              <a:rPr lang="en-US" sz="2800" dirty="0" smtClean="0"/>
              <a:t>    All Copyrights Reserved. Kindly don’t share this presentation with any of the other community or person without the prior consent of the organization. If so found, strict action will be taken against person, group or committee.</a:t>
            </a:r>
            <a:endParaRPr lang="en-IN" dirty="0"/>
          </a:p>
        </p:txBody>
      </p:sp>
      <p:sp>
        <p:nvSpPr>
          <p:cNvPr id="4" name="Footer Placeholder 3"/>
          <p:cNvSpPr>
            <a:spLocks noGrp="1"/>
          </p:cNvSpPr>
          <p:nvPr>
            <p:ph type="ftr" sz="quarter" idx="11"/>
          </p:nvPr>
        </p:nvSpPr>
        <p:spPr/>
        <p:txBody>
          <a:bodyPr/>
          <a:lstStyle/>
          <a:p>
            <a:r>
              <a:rPr lang="en-IN" smtClean="0"/>
              <a:t>All Rights Reserved. INTEGER Innovation Copyright @ 2014</a:t>
            </a: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412776"/>
            <a:ext cx="8712968" cy="5184576"/>
          </a:xfrm>
        </p:spPr>
        <p:txBody>
          <a:bodyPr>
            <a:normAutofit/>
          </a:bodyPr>
          <a:lstStyle/>
          <a:p>
            <a:pPr algn="l"/>
            <a:r>
              <a:rPr lang="en-IN" sz="2400" dirty="0" smtClean="0">
                <a:solidFill>
                  <a:schemeClr val="tx1">
                    <a:lumMod val="95000"/>
                  </a:schemeClr>
                </a:solidFill>
                <a:effectLst>
                  <a:outerShdw blurRad="38100" dist="38100" dir="2700000" algn="tl">
                    <a:srgbClr val="000000">
                      <a:alpha val="43137"/>
                    </a:srgbClr>
                  </a:outerShdw>
                </a:effectLst>
                <a:latin typeface="Arial" pitchFamily="34" charset="0"/>
                <a:cs typeface="Arial" pitchFamily="34" charset="0"/>
              </a:rPr>
              <a:t>Once you have signed up and got a heads up from our end about running the chapter you need to get the chapter running in your school or college. And the first and foremost thing to do is to form a team which believes in promoting Competitive programming, and establishing A coding culture within the campus.</a:t>
            </a:r>
            <a:endParaRPr lang="en-IN" sz="2400" dirty="0">
              <a:solidFill>
                <a:schemeClr val="tx1">
                  <a:lumMod val="95000"/>
                </a:schemeClr>
              </a:solidFill>
              <a:effectLst>
                <a:outerShdw blurRad="38100" dist="38100" dir="2700000" algn="tl">
                  <a:srgbClr val="000000">
                    <a:alpha val="43137"/>
                  </a:srgbClr>
                </a:outerShdw>
              </a:effectLst>
              <a:latin typeface="Arial" pitchFamily="34" charset="0"/>
              <a:cs typeface="Arial" pitchFamily="34" charset="0"/>
            </a:endParaRPr>
          </a:p>
        </p:txBody>
      </p:sp>
      <p:sp>
        <p:nvSpPr>
          <p:cNvPr id="3" name="Subtitle 2"/>
          <p:cNvSpPr>
            <a:spLocks noGrp="1"/>
          </p:cNvSpPr>
          <p:nvPr>
            <p:ph type="subTitle" idx="1"/>
          </p:nvPr>
        </p:nvSpPr>
        <p:spPr>
          <a:xfrm>
            <a:off x="251520" y="188640"/>
            <a:ext cx="8712968" cy="648072"/>
          </a:xfrm>
        </p:spPr>
        <p:txBody>
          <a:bodyPr>
            <a:normAutofit/>
          </a:bodyPr>
          <a:lstStyle/>
          <a:p>
            <a:pPr algn="l"/>
            <a:r>
              <a:rPr lang="en-IN" sz="2800" dirty="0" smtClean="0">
                <a:solidFill>
                  <a:srgbClr val="00B0F0"/>
                </a:solidFill>
              </a:rPr>
              <a:t>Running The Chapter</a:t>
            </a:r>
            <a:endParaRPr lang="en-IN" sz="2800" dirty="0">
              <a:solidFill>
                <a:srgbClr val="00B0F0"/>
              </a:solidFill>
            </a:endParaRPr>
          </a:p>
        </p:txBody>
      </p:sp>
      <p:sp>
        <p:nvSpPr>
          <p:cNvPr id="4" name="Footer Placeholder 3"/>
          <p:cNvSpPr>
            <a:spLocks noGrp="1"/>
          </p:cNvSpPr>
          <p:nvPr>
            <p:ph type="ftr" sz="quarter" idx="11"/>
          </p:nvPr>
        </p:nvSpPr>
        <p:spPr/>
        <p:txBody>
          <a:bodyPr/>
          <a:lstStyle/>
          <a:p>
            <a:r>
              <a:rPr lang="en-IN" smtClean="0"/>
              <a:t>All Rights Reserved. INTEGER Innovation Copyright @ 2014</a:t>
            </a:r>
            <a:endParaRPr lang="en-IN"/>
          </a:p>
        </p:txBody>
      </p:sp>
      <p:pic>
        <p:nvPicPr>
          <p:cNvPr id="5" name="Picture 2" descr="C:\Users\sony\Downloads\finalint.png"/>
          <p:cNvPicPr>
            <a:picLocks noChangeAspect="1" noChangeArrowheads="1"/>
          </p:cNvPicPr>
          <p:nvPr/>
        </p:nvPicPr>
        <p:blipFill>
          <a:blip r:embed="rId2" cstate="print"/>
          <a:srcRect/>
          <a:stretch>
            <a:fillRect/>
          </a:stretch>
        </p:blipFill>
        <p:spPr bwMode="auto">
          <a:xfrm>
            <a:off x="0" y="5949280"/>
            <a:ext cx="2086422" cy="90872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980728"/>
            <a:ext cx="8568952" cy="5544616"/>
          </a:xfrm>
        </p:spPr>
        <p:txBody>
          <a:bodyPr>
            <a:normAutofit/>
          </a:bodyPr>
          <a:lstStyle/>
          <a:p>
            <a:pPr>
              <a:buNone/>
            </a:pPr>
            <a:r>
              <a:rPr lang="en-IN" sz="2400" dirty="0" smtClean="0"/>
              <a:t>    The student representative and the faculty representative should circulate a notice around the campus asking students to join the core committee of the same and the student and the faculty representative should filter out the students preferably by conducting interviews or in a way which is suitable to them. Once the team is formed, assign various responsibilities to various students, pick a marketing head, a technical head, head of the website, head of social media etc. You are free to work this according to the way which is convenient to the core committee members of your chapter.</a:t>
            </a:r>
            <a:endParaRPr lang="en-IN" sz="2400" dirty="0"/>
          </a:p>
        </p:txBody>
      </p:sp>
      <p:sp>
        <p:nvSpPr>
          <p:cNvPr id="4" name="Subtitle 2"/>
          <p:cNvSpPr txBox="1">
            <a:spLocks/>
          </p:cNvSpPr>
          <p:nvPr/>
        </p:nvSpPr>
        <p:spPr>
          <a:xfrm>
            <a:off x="251520" y="188640"/>
            <a:ext cx="8712968" cy="648072"/>
          </a:xfrm>
          <a:prstGeom prst="rect">
            <a:avLst/>
          </a:prstGeom>
        </p:spPr>
        <p:txBody>
          <a:bodyPr vert="horz">
            <a:normAutofit/>
          </a:bodyPr>
          <a:lstStyle/>
          <a:p>
            <a:pPr marL="420624" lvl="0" indent="-384048">
              <a:spcBef>
                <a:spcPct val="20000"/>
              </a:spcBef>
              <a:buClr>
                <a:schemeClr val="accent1"/>
              </a:buClr>
              <a:buSzPct val="80000"/>
            </a:pPr>
            <a:r>
              <a:rPr lang="en-IN" sz="2800" dirty="0">
                <a:solidFill>
                  <a:srgbClr val="00B0F0"/>
                </a:solidFill>
              </a:rPr>
              <a:t>How To Go About Forming A Team?</a:t>
            </a:r>
            <a:endParaRPr kumimoji="0" lang="en-IN" sz="2800" b="0" i="0" u="none" strike="noStrike" kern="1200" cap="none" spc="0" normalizeH="0" baseline="0" noProof="0" dirty="0">
              <a:ln>
                <a:noFill/>
              </a:ln>
              <a:solidFill>
                <a:srgbClr val="00B0F0"/>
              </a:solidFill>
              <a:effectLst/>
              <a:uLnTx/>
              <a:uFillTx/>
              <a:latin typeface="Century Gothic" pitchFamily="34" charset="0"/>
              <a:ea typeface="+mn-ea"/>
              <a:cs typeface="+mn-cs"/>
            </a:endParaRPr>
          </a:p>
        </p:txBody>
      </p:sp>
      <p:sp>
        <p:nvSpPr>
          <p:cNvPr id="5" name="Footer Placeholder 4"/>
          <p:cNvSpPr>
            <a:spLocks noGrp="1"/>
          </p:cNvSpPr>
          <p:nvPr>
            <p:ph type="ftr" sz="quarter" idx="11"/>
          </p:nvPr>
        </p:nvSpPr>
        <p:spPr/>
        <p:txBody>
          <a:bodyPr/>
          <a:lstStyle/>
          <a:p>
            <a:r>
              <a:rPr lang="en-IN" smtClean="0"/>
              <a:t>All Rights Reserved. INTEGER Innovation Copyright @ 2014</a:t>
            </a:r>
            <a:endParaRPr lang="en-IN"/>
          </a:p>
        </p:txBody>
      </p:sp>
      <p:pic>
        <p:nvPicPr>
          <p:cNvPr id="6" name="Picture 2" descr="C:\Users\sony\Downloads\finalint.png"/>
          <p:cNvPicPr>
            <a:picLocks noChangeAspect="1" noChangeArrowheads="1"/>
          </p:cNvPicPr>
          <p:nvPr/>
        </p:nvPicPr>
        <p:blipFill>
          <a:blip r:embed="rId2" cstate="print"/>
          <a:srcRect/>
          <a:stretch>
            <a:fillRect/>
          </a:stretch>
        </p:blipFill>
        <p:spPr bwMode="auto">
          <a:xfrm>
            <a:off x="0" y="5949280"/>
            <a:ext cx="2086422" cy="90872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908720"/>
            <a:ext cx="8640960" cy="2304256"/>
          </a:xfrm>
        </p:spPr>
        <p:txBody>
          <a:bodyPr/>
          <a:lstStyle/>
          <a:p>
            <a:pPr>
              <a:buNone/>
            </a:pPr>
            <a:r>
              <a:rPr lang="en-IN" dirty="0" smtClean="0"/>
              <a:t>    </a:t>
            </a:r>
            <a:r>
              <a:rPr lang="en-IN" sz="2000" dirty="0" smtClean="0"/>
              <a:t>Now once the Core Committee is formed and had it's first meeting presided by the Faculty </a:t>
            </a:r>
            <a:r>
              <a:rPr lang="en-IN" sz="2000" dirty="0" err="1" smtClean="0"/>
              <a:t>incharge</a:t>
            </a:r>
            <a:r>
              <a:rPr lang="en-IN" sz="2000" dirty="0" smtClean="0"/>
              <a:t> it has to come up with a plan for organizing events in the coming semester, these can be programming contests hosted on INTEGER Innovation, programming workshops or even Guest lectures which will promote programming and inspire the students</a:t>
            </a:r>
            <a:r>
              <a:rPr lang="en-IN" sz="2400" dirty="0" smtClean="0"/>
              <a:t>.</a:t>
            </a:r>
            <a:endParaRPr lang="en-IN" sz="2400" dirty="0"/>
          </a:p>
        </p:txBody>
      </p:sp>
      <p:sp>
        <p:nvSpPr>
          <p:cNvPr id="4" name="Subtitle 2"/>
          <p:cNvSpPr txBox="1">
            <a:spLocks/>
          </p:cNvSpPr>
          <p:nvPr/>
        </p:nvSpPr>
        <p:spPr>
          <a:xfrm>
            <a:off x="251520" y="188640"/>
            <a:ext cx="8712968" cy="648072"/>
          </a:xfrm>
          <a:prstGeom prst="rect">
            <a:avLst/>
          </a:prstGeom>
        </p:spPr>
        <p:txBody>
          <a:bodyPr vert="horz">
            <a:normAutofit/>
          </a:bodyPr>
          <a:lstStyle/>
          <a:p>
            <a:pPr marL="420624" lvl="0" indent="-384048">
              <a:spcBef>
                <a:spcPct val="20000"/>
              </a:spcBef>
              <a:buClr>
                <a:schemeClr val="accent1"/>
              </a:buClr>
              <a:buSzPct val="80000"/>
            </a:pPr>
            <a:r>
              <a:rPr lang="en-IN" sz="2800" dirty="0">
                <a:solidFill>
                  <a:srgbClr val="00B0F0"/>
                </a:solidFill>
              </a:rPr>
              <a:t>Organize Events</a:t>
            </a:r>
            <a:endParaRPr kumimoji="0" lang="en-IN" sz="2800" b="0" i="0" u="none" strike="noStrike" kern="1200" cap="none" spc="0" normalizeH="0" baseline="0" noProof="0" dirty="0">
              <a:ln>
                <a:noFill/>
              </a:ln>
              <a:solidFill>
                <a:srgbClr val="00B0F0"/>
              </a:solidFill>
              <a:effectLst/>
              <a:uLnTx/>
              <a:uFillTx/>
              <a:latin typeface="Century Gothic" pitchFamily="34" charset="0"/>
              <a:ea typeface="+mn-ea"/>
              <a:cs typeface="+mn-cs"/>
            </a:endParaRPr>
          </a:p>
        </p:txBody>
      </p:sp>
      <p:sp>
        <p:nvSpPr>
          <p:cNvPr id="5" name="Content Placeholder 2"/>
          <p:cNvSpPr txBox="1">
            <a:spLocks/>
          </p:cNvSpPr>
          <p:nvPr/>
        </p:nvSpPr>
        <p:spPr>
          <a:xfrm>
            <a:off x="251520" y="4005064"/>
            <a:ext cx="8640960" cy="2664296"/>
          </a:xfrm>
          <a:prstGeom prst="rect">
            <a:avLst/>
          </a:prstGeom>
        </p:spPr>
        <p:txBody>
          <a:bodyPr vert="horz">
            <a:normAutofit/>
          </a:bodyPr>
          <a:lstStyle/>
          <a:p>
            <a:pPr marL="420624" lvl="0" indent="-384048">
              <a:spcBef>
                <a:spcPct val="20000"/>
              </a:spcBef>
              <a:buClr>
                <a:schemeClr val="accent1"/>
              </a:buClr>
              <a:buSzPct val="80000"/>
            </a:pPr>
            <a:r>
              <a:rPr kumimoji="0" lang="en-IN" sz="3000" b="0" i="0" u="none" strike="noStrike" kern="1200" cap="none" spc="0" normalizeH="0" baseline="0" noProof="0" dirty="0" smtClean="0">
                <a:ln>
                  <a:noFill/>
                </a:ln>
                <a:solidFill>
                  <a:schemeClr val="tx1"/>
                </a:solidFill>
                <a:effectLst/>
                <a:uLnTx/>
                <a:uFillTx/>
                <a:latin typeface="+mn-lt"/>
                <a:ea typeface="+mn-ea"/>
                <a:cs typeface="+mn-cs"/>
              </a:rPr>
              <a:t>   </a:t>
            </a:r>
            <a:r>
              <a:rPr lang="en-IN" sz="2000" dirty="0" smtClean="0"/>
              <a:t>Your </a:t>
            </a:r>
            <a:r>
              <a:rPr lang="en-IN" sz="2000" dirty="0"/>
              <a:t>campus representative is essentially the President of your Campus Chapter. This person will head the core committee of the chapter. Once you select a Campus Representative, let us know. We'll keep that person in the loop with everything going on at </a:t>
            </a:r>
            <a:r>
              <a:rPr lang="en-IN" sz="2000" dirty="0" smtClean="0"/>
              <a:t>INTEGER Innovation.</a:t>
            </a:r>
            <a:br>
              <a:rPr lang="en-IN" sz="2000" dirty="0" smtClean="0"/>
            </a:br>
            <a:r>
              <a:rPr lang="en-IN" sz="2000" dirty="0" smtClean="0"/>
              <a:t/>
            </a:r>
            <a:br>
              <a:rPr lang="en-IN" sz="2000" dirty="0" smtClean="0"/>
            </a:br>
            <a:r>
              <a:rPr lang="en-IN" sz="2000" dirty="0" smtClean="0"/>
              <a:t>Note** : Each team member will be given certificate and their efforts will be appreciated with goodies, awards etc.</a:t>
            </a: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Subtitle 2"/>
          <p:cNvSpPr txBox="1">
            <a:spLocks/>
          </p:cNvSpPr>
          <p:nvPr/>
        </p:nvSpPr>
        <p:spPr>
          <a:xfrm>
            <a:off x="251520" y="3429000"/>
            <a:ext cx="8712968" cy="648072"/>
          </a:xfrm>
          <a:prstGeom prst="rect">
            <a:avLst/>
          </a:prstGeom>
        </p:spPr>
        <p:txBody>
          <a:bodyPr vert="horz">
            <a:normAutofit/>
          </a:bodyPr>
          <a:lstStyle/>
          <a:p>
            <a:pPr marL="420624" lvl="0" indent="-384048">
              <a:spcBef>
                <a:spcPct val="20000"/>
              </a:spcBef>
              <a:buClr>
                <a:schemeClr val="accent1"/>
              </a:buClr>
              <a:buSzPct val="80000"/>
            </a:pPr>
            <a:endParaRPr kumimoji="0" lang="en-IN" sz="2800" b="0" i="0" u="none" strike="noStrike" kern="1200" cap="none" spc="0" normalizeH="0" baseline="0" noProof="0" dirty="0">
              <a:ln>
                <a:noFill/>
              </a:ln>
              <a:solidFill>
                <a:schemeClr val="accent1">
                  <a:lumMod val="40000"/>
                  <a:lumOff val="60000"/>
                </a:schemeClr>
              </a:solidFill>
              <a:effectLst/>
              <a:uLnTx/>
              <a:uFillTx/>
              <a:latin typeface="Century Gothic" pitchFamily="34" charset="0"/>
              <a:ea typeface="+mn-ea"/>
              <a:cs typeface="+mn-cs"/>
            </a:endParaRPr>
          </a:p>
        </p:txBody>
      </p:sp>
      <p:sp>
        <p:nvSpPr>
          <p:cNvPr id="7" name="Subtitle 2"/>
          <p:cNvSpPr txBox="1">
            <a:spLocks/>
          </p:cNvSpPr>
          <p:nvPr/>
        </p:nvSpPr>
        <p:spPr>
          <a:xfrm>
            <a:off x="179512" y="3284984"/>
            <a:ext cx="8712968" cy="648072"/>
          </a:xfrm>
          <a:prstGeom prst="rect">
            <a:avLst/>
          </a:prstGeom>
        </p:spPr>
        <p:txBody>
          <a:bodyPr vert="horz">
            <a:normAutofit/>
          </a:bodyPr>
          <a:lstStyle/>
          <a:p>
            <a:pPr marL="420624" lvl="0" indent="-384048">
              <a:spcBef>
                <a:spcPct val="20000"/>
              </a:spcBef>
              <a:buClr>
                <a:schemeClr val="accent1"/>
              </a:buClr>
              <a:buSzPct val="80000"/>
            </a:pPr>
            <a:r>
              <a:rPr lang="en-IN" sz="2800" dirty="0" smtClean="0"/>
              <a:t> </a:t>
            </a:r>
            <a:r>
              <a:rPr lang="en-IN" sz="2800" dirty="0" smtClean="0">
                <a:solidFill>
                  <a:srgbClr val="00B0F0"/>
                </a:solidFill>
              </a:rPr>
              <a:t>Pick </a:t>
            </a:r>
            <a:r>
              <a:rPr lang="en-IN" sz="2800" dirty="0">
                <a:solidFill>
                  <a:srgbClr val="00B0F0"/>
                </a:solidFill>
              </a:rPr>
              <a:t>A Campus Representative</a:t>
            </a:r>
            <a:endParaRPr kumimoji="0" lang="en-IN" sz="2800" b="0" i="0" u="none" strike="noStrike" kern="1200" cap="none" spc="0" normalizeH="0" baseline="0" noProof="0" dirty="0">
              <a:ln>
                <a:noFill/>
              </a:ln>
              <a:solidFill>
                <a:srgbClr val="00B0F0"/>
              </a:solidFill>
              <a:effectLst/>
              <a:uLnTx/>
              <a:uFillTx/>
              <a:latin typeface="Century Gothic" pitchFamily="34" charset="0"/>
              <a:ea typeface="+mn-ea"/>
              <a:cs typeface="+mn-cs"/>
            </a:endParaRPr>
          </a:p>
        </p:txBody>
      </p:sp>
      <p:sp>
        <p:nvSpPr>
          <p:cNvPr id="8" name="Footer Placeholder 7"/>
          <p:cNvSpPr>
            <a:spLocks noGrp="1"/>
          </p:cNvSpPr>
          <p:nvPr>
            <p:ph type="ftr" sz="quarter" idx="11"/>
          </p:nvPr>
        </p:nvSpPr>
        <p:spPr/>
        <p:txBody>
          <a:bodyPr/>
          <a:lstStyle/>
          <a:p>
            <a:r>
              <a:rPr lang="en-IN" smtClean="0"/>
              <a:t>All Rights Reserved. INTEGER Innovation Copyright @ 2014</a:t>
            </a: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836712"/>
            <a:ext cx="8640960" cy="2160240"/>
          </a:xfrm>
        </p:spPr>
        <p:txBody>
          <a:bodyPr/>
          <a:lstStyle/>
          <a:p>
            <a:pPr>
              <a:buNone/>
            </a:pPr>
            <a:r>
              <a:rPr lang="en-IN" sz="2000" dirty="0" smtClean="0"/>
              <a:t>Nominate a faculty advisor for your chapter. The Faculty Advisor:</a:t>
            </a:r>
          </a:p>
          <a:p>
            <a:r>
              <a:rPr lang="en-IN" sz="2000" dirty="0" smtClean="0"/>
              <a:t>Serves as a mentor to the chapter</a:t>
            </a:r>
          </a:p>
          <a:p>
            <a:r>
              <a:rPr lang="en-IN" sz="2000" dirty="0" smtClean="0"/>
              <a:t>Provides guidance whenever required</a:t>
            </a:r>
          </a:p>
          <a:p>
            <a:r>
              <a:rPr lang="en-IN" sz="2000" dirty="0" smtClean="0"/>
              <a:t>Helps manage logistics with the university.</a:t>
            </a:r>
          </a:p>
          <a:p>
            <a:r>
              <a:rPr lang="en-US" sz="2000" dirty="0" smtClean="0"/>
              <a:t>Will be in coordination with our Technical Team for updates.</a:t>
            </a:r>
          </a:p>
          <a:p>
            <a:pPr>
              <a:buNone/>
            </a:pPr>
            <a:endParaRPr lang="en-IN" sz="2000" dirty="0" smtClean="0"/>
          </a:p>
          <a:p>
            <a:pPr>
              <a:buNone/>
            </a:pPr>
            <a:endParaRPr lang="en-IN" dirty="0"/>
          </a:p>
        </p:txBody>
      </p:sp>
      <p:sp>
        <p:nvSpPr>
          <p:cNvPr id="4" name="Subtitle 2"/>
          <p:cNvSpPr txBox="1">
            <a:spLocks/>
          </p:cNvSpPr>
          <p:nvPr/>
        </p:nvSpPr>
        <p:spPr>
          <a:xfrm>
            <a:off x="0" y="2924944"/>
            <a:ext cx="8712968" cy="648072"/>
          </a:xfrm>
          <a:prstGeom prst="rect">
            <a:avLst/>
          </a:prstGeom>
        </p:spPr>
        <p:txBody>
          <a:bodyPr vert="horz">
            <a:normAutofit/>
          </a:bodyPr>
          <a:lstStyle/>
          <a:p>
            <a:pPr marL="420624" lvl="0" indent="-384048">
              <a:spcBef>
                <a:spcPct val="20000"/>
              </a:spcBef>
              <a:buClr>
                <a:schemeClr val="accent1"/>
              </a:buClr>
              <a:buSzPct val="80000"/>
            </a:pPr>
            <a:r>
              <a:rPr lang="en-IN" sz="2800" dirty="0" smtClean="0">
                <a:solidFill>
                  <a:schemeClr val="accent1">
                    <a:lumMod val="40000"/>
                    <a:lumOff val="60000"/>
                  </a:schemeClr>
                </a:solidFill>
              </a:rPr>
              <a:t>    </a:t>
            </a:r>
            <a:r>
              <a:rPr lang="en-IN" sz="2800" dirty="0" smtClean="0">
                <a:solidFill>
                  <a:srgbClr val="00B0F0"/>
                </a:solidFill>
              </a:rPr>
              <a:t>Nominate </a:t>
            </a:r>
            <a:r>
              <a:rPr lang="en-IN" sz="2800" dirty="0">
                <a:solidFill>
                  <a:srgbClr val="00B0F0"/>
                </a:solidFill>
              </a:rPr>
              <a:t>A </a:t>
            </a:r>
            <a:r>
              <a:rPr lang="en-IN" sz="2800" dirty="0" smtClean="0">
                <a:solidFill>
                  <a:srgbClr val="00B0F0"/>
                </a:solidFill>
              </a:rPr>
              <a:t>Chapter Head</a:t>
            </a:r>
            <a:endParaRPr kumimoji="0" lang="en-IN" sz="2800" b="0" i="0" u="none" strike="noStrike" kern="1200" cap="none" spc="0" normalizeH="0" baseline="0" noProof="0" dirty="0">
              <a:ln>
                <a:noFill/>
              </a:ln>
              <a:solidFill>
                <a:srgbClr val="00B0F0"/>
              </a:solidFill>
              <a:effectLst/>
              <a:uLnTx/>
              <a:uFillTx/>
              <a:latin typeface="Century Gothic" pitchFamily="34" charset="0"/>
              <a:ea typeface="+mn-ea"/>
              <a:cs typeface="+mn-cs"/>
            </a:endParaRPr>
          </a:p>
        </p:txBody>
      </p:sp>
      <p:sp>
        <p:nvSpPr>
          <p:cNvPr id="5" name="Footer Placeholder 4"/>
          <p:cNvSpPr>
            <a:spLocks noGrp="1"/>
          </p:cNvSpPr>
          <p:nvPr>
            <p:ph type="ftr" sz="quarter" idx="11"/>
          </p:nvPr>
        </p:nvSpPr>
        <p:spPr/>
        <p:txBody>
          <a:bodyPr/>
          <a:lstStyle/>
          <a:p>
            <a:r>
              <a:rPr lang="en-IN" smtClean="0"/>
              <a:t>All Rights Reserved. INTEGER Innovation Copyright @ 2014</a:t>
            </a:r>
            <a:endParaRPr lang="en-IN"/>
          </a:p>
        </p:txBody>
      </p:sp>
      <p:pic>
        <p:nvPicPr>
          <p:cNvPr id="6" name="Picture 2" descr="C:\Users\sony\Downloads\finalint.png"/>
          <p:cNvPicPr>
            <a:picLocks noChangeAspect="1" noChangeArrowheads="1"/>
          </p:cNvPicPr>
          <p:nvPr/>
        </p:nvPicPr>
        <p:blipFill>
          <a:blip r:embed="rId2" cstate="print"/>
          <a:srcRect/>
          <a:stretch>
            <a:fillRect/>
          </a:stretch>
        </p:blipFill>
        <p:spPr bwMode="auto">
          <a:xfrm>
            <a:off x="0" y="5949280"/>
            <a:ext cx="2086422" cy="908720"/>
          </a:xfrm>
          <a:prstGeom prst="rect">
            <a:avLst/>
          </a:prstGeom>
          <a:noFill/>
        </p:spPr>
      </p:pic>
      <p:sp>
        <p:nvSpPr>
          <p:cNvPr id="7" name="Subtitle 2"/>
          <p:cNvSpPr txBox="1">
            <a:spLocks/>
          </p:cNvSpPr>
          <p:nvPr/>
        </p:nvSpPr>
        <p:spPr>
          <a:xfrm>
            <a:off x="403920" y="341040"/>
            <a:ext cx="8712968" cy="648072"/>
          </a:xfrm>
          <a:prstGeom prst="rect">
            <a:avLst/>
          </a:prstGeom>
        </p:spPr>
        <p:txBody>
          <a:bodyPr vert="horz">
            <a:normAutofit/>
          </a:bodyPr>
          <a:lstStyle/>
          <a:p>
            <a:pPr marL="420624" lvl="0" indent="-384048">
              <a:spcBef>
                <a:spcPct val="20000"/>
              </a:spcBef>
              <a:buClr>
                <a:schemeClr val="accent1"/>
              </a:buClr>
              <a:buSzPct val="80000"/>
            </a:pPr>
            <a:r>
              <a:rPr lang="en-IN" sz="2800" dirty="0">
                <a:solidFill>
                  <a:srgbClr val="00B0F0"/>
                </a:solidFill>
              </a:rPr>
              <a:t>Nominate A Faculty Advisor</a:t>
            </a:r>
            <a:endParaRPr kumimoji="0" lang="en-IN" sz="2800" b="0" i="0" u="none" strike="noStrike" kern="1200" cap="none" spc="0" normalizeH="0" baseline="0" noProof="0" dirty="0">
              <a:ln>
                <a:noFill/>
              </a:ln>
              <a:solidFill>
                <a:srgbClr val="00B0F0"/>
              </a:solidFill>
              <a:effectLst/>
              <a:uLnTx/>
              <a:uFillTx/>
              <a:latin typeface="Century Gothic" pitchFamily="34" charset="0"/>
              <a:ea typeface="+mn-ea"/>
              <a:cs typeface="+mn-cs"/>
            </a:endParaRPr>
          </a:p>
        </p:txBody>
      </p:sp>
      <p:sp>
        <p:nvSpPr>
          <p:cNvPr id="8" name="Content Placeholder 2"/>
          <p:cNvSpPr txBox="1">
            <a:spLocks/>
          </p:cNvSpPr>
          <p:nvPr/>
        </p:nvSpPr>
        <p:spPr>
          <a:xfrm>
            <a:off x="251520" y="3501008"/>
            <a:ext cx="8640960" cy="2160240"/>
          </a:xfrm>
          <a:prstGeom prst="rect">
            <a:avLst/>
          </a:prstGeom>
        </p:spPr>
        <p:txBody>
          <a:bodyPr vert="horz">
            <a:normAutofit/>
          </a:bodyPr>
          <a:lstStyle/>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Nominate a Chapter</a:t>
            </a:r>
            <a:r>
              <a:rPr kumimoji="0" lang="en-IN" sz="2000" b="0" i="0" u="none" strike="noStrike" kern="1200" cap="none" spc="0" normalizeH="0" noProof="0" dirty="0" smtClean="0">
                <a:ln>
                  <a:noFill/>
                </a:ln>
                <a:solidFill>
                  <a:schemeClr val="tx1"/>
                </a:solidFill>
                <a:effectLst/>
                <a:uLnTx/>
                <a:uFillTx/>
                <a:latin typeface="+mn-lt"/>
                <a:ea typeface="+mn-ea"/>
                <a:cs typeface="+mn-cs"/>
              </a:rPr>
              <a:t> Head</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 for your chapter:</a:t>
            </a: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Serves as a mentor to the chapter members.</a:t>
            </a: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Provides guidance whenever required.</a:t>
            </a: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Helps manage logistics with the university.</a:t>
            </a: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Will be in coordination with our Technical Team for updates.</a:t>
            </a: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en-IN" sz="3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435280" cy="796950"/>
          </a:xfrm>
        </p:spPr>
        <p:txBody>
          <a:bodyPr>
            <a:normAutofit/>
          </a:bodyPr>
          <a:lstStyle/>
          <a:p>
            <a:r>
              <a:rPr lang="en-US" sz="3600" dirty="0" smtClean="0">
                <a:solidFill>
                  <a:srgbClr val="00B0F0"/>
                </a:solidFill>
              </a:rPr>
              <a:t>Activities/Programs within Chapter</a:t>
            </a:r>
            <a:endParaRPr lang="en-IN" sz="3600" dirty="0">
              <a:solidFill>
                <a:srgbClr val="00B0F0"/>
              </a:solidFill>
            </a:endParaRPr>
          </a:p>
        </p:txBody>
      </p:sp>
      <p:sp>
        <p:nvSpPr>
          <p:cNvPr id="3" name="Content Placeholder 2"/>
          <p:cNvSpPr>
            <a:spLocks noGrp="1"/>
          </p:cNvSpPr>
          <p:nvPr>
            <p:ph idx="1"/>
          </p:nvPr>
        </p:nvSpPr>
        <p:spPr>
          <a:xfrm>
            <a:off x="0" y="1124744"/>
            <a:ext cx="8892480" cy="5472608"/>
          </a:xfrm>
        </p:spPr>
        <p:txBody>
          <a:bodyPr>
            <a:normAutofit/>
          </a:bodyPr>
          <a:lstStyle/>
          <a:p>
            <a:r>
              <a:rPr lang="en-IN" sz="2000" dirty="0" smtClean="0">
                <a:solidFill>
                  <a:srgbClr val="00B0F0"/>
                </a:solidFill>
              </a:rPr>
              <a:t>Open Programming Session </a:t>
            </a:r>
            <a:r>
              <a:rPr lang="en-IN" sz="2000" dirty="0" smtClean="0"/>
              <a:t>– We will be giving you a problem and all members of the chapter(students) need to work together on it as a group. Discuss the approach you are going to take and try implementations in various programming languages.</a:t>
            </a:r>
          </a:p>
          <a:p>
            <a:pPr>
              <a:buNone/>
            </a:pPr>
            <a:r>
              <a:rPr lang="en-US" sz="2000" dirty="0" smtClean="0"/>
              <a:t>      Will be given 4 days of time to work on it and submit us the solution. The solution will be validated by the faculty </a:t>
            </a:r>
            <a:r>
              <a:rPr lang="en-US" sz="2000" dirty="0" err="1" smtClean="0"/>
              <a:t>incharge</a:t>
            </a:r>
            <a:r>
              <a:rPr lang="en-US" sz="2000" dirty="0" smtClean="0"/>
              <a:t> and INTEGER Innovation Tech. team to select the best approach implemented by students.</a:t>
            </a:r>
            <a:endParaRPr lang="en-IN" sz="2000" dirty="0" smtClean="0"/>
          </a:p>
          <a:p>
            <a:r>
              <a:rPr lang="en-IN" sz="2000" dirty="0" smtClean="0">
                <a:solidFill>
                  <a:srgbClr val="00B0F0"/>
                </a:solidFill>
              </a:rPr>
              <a:t>Open Discussion</a:t>
            </a:r>
            <a:r>
              <a:rPr lang="en-IN" sz="2000" dirty="0" smtClean="0"/>
              <a:t> - Invite a member, faculty adviser or guest to lead a discussion on a topic of their choice related to computing, this could include: Programming Paradigms, Manual vs. Automated Testing or any other topic, related to any stream.</a:t>
            </a:r>
          </a:p>
          <a:p>
            <a:r>
              <a:rPr lang="en-IN" sz="2000" dirty="0" smtClean="0">
                <a:solidFill>
                  <a:srgbClr val="00B0F0"/>
                </a:solidFill>
              </a:rPr>
              <a:t>Awards Ceremony </a:t>
            </a:r>
            <a:r>
              <a:rPr lang="en-IN" sz="2000" dirty="0" smtClean="0"/>
              <a:t>- After each competition, reward individuals who scored the best from chapter.</a:t>
            </a:r>
          </a:p>
          <a:p>
            <a:r>
              <a:rPr lang="en-IN" sz="2000" dirty="0" smtClean="0">
                <a:solidFill>
                  <a:srgbClr val="00B0F0"/>
                </a:solidFill>
              </a:rPr>
              <a:t>Your College's Contest </a:t>
            </a:r>
            <a:r>
              <a:rPr lang="en-IN" sz="2000" dirty="0" smtClean="0"/>
              <a:t>– INTEGER Innovation will host an official contest for your college. </a:t>
            </a:r>
            <a:br>
              <a:rPr lang="en-IN" sz="2000" dirty="0" smtClean="0"/>
            </a:br>
            <a:r>
              <a:rPr lang="en-IN" sz="2000" dirty="0" smtClean="0"/>
              <a:t>Email </a:t>
            </a:r>
            <a:r>
              <a:rPr lang="en-IN" sz="2000" dirty="0" smtClean="0"/>
              <a:t>admin@integer-innovation.in   </a:t>
            </a:r>
            <a:r>
              <a:rPr lang="en-IN" sz="2000" dirty="0" smtClean="0"/>
              <a:t>for info on how to do this.</a:t>
            </a:r>
            <a:endParaRPr lang="en-IN" sz="2000" dirty="0"/>
          </a:p>
        </p:txBody>
      </p:sp>
      <p:sp>
        <p:nvSpPr>
          <p:cNvPr id="4" name="Footer Placeholder 3"/>
          <p:cNvSpPr>
            <a:spLocks noGrp="1"/>
          </p:cNvSpPr>
          <p:nvPr>
            <p:ph type="ftr" sz="quarter" idx="11"/>
          </p:nvPr>
        </p:nvSpPr>
        <p:spPr/>
        <p:txBody>
          <a:bodyPr/>
          <a:lstStyle/>
          <a:p>
            <a:r>
              <a:rPr lang="en-IN" smtClean="0"/>
              <a:t>All Rights Reserved. INTEGER Innovation Copyright @ 2014</a:t>
            </a: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52736"/>
            <a:ext cx="8892480" cy="5400600"/>
          </a:xfrm>
        </p:spPr>
        <p:txBody>
          <a:bodyPr>
            <a:normAutofit/>
          </a:bodyPr>
          <a:lstStyle/>
          <a:p>
            <a:r>
              <a:rPr lang="en-US" sz="2000" dirty="0" smtClean="0">
                <a:solidFill>
                  <a:srgbClr val="00B0F0"/>
                </a:solidFill>
              </a:rPr>
              <a:t>Workshops happening </a:t>
            </a:r>
            <a:r>
              <a:rPr lang="en-US" sz="2000" dirty="0" smtClean="0"/>
              <a:t>: There will be workshops/seminars/events will be happening in your college at very low cost to promote more Technology awareness among students. The workshops can be done on any technology in market. Just name any one and the workshop will be conducted on that.</a:t>
            </a:r>
          </a:p>
          <a:p>
            <a:r>
              <a:rPr lang="en-US" sz="2000" dirty="0" smtClean="0">
                <a:solidFill>
                  <a:srgbClr val="00B0F0"/>
                </a:solidFill>
              </a:rPr>
              <a:t>Quizzes/contests</a:t>
            </a:r>
            <a:r>
              <a:rPr lang="en-US" sz="2000" dirty="0" smtClean="0"/>
              <a:t> : Every month a technological quiz will be happening in college campus and prizes will be distributed among students from org.</a:t>
            </a:r>
          </a:p>
          <a:p>
            <a:r>
              <a:rPr lang="en-US" sz="2000" dirty="0" smtClean="0">
                <a:solidFill>
                  <a:srgbClr val="00B0F0"/>
                </a:solidFill>
              </a:rPr>
              <a:t>Other activities for enthusiasm </a:t>
            </a:r>
            <a:r>
              <a:rPr lang="en-US" sz="2000" dirty="0" smtClean="0"/>
              <a:t>: Photography contest’s, Poster designing competitions, Flash game development, Best debugger of campus contest etc lots and lots of interesting activities will be done within this chapter.</a:t>
            </a:r>
          </a:p>
          <a:p>
            <a:endParaRPr lang="en-IN" sz="2000" dirty="0"/>
          </a:p>
        </p:txBody>
      </p:sp>
      <p:sp>
        <p:nvSpPr>
          <p:cNvPr id="4" name="Footer Placeholder 3"/>
          <p:cNvSpPr>
            <a:spLocks noGrp="1"/>
          </p:cNvSpPr>
          <p:nvPr>
            <p:ph type="ftr" sz="quarter" idx="11"/>
          </p:nvPr>
        </p:nvSpPr>
        <p:spPr/>
        <p:txBody>
          <a:bodyPr/>
          <a:lstStyle/>
          <a:p>
            <a:r>
              <a:rPr lang="en-IN" smtClean="0"/>
              <a:t>All Rights Reserved. INTEGER Innovation Copyright @ 2014</a:t>
            </a:r>
            <a:endParaRPr lang="en-IN"/>
          </a:p>
        </p:txBody>
      </p:sp>
      <p:sp>
        <p:nvSpPr>
          <p:cNvPr id="5" name="Title 1"/>
          <p:cNvSpPr>
            <a:spLocks noGrp="1"/>
          </p:cNvSpPr>
          <p:nvPr>
            <p:ph type="title"/>
          </p:nvPr>
        </p:nvSpPr>
        <p:spPr>
          <a:xfrm>
            <a:off x="395536" y="260648"/>
            <a:ext cx="8435280" cy="796950"/>
          </a:xfrm>
        </p:spPr>
        <p:txBody>
          <a:bodyPr>
            <a:normAutofit/>
          </a:bodyPr>
          <a:lstStyle/>
          <a:p>
            <a:r>
              <a:rPr lang="en-US" sz="3600" dirty="0" smtClean="0">
                <a:solidFill>
                  <a:srgbClr val="00B0F0"/>
                </a:solidFill>
              </a:rPr>
              <a:t>Activities/Programs within Chapter(Cont..)</a:t>
            </a:r>
            <a:endParaRPr lang="en-IN" sz="3600" dirty="0">
              <a:solidFill>
                <a:srgbClr val="00B0F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651304" cy="796950"/>
          </a:xfrm>
        </p:spPr>
        <p:txBody>
          <a:bodyPr>
            <a:normAutofit/>
          </a:bodyPr>
          <a:lstStyle/>
          <a:p>
            <a:r>
              <a:rPr lang="en-US" sz="3200" dirty="0" smtClean="0">
                <a:solidFill>
                  <a:srgbClr val="00B0F0"/>
                </a:solidFill>
              </a:rPr>
              <a:t>Workshops/Events/Seminars/Contest</a:t>
            </a:r>
            <a:endParaRPr lang="en-IN" sz="3200" dirty="0">
              <a:solidFill>
                <a:srgbClr val="00B0F0"/>
              </a:solidFill>
            </a:endParaRPr>
          </a:p>
        </p:txBody>
      </p:sp>
      <p:sp>
        <p:nvSpPr>
          <p:cNvPr id="3" name="Content Placeholder 2"/>
          <p:cNvSpPr>
            <a:spLocks noGrp="1"/>
          </p:cNvSpPr>
          <p:nvPr>
            <p:ph idx="1"/>
          </p:nvPr>
        </p:nvSpPr>
        <p:spPr>
          <a:xfrm>
            <a:off x="0" y="1052736"/>
            <a:ext cx="8964488" cy="5544616"/>
          </a:xfrm>
        </p:spPr>
        <p:txBody>
          <a:bodyPr/>
          <a:lstStyle/>
          <a:p>
            <a:r>
              <a:rPr lang="en-US" sz="2000" dirty="0" smtClean="0"/>
              <a:t>Workshops being organized in college campus will be paid for non-chapter members and free of cost for chapter members.</a:t>
            </a:r>
          </a:p>
          <a:p>
            <a:r>
              <a:rPr lang="en-US" sz="2000" dirty="0" smtClean="0"/>
              <a:t>All workshops will be conducted with very less amount subjected to interested students taking part in it.</a:t>
            </a:r>
          </a:p>
          <a:p>
            <a:r>
              <a:rPr lang="en-US" sz="2000" dirty="0" smtClean="0"/>
              <a:t>The workshops that will be proposed by chapter to be organized in their campus should be notified to the org. 2 weeks before.</a:t>
            </a:r>
          </a:p>
          <a:p>
            <a:r>
              <a:rPr lang="en-US" sz="2000" dirty="0" smtClean="0"/>
              <a:t>Chapter members will be responsible for promoting workshops in college campus by using posters, social media etc.</a:t>
            </a:r>
          </a:p>
          <a:p>
            <a:r>
              <a:rPr lang="en-US" sz="2000" dirty="0" smtClean="0"/>
              <a:t>The workshop conducted will be based on following:-</a:t>
            </a:r>
          </a:p>
          <a:p>
            <a:pPr>
              <a:buNone/>
            </a:pPr>
            <a:r>
              <a:rPr lang="en-US" sz="2000" dirty="0" smtClean="0"/>
              <a:t>       -  All Technologies like Ethical Hacking, Cloud Computing, Android, WEB  </a:t>
            </a:r>
          </a:p>
          <a:p>
            <a:pPr>
              <a:buNone/>
            </a:pPr>
            <a:r>
              <a:rPr lang="en-US" sz="2000" dirty="0" smtClean="0"/>
              <a:t>          Development, Robotics and much and much more…..</a:t>
            </a:r>
            <a:br>
              <a:rPr lang="en-US" sz="2000" dirty="0" smtClean="0"/>
            </a:br>
            <a:r>
              <a:rPr lang="en-US" sz="2000" dirty="0" smtClean="0"/>
              <a:t>  - Aptitude, Reasoning, Verbal workshops will also be conducted to help </a:t>
            </a:r>
          </a:p>
          <a:p>
            <a:pPr>
              <a:buNone/>
            </a:pPr>
            <a:r>
              <a:rPr lang="en-US" sz="2000" dirty="0" smtClean="0"/>
              <a:t>          to crack placement exams and CAT exams.</a:t>
            </a:r>
            <a:br>
              <a:rPr lang="en-US" sz="2000" dirty="0" smtClean="0"/>
            </a:br>
            <a:r>
              <a:rPr lang="en-US" sz="2000" dirty="0" smtClean="0"/>
              <a:t>  -  Placement events, mock interview tests etc.</a:t>
            </a:r>
            <a:endParaRPr lang="en-IN" sz="2000" dirty="0" smtClean="0"/>
          </a:p>
        </p:txBody>
      </p:sp>
      <p:sp>
        <p:nvSpPr>
          <p:cNvPr id="4" name="Footer Placeholder 3"/>
          <p:cNvSpPr>
            <a:spLocks noGrp="1"/>
          </p:cNvSpPr>
          <p:nvPr>
            <p:ph type="ftr" sz="quarter" idx="11"/>
          </p:nvPr>
        </p:nvSpPr>
        <p:spPr/>
        <p:txBody>
          <a:bodyPr/>
          <a:lstStyle/>
          <a:p>
            <a:r>
              <a:rPr lang="en-IN" smtClean="0"/>
              <a:t>All Rights Reserved. INTEGER Innovation Copyright @ 2014</a:t>
            </a:r>
            <a:endParaRPr lang="en-IN"/>
          </a:p>
        </p:txBody>
      </p:sp>
      <p:pic>
        <p:nvPicPr>
          <p:cNvPr id="5" name="Picture 2" descr="C:\Users\sony\Downloads\finalint.png"/>
          <p:cNvPicPr>
            <a:picLocks noChangeAspect="1" noChangeArrowheads="1"/>
          </p:cNvPicPr>
          <p:nvPr/>
        </p:nvPicPr>
        <p:blipFill>
          <a:blip r:embed="rId2" cstate="print"/>
          <a:srcRect/>
          <a:stretch>
            <a:fillRect/>
          </a:stretch>
        </p:blipFill>
        <p:spPr bwMode="auto">
          <a:xfrm>
            <a:off x="0" y="6089844"/>
            <a:ext cx="1763688" cy="768156"/>
          </a:xfrm>
          <a:prstGeom prst="rect">
            <a:avLst/>
          </a:prstGeom>
          <a:noFill/>
        </p:spPr>
      </p:pic>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1187</TotalTime>
  <Words>1293</Words>
  <Application>Microsoft Office PowerPoint</Application>
  <PresentationFormat>On-screen Show (4:3)</PresentationFormat>
  <Paragraphs>93</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Technic</vt:lpstr>
      <vt:lpstr>Slide 1</vt:lpstr>
      <vt:lpstr>Slide 2</vt:lpstr>
      <vt:lpstr>Once you have signed up and got a heads up from our end about running the chapter you need to get the chapter running in your school or college. And the first and foremost thing to do is to form a team which believes in promoting Competitive programming, and establishing A coding culture within the campus.</vt:lpstr>
      <vt:lpstr>Slide 4</vt:lpstr>
      <vt:lpstr>Slide 5</vt:lpstr>
      <vt:lpstr>Slide 6</vt:lpstr>
      <vt:lpstr>Activities/Programs within Chapter</vt:lpstr>
      <vt:lpstr>Activities/Programs within Chapter(Cont..)</vt:lpstr>
      <vt:lpstr>Workshops/Events/Seminars/Contest</vt:lpstr>
      <vt:lpstr>Guidelines</vt:lpstr>
      <vt:lpstr>Benefits for all Chapter members</vt:lpstr>
      <vt:lpstr>Colleges Covered Under Chapter so far…..</vt:lpstr>
      <vt:lpstr>For More Info. Contact:-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Once you have signed up and got a heads up from our end about running the chapter you need to get the chapter running in your school or college. And the first and foremost thing to do is to form a team which believes in promoting Competitive programming, and establishing A coding culture within the campus.</dc:title>
  <dc:creator>sony</dc:creator>
  <cp:lastModifiedBy>sony</cp:lastModifiedBy>
  <cp:revision>16</cp:revision>
  <dcterms:created xsi:type="dcterms:W3CDTF">2014-09-28T09:52:55Z</dcterms:created>
  <dcterms:modified xsi:type="dcterms:W3CDTF">2015-05-07T10:11:14Z</dcterms:modified>
</cp:coreProperties>
</file>