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86" r:id="rId2"/>
    <p:sldId id="256" r:id="rId3"/>
    <p:sldId id="265" r:id="rId4"/>
    <p:sldId id="264" r:id="rId5"/>
    <p:sldId id="278" r:id="rId6"/>
    <p:sldId id="268" r:id="rId7"/>
    <p:sldId id="267" r:id="rId8"/>
    <p:sldId id="266" r:id="rId9"/>
    <p:sldId id="269" r:id="rId10"/>
    <p:sldId id="270" r:id="rId11"/>
    <p:sldId id="271" r:id="rId12"/>
    <p:sldId id="257" r:id="rId13"/>
    <p:sldId id="258" r:id="rId14"/>
    <p:sldId id="272" r:id="rId15"/>
    <p:sldId id="273" r:id="rId16"/>
    <p:sldId id="276" r:id="rId17"/>
    <p:sldId id="275" r:id="rId18"/>
    <p:sldId id="260" r:id="rId19"/>
    <p:sldId id="261" r:id="rId20"/>
    <p:sldId id="277" r:id="rId21"/>
    <p:sldId id="26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5610"/>
  </p:normalViewPr>
  <p:slideViewPr>
    <p:cSldViewPr snapToGrid="0" snapToObjects="1">
      <p:cViewPr varScale="1">
        <p:scale>
          <a:sx n="99" d="100"/>
          <a:sy n="99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51B984-0D8B-48A0-B476-746D6C53DB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5F58BB-DA74-42A9-85A5-3D5A3C067674}">
      <dgm:prSet/>
      <dgm:spPr/>
      <dgm:t>
        <a:bodyPr/>
        <a:lstStyle/>
        <a:p>
          <a:r>
            <a:rPr lang="en-US"/>
            <a:t>NOS = nitric oxide synthase</a:t>
          </a:r>
        </a:p>
      </dgm:t>
    </dgm:pt>
    <dgm:pt modelId="{8893C8E3-C710-4B2C-A438-E9508D88583A}" type="parTrans" cxnId="{ADEB8029-7EAD-4BF5-A367-22ED360DF26E}">
      <dgm:prSet/>
      <dgm:spPr/>
      <dgm:t>
        <a:bodyPr/>
        <a:lstStyle/>
        <a:p>
          <a:endParaRPr lang="en-US"/>
        </a:p>
      </dgm:t>
    </dgm:pt>
    <dgm:pt modelId="{86C48BE2-64B6-4255-B898-7F19F1122884}" type="sibTrans" cxnId="{ADEB8029-7EAD-4BF5-A367-22ED360DF26E}">
      <dgm:prSet/>
      <dgm:spPr/>
      <dgm:t>
        <a:bodyPr/>
        <a:lstStyle/>
        <a:p>
          <a:endParaRPr lang="en-US"/>
        </a:p>
      </dgm:t>
    </dgm:pt>
    <dgm:pt modelId="{B9BEA5C6-FA39-4A98-BC8E-20E1A1D02B11}">
      <dgm:prSet/>
      <dgm:spPr/>
      <dgm:t>
        <a:bodyPr/>
        <a:lstStyle/>
        <a:p>
          <a:r>
            <a:rPr lang="en-US"/>
            <a:t>nNOS = neuronal</a:t>
          </a:r>
        </a:p>
      </dgm:t>
    </dgm:pt>
    <dgm:pt modelId="{3D57D636-3212-454D-9822-8A8EC6D3FB1F}" type="parTrans" cxnId="{130EFF4C-61DB-4235-B203-66EC5BB3FC39}">
      <dgm:prSet/>
      <dgm:spPr/>
      <dgm:t>
        <a:bodyPr/>
        <a:lstStyle/>
        <a:p>
          <a:endParaRPr lang="en-US"/>
        </a:p>
      </dgm:t>
    </dgm:pt>
    <dgm:pt modelId="{DBD2C28E-784E-4382-8166-E5F52BF0BEFA}" type="sibTrans" cxnId="{130EFF4C-61DB-4235-B203-66EC5BB3FC39}">
      <dgm:prSet/>
      <dgm:spPr/>
      <dgm:t>
        <a:bodyPr/>
        <a:lstStyle/>
        <a:p>
          <a:endParaRPr lang="en-US"/>
        </a:p>
      </dgm:t>
    </dgm:pt>
    <dgm:pt modelId="{D28754FC-92F1-4BB9-93E7-2ED690E19CAE}">
      <dgm:prSet/>
      <dgm:spPr/>
      <dgm:t>
        <a:bodyPr/>
        <a:lstStyle/>
        <a:p>
          <a:r>
            <a:rPr lang="en-US"/>
            <a:t>eNOS = endothelial</a:t>
          </a:r>
        </a:p>
      </dgm:t>
    </dgm:pt>
    <dgm:pt modelId="{84665B48-0643-4D2B-A13B-A11991CEF50A}" type="parTrans" cxnId="{8546681F-27EF-4993-8B88-1DD19B4E230E}">
      <dgm:prSet/>
      <dgm:spPr/>
      <dgm:t>
        <a:bodyPr/>
        <a:lstStyle/>
        <a:p>
          <a:endParaRPr lang="en-US"/>
        </a:p>
      </dgm:t>
    </dgm:pt>
    <dgm:pt modelId="{A87E7D7A-497F-4611-BCC4-318E50B93A45}" type="sibTrans" cxnId="{8546681F-27EF-4993-8B88-1DD19B4E230E}">
      <dgm:prSet/>
      <dgm:spPr/>
      <dgm:t>
        <a:bodyPr/>
        <a:lstStyle/>
        <a:p>
          <a:endParaRPr lang="en-US"/>
        </a:p>
      </dgm:t>
    </dgm:pt>
    <dgm:pt modelId="{C28E7643-3EBB-4B56-B4A0-6309D8A25B54}">
      <dgm:prSet/>
      <dgm:spPr/>
      <dgm:t>
        <a:bodyPr/>
        <a:lstStyle/>
        <a:p>
          <a:r>
            <a:rPr lang="en-US"/>
            <a:t>iNOS = inducible</a:t>
          </a:r>
        </a:p>
      </dgm:t>
    </dgm:pt>
    <dgm:pt modelId="{18027C5F-2C98-4AAF-9C14-F999828A1A1F}" type="parTrans" cxnId="{C68752B5-B210-446E-A3D1-12B0B666AC44}">
      <dgm:prSet/>
      <dgm:spPr/>
      <dgm:t>
        <a:bodyPr/>
        <a:lstStyle/>
        <a:p>
          <a:endParaRPr lang="en-US"/>
        </a:p>
      </dgm:t>
    </dgm:pt>
    <dgm:pt modelId="{BF79B4ED-66D8-4B8A-9258-158AE64E17BB}" type="sibTrans" cxnId="{C68752B5-B210-446E-A3D1-12B0B666AC44}">
      <dgm:prSet/>
      <dgm:spPr/>
      <dgm:t>
        <a:bodyPr/>
        <a:lstStyle/>
        <a:p>
          <a:endParaRPr lang="en-US"/>
        </a:p>
      </dgm:t>
    </dgm:pt>
    <dgm:pt modelId="{9FC73C8F-DE0A-41C7-86CC-DBE70CA97CEE}">
      <dgm:prSet/>
      <dgm:spPr/>
      <dgm:t>
        <a:bodyPr/>
        <a:lstStyle/>
        <a:p>
          <a:r>
            <a:rPr lang="en-US"/>
            <a:t>TG = trigeminal ganglion</a:t>
          </a:r>
        </a:p>
      </dgm:t>
    </dgm:pt>
    <dgm:pt modelId="{F231637F-C8D9-4CC0-89D2-582FA46B58E0}" type="parTrans" cxnId="{822DD426-E7F5-4DE3-B918-013CE5B6B160}">
      <dgm:prSet/>
      <dgm:spPr/>
      <dgm:t>
        <a:bodyPr/>
        <a:lstStyle/>
        <a:p>
          <a:endParaRPr lang="en-US"/>
        </a:p>
      </dgm:t>
    </dgm:pt>
    <dgm:pt modelId="{4B5AE416-0A84-45CF-A7B5-1394D7783E27}" type="sibTrans" cxnId="{822DD426-E7F5-4DE3-B918-013CE5B6B160}">
      <dgm:prSet/>
      <dgm:spPr/>
      <dgm:t>
        <a:bodyPr/>
        <a:lstStyle/>
        <a:p>
          <a:endParaRPr lang="en-US"/>
        </a:p>
      </dgm:t>
    </dgm:pt>
    <dgm:pt modelId="{F68FFC6F-758C-4902-B566-DEA4AA5E3B50}">
      <dgm:prSet/>
      <dgm:spPr/>
      <dgm:t>
        <a:bodyPr/>
        <a:lstStyle/>
        <a:p>
          <a:r>
            <a:rPr lang="en-US"/>
            <a:t>CGRP = calcitonin gene related peptide</a:t>
          </a:r>
        </a:p>
      </dgm:t>
    </dgm:pt>
    <dgm:pt modelId="{5D46981B-BC53-4207-834D-057210E4FEED}" type="parTrans" cxnId="{E24C9290-3C5F-49E0-877A-FED2DF58BEA7}">
      <dgm:prSet/>
      <dgm:spPr/>
      <dgm:t>
        <a:bodyPr/>
        <a:lstStyle/>
        <a:p>
          <a:endParaRPr lang="en-US"/>
        </a:p>
      </dgm:t>
    </dgm:pt>
    <dgm:pt modelId="{E700EC85-BC03-40B8-B52A-1ACF09DC0334}" type="sibTrans" cxnId="{E24C9290-3C5F-49E0-877A-FED2DF58BEA7}">
      <dgm:prSet/>
      <dgm:spPr/>
      <dgm:t>
        <a:bodyPr/>
        <a:lstStyle/>
        <a:p>
          <a:endParaRPr lang="en-US"/>
        </a:p>
      </dgm:t>
    </dgm:pt>
    <dgm:pt modelId="{4070925C-3E87-4DA1-93C3-89E6A3F07034}">
      <dgm:prSet/>
      <dgm:spPr/>
      <dgm:t>
        <a:bodyPr/>
        <a:lstStyle/>
        <a:p>
          <a:r>
            <a:rPr lang="en-US"/>
            <a:t>GTN = nitroglycerin or glyceryl trinitrate</a:t>
          </a:r>
        </a:p>
      </dgm:t>
    </dgm:pt>
    <dgm:pt modelId="{51E5BAE6-2E5B-4704-9F47-03F09B48F921}" type="parTrans" cxnId="{C0E7B1C7-5845-4CB2-B9DE-4FA359BBFAC0}">
      <dgm:prSet/>
      <dgm:spPr/>
      <dgm:t>
        <a:bodyPr/>
        <a:lstStyle/>
        <a:p>
          <a:endParaRPr lang="en-US"/>
        </a:p>
      </dgm:t>
    </dgm:pt>
    <dgm:pt modelId="{9E807321-555F-48A3-8285-63362258A718}" type="sibTrans" cxnId="{C0E7B1C7-5845-4CB2-B9DE-4FA359BBFAC0}">
      <dgm:prSet/>
      <dgm:spPr/>
      <dgm:t>
        <a:bodyPr/>
        <a:lstStyle/>
        <a:p>
          <a:endParaRPr lang="en-US"/>
        </a:p>
      </dgm:t>
    </dgm:pt>
    <dgm:pt modelId="{747BD13E-D606-42C2-933D-229DFDBF630B}" type="pres">
      <dgm:prSet presAssocID="{BA51B984-0D8B-48A0-B476-746D6C53DBCB}" presName="root" presStyleCnt="0">
        <dgm:presLayoutVars>
          <dgm:dir/>
          <dgm:resizeHandles val="exact"/>
        </dgm:presLayoutVars>
      </dgm:prSet>
      <dgm:spPr/>
    </dgm:pt>
    <dgm:pt modelId="{9A4B6AAF-EC67-4660-A4F7-2F19909CFA7F}" type="pres">
      <dgm:prSet presAssocID="{B55F58BB-DA74-42A9-85A5-3D5A3C067674}" presName="compNode" presStyleCnt="0"/>
      <dgm:spPr/>
    </dgm:pt>
    <dgm:pt modelId="{34B2D5D4-0EFC-4EFD-9787-736A96343CF9}" type="pres">
      <dgm:prSet presAssocID="{B55F58BB-DA74-42A9-85A5-3D5A3C067674}" presName="bgRect" presStyleLbl="bgShp" presStyleIdx="0" presStyleCnt="4"/>
      <dgm:spPr/>
    </dgm:pt>
    <dgm:pt modelId="{853F7C13-A423-4F80-BF9C-64C077DB2E1F}" type="pres">
      <dgm:prSet presAssocID="{B55F58BB-DA74-42A9-85A5-3D5A3C067674}" presName="iconRect" presStyleLbl="node1" presStyleIdx="0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1A9F017B-8EF3-4339-9220-539699AC6B00}" type="pres">
      <dgm:prSet presAssocID="{B55F58BB-DA74-42A9-85A5-3D5A3C067674}" presName="spaceRect" presStyleCnt="0"/>
      <dgm:spPr/>
    </dgm:pt>
    <dgm:pt modelId="{E5ED1832-00EF-44DD-B7AB-1BA142045138}" type="pres">
      <dgm:prSet presAssocID="{B55F58BB-DA74-42A9-85A5-3D5A3C067674}" presName="parTx" presStyleLbl="revTx" presStyleIdx="0" presStyleCnt="5">
        <dgm:presLayoutVars>
          <dgm:chMax val="0"/>
          <dgm:chPref val="0"/>
        </dgm:presLayoutVars>
      </dgm:prSet>
      <dgm:spPr/>
    </dgm:pt>
    <dgm:pt modelId="{ABCCEDFA-63CF-401F-91AA-513C76EAEF5E}" type="pres">
      <dgm:prSet presAssocID="{B55F58BB-DA74-42A9-85A5-3D5A3C067674}" presName="desTx" presStyleLbl="revTx" presStyleIdx="1" presStyleCnt="5">
        <dgm:presLayoutVars/>
      </dgm:prSet>
      <dgm:spPr/>
    </dgm:pt>
    <dgm:pt modelId="{C2AD2BED-2A9C-4351-BCA8-819E829A2971}" type="pres">
      <dgm:prSet presAssocID="{86C48BE2-64B6-4255-B898-7F19F1122884}" presName="sibTrans" presStyleCnt="0"/>
      <dgm:spPr/>
    </dgm:pt>
    <dgm:pt modelId="{D8DB8A87-CC45-4371-9F97-EDEA4527012F}" type="pres">
      <dgm:prSet presAssocID="{9FC73C8F-DE0A-41C7-86CC-DBE70CA97CEE}" presName="compNode" presStyleCnt="0"/>
      <dgm:spPr/>
    </dgm:pt>
    <dgm:pt modelId="{B0788DBA-1C2C-40EF-B692-4BB2E1D90043}" type="pres">
      <dgm:prSet presAssocID="{9FC73C8F-DE0A-41C7-86CC-DBE70CA97CEE}" presName="bgRect" presStyleLbl="bgShp" presStyleIdx="1" presStyleCnt="4"/>
      <dgm:spPr/>
    </dgm:pt>
    <dgm:pt modelId="{B0A9D88D-0F13-42AF-A606-E64509391527}" type="pres">
      <dgm:prSet presAssocID="{9FC73C8F-DE0A-41C7-86CC-DBE70CA97CEE}" presName="iconRect" presStyleLbl="node1" presStyleIdx="1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15727944-8804-43A2-B881-D3B876BA1F3A}" type="pres">
      <dgm:prSet presAssocID="{9FC73C8F-DE0A-41C7-86CC-DBE70CA97CEE}" presName="spaceRect" presStyleCnt="0"/>
      <dgm:spPr/>
    </dgm:pt>
    <dgm:pt modelId="{CD1D9C9A-F57F-4AD8-8EB9-A91C6D952531}" type="pres">
      <dgm:prSet presAssocID="{9FC73C8F-DE0A-41C7-86CC-DBE70CA97CEE}" presName="parTx" presStyleLbl="revTx" presStyleIdx="2" presStyleCnt="5">
        <dgm:presLayoutVars>
          <dgm:chMax val="0"/>
          <dgm:chPref val="0"/>
        </dgm:presLayoutVars>
      </dgm:prSet>
      <dgm:spPr/>
    </dgm:pt>
    <dgm:pt modelId="{9FE1F5E3-55EB-411C-ADB8-5F2D807D9168}" type="pres">
      <dgm:prSet presAssocID="{4B5AE416-0A84-45CF-A7B5-1394D7783E27}" presName="sibTrans" presStyleCnt="0"/>
      <dgm:spPr/>
    </dgm:pt>
    <dgm:pt modelId="{FC9A14B1-B0DE-4FD2-8332-C310A4E5F363}" type="pres">
      <dgm:prSet presAssocID="{F68FFC6F-758C-4902-B566-DEA4AA5E3B50}" presName="compNode" presStyleCnt="0"/>
      <dgm:spPr/>
    </dgm:pt>
    <dgm:pt modelId="{9F95D623-2997-4352-AA9B-B3EAA2FDA7EB}" type="pres">
      <dgm:prSet presAssocID="{F68FFC6F-758C-4902-B566-DEA4AA5E3B50}" presName="bgRect" presStyleLbl="bgShp" presStyleIdx="2" presStyleCnt="4"/>
      <dgm:spPr/>
    </dgm:pt>
    <dgm:pt modelId="{CAAC4CDA-2763-458D-841B-DFF945D613B7}" type="pres">
      <dgm:prSet presAssocID="{F68FFC6F-758C-4902-B566-DEA4AA5E3B50}" presName="iconRect" presStyleLbl="node1" presStyleIdx="2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B64E68E4-9F8E-4532-99E6-8042989E9523}" type="pres">
      <dgm:prSet presAssocID="{F68FFC6F-758C-4902-B566-DEA4AA5E3B50}" presName="spaceRect" presStyleCnt="0"/>
      <dgm:spPr/>
    </dgm:pt>
    <dgm:pt modelId="{670B0D23-FB63-49EA-903D-01E548EB6279}" type="pres">
      <dgm:prSet presAssocID="{F68FFC6F-758C-4902-B566-DEA4AA5E3B50}" presName="parTx" presStyleLbl="revTx" presStyleIdx="3" presStyleCnt="5">
        <dgm:presLayoutVars>
          <dgm:chMax val="0"/>
          <dgm:chPref val="0"/>
        </dgm:presLayoutVars>
      </dgm:prSet>
      <dgm:spPr/>
    </dgm:pt>
    <dgm:pt modelId="{9C103718-16EF-419D-AD53-B9EC8AF84CCC}" type="pres">
      <dgm:prSet presAssocID="{E700EC85-BC03-40B8-B52A-1ACF09DC0334}" presName="sibTrans" presStyleCnt="0"/>
      <dgm:spPr/>
    </dgm:pt>
    <dgm:pt modelId="{B5F2D0C6-8B91-4823-9120-3DA5C41B024C}" type="pres">
      <dgm:prSet presAssocID="{4070925C-3E87-4DA1-93C3-89E6A3F07034}" presName="compNode" presStyleCnt="0"/>
      <dgm:spPr/>
    </dgm:pt>
    <dgm:pt modelId="{23BE1CAF-F871-47BA-A667-483553173A54}" type="pres">
      <dgm:prSet presAssocID="{4070925C-3E87-4DA1-93C3-89E6A3F07034}" presName="bgRect" presStyleLbl="bgShp" presStyleIdx="3" presStyleCnt="4"/>
      <dgm:spPr/>
    </dgm:pt>
    <dgm:pt modelId="{69C4F8C0-2B1F-4699-A558-AEF162F4B7B7}" type="pres">
      <dgm:prSet presAssocID="{4070925C-3E87-4DA1-93C3-89E6A3F07034}" presName="iconRect" presStyleLbl="node1" presStyleIdx="3" presStyleCnt="4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5885390C-9748-4DFA-BDEE-0C69AEB85FA5}" type="pres">
      <dgm:prSet presAssocID="{4070925C-3E87-4DA1-93C3-89E6A3F07034}" presName="spaceRect" presStyleCnt="0"/>
      <dgm:spPr/>
    </dgm:pt>
    <dgm:pt modelId="{0DDFBA68-0DA7-45B5-9605-496566EB7233}" type="pres">
      <dgm:prSet presAssocID="{4070925C-3E87-4DA1-93C3-89E6A3F0703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B003615-A744-425B-A6C5-2DED8B269251}" type="presOf" srcId="{D28754FC-92F1-4BB9-93E7-2ED690E19CAE}" destId="{ABCCEDFA-63CF-401F-91AA-513C76EAEF5E}" srcOrd="0" destOrd="1" presId="urn:microsoft.com/office/officeart/2018/2/layout/IconVerticalSolidList"/>
    <dgm:cxn modelId="{8546681F-27EF-4993-8B88-1DD19B4E230E}" srcId="{B55F58BB-DA74-42A9-85A5-3D5A3C067674}" destId="{D28754FC-92F1-4BB9-93E7-2ED690E19CAE}" srcOrd="1" destOrd="0" parTransId="{84665B48-0643-4D2B-A13B-A11991CEF50A}" sibTransId="{A87E7D7A-497F-4611-BCC4-318E50B93A45}"/>
    <dgm:cxn modelId="{822DD426-E7F5-4DE3-B918-013CE5B6B160}" srcId="{BA51B984-0D8B-48A0-B476-746D6C53DBCB}" destId="{9FC73C8F-DE0A-41C7-86CC-DBE70CA97CEE}" srcOrd="1" destOrd="0" parTransId="{F231637F-C8D9-4CC0-89D2-582FA46B58E0}" sibTransId="{4B5AE416-0A84-45CF-A7B5-1394D7783E27}"/>
    <dgm:cxn modelId="{ADEB8029-7EAD-4BF5-A367-22ED360DF26E}" srcId="{BA51B984-0D8B-48A0-B476-746D6C53DBCB}" destId="{B55F58BB-DA74-42A9-85A5-3D5A3C067674}" srcOrd="0" destOrd="0" parTransId="{8893C8E3-C710-4B2C-A438-E9508D88583A}" sibTransId="{86C48BE2-64B6-4255-B898-7F19F1122884}"/>
    <dgm:cxn modelId="{130EFF4C-61DB-4235-B203-66EC5BB3FC39}" srcId="{B55F58BB-DA74-42A9-85A5-3D5A3C067674}" destId="{B9BEA5C6-FA39-4A98-BC8E-20E1A1D02B11}" srcOrd="0" destOrd="0" parTransId="{3D57D636-3212-454D-9822-8A8EC6D3FB1F}" sibTransId="{DBD2C28E-784E-4382-8166-E5F52BF0BEFA}"/>
    <dgm:cxn modelId="{A6EDF16E-3D12-4D42-AF03-27B09FF44514}" type="presOf" srcId="{F68FFC6F-758C-4902-B566-DEA4AA5E3B50}" destId="{670B0D23-FB63-49EA-903D-01E548EB6279}" srcOrd="0" destOrd="0" presId="urn:microsoft.com/office/officeart/2018/2/layout/IconVerticalSolidList"/>
    <dgm:cxn modelId="{5F499075-7C8D-4F27-86B5-CFF7CE6D027E}" type="presOf" srcId="{C28E7643-3EBB-4B56-B4A0-6309D8A25B54}" destId="{ABCCEDFA-63CF-401F-91AA-513C76EAEF5E}" srcOrd="0" destOrd="2" presId="urn:microsoft.com/office/officeart/2018/2/layout/IconVerticalSolidList"/>
    <dgm:cxn modelId="{1D84AB8D-7F62-4E39-82C3-7F375B29BAD3}" type="presOf" srcId="{9FC73C8F-DE0A-41C7-86CC-DBE70CA97CEE}" destId="{CD1D9C9A-F57F-4AD8-8EB9-A91C6D952531}" srcOrd="0" destOrd="0" presId="urn:microsoft.com/office/officeart/2018/2/layout/IconVerticalSolidList"/>
    <dgm:cxn modelId="{E24C9290-3C5F-49E0-877A-FED2DF58BEA7}" srcId="{BA51B984-0D8B-48A0-B476-746D6C53DBCB}" destId="{F68FFC6F-758C-4902-B566-DEA4AA5E3B50}" srcOrd="2" destOrd="0" parTransId="{5D46981B-BC53-4207-834D-057210E4FEED}" sibTransId="{E700EC85-BC03-40B8-B52A-1ACF09DC0334}"/>
    <dgm:cxn modelId="{F740C29C-646A-4CC7-BD22-47DE116466AD}" type="presOf" srcId="{B9BEA5C6-FA39-4A98-BC8E-20E1A1D02B11}" destId="{ABCCEDFA-63CF-401F-91AA-513C76EAEF5E}" srcOrd="0" destOrd="0" presId="urn:microsoft.com/office/officeart/2018/2/layout/IconVerticalSolidList"/>
    <dgm:cxn modelId="{3B50C7B3-E93C-4975-A538-D112DD65909B}" type="presOf" srcId="{4070925C-3E87-4DA1-93C3-89E6A3F07034}" destId="{0DDFBA68-0DA7-45B5-9605-496566EB7233}" srcOrd="0" destOrd="0" presId="urn:microsoft.com/office/officeart/2018/2/layout/IconVerticalSolidList"/>
    <dgm:cxn modelId="{C68752B5-B210-446E-A3D1-12B0B666AC44}" srcId="{B55F58BB-DA74-42A9-85A5-3D5A3C067674}" destId="{C28E7643-3EBB-4B56-B4A0-6309D8A25B54}" srcOrd="2" destOrd="0" parTransId="{18027C5F-2C98-4AAF-9C14-F999828A1A1F}" sibTransId="{BF79B4ED-66D8-4B8A-9258-158AE64E17BB}"/>
    <dgm:cxn modelId="{C0E7B1C7-5845-4CB2-B9DE-4FA359BBFAC0}" srcId="{BA51B984-0D8B-48A0-B476-746D6C53DBCB}" destId="{4070925C-3E87-4DA1-93C3-89E6A3F07034}" srcOrd="3" destOrd="0" parTransId="{51E5BAE6-2E5B-4704-9F47-03F09B48F921}" sibTransId="{9E807321-555F-48A3-8285-63362258A718}"/>
    <dgm:cxn modelId="{B6CBC7D8-C94F-4A50-88B7-C2D08AA8B58B}" type="presOf" srcId="{BA51B984-0D8B-48A0-B476-746D6C53DBCB}" destId="{747BD13E-D606-42C2-933D-229DFDBF630B}" srcOrd="0" destOrd="0" presId="urn:microsoft.com/office/officeart/2018/2/layout/IconVerticalSolidList"/>
    <dgm:cxn modelId="{EC947EF0-7C10-48B8-87A8-C6DEBCECDF21}" type="presOf" srcId="{B55F58BB-DA74-42A9-85A5-3D5A3C067674}" destId="{E5ED1832-00EF-44DD-B7AB-1BA142045138}" srcOrd="0" destOrd="0" presId="urn:microsoft.com/office/officeart/2018/2/layout/IconVerticalSolidList"/>
    <dgm:cxn modelId="{3141CCFF-2399-493F-86BA-5454701950B9}" type="presParOf" srcId="{747BD13E-D606-42C2-933D-229DFDBF630B}" destId="{9A4B6AAF-EC67-4660-A4F7-2F19909CFA7F}" srcOrd="0" destOrd="0" presId="urn:microsoft.com/office/officeart/2018/2/layout/IconVerticalSolidList"/>
    <dgm:cxn modelId="{C7CE934F-0673-4358-B638-8FA5495A2EDD}" type="presParOf" srcId="{9A4B6AAF-EC67-4660-A4F7-2F19909CFA7F}" destId="{34B2D5D4-0EFC-4EFD-9787-736A96343CF9}" srcOrd="0" destOrd="0" presId="urn:microsoft.com/office/officeart/2018/2/layout/IconVerticalSolidList"/>
    <dgm:cxn modelId="{B5AEC474-1CFD-4DAD-B6A1-93E0266B49AD}" type="presParOf" srcId="{9A4B6AAF-EC67-4660-A4F7-2F19909CFA7F}" destId="{853F7C13-A423-4F80-BF9C-64C077DB2E1F}" srcOrd="1" destOrd="0" presId="urn:microsoft.com/office/officeart/2018/2/layout/IconVerticalSolidList"/>
    <dgm:cxn modelId="{E7299FE0-84BF-4DDD-B079-3CC8DD453301}" type="presParOf" srcId="{9A4B6AAF-EC67-4660-A4F7-2F19909CFA7F}" destId="{1A9F017B-8EF3-4339-9220-539699AC6B00}" srcOrd="2" destOrd="0" presId="urn:microsoft.com/office/officeart/2018/2/layout/IconVerticalSolidList"/>
    <dgm:cxn modelId="{A57A2A61-06C4-43B6-8834-B897491E94D0}" type="presParOf" srcId="{9A4B6AAF-EC67-4660-A4F7-2F19909CFA7F}" destId="{E5ED1832-00EF-44DD-B7AB-1BA142045138}" srcOrd="3" destOrd="0" presId="urn:microsoft.com/office/officeart/2018/2/layout/IconVerticalSolidList"/>
    <dgm:cxn modelId="{C6AB765D-49DB-4706-BAB3-C19853DC5227}" type="presParOf" srcId="{9A4B6AAF-EC67-4660-A4F7-2F19909CFA7F}" destId="{ABCCEDFA-63CF-401F-91AA-513C76EAEF5E}" srcOrd="4" destOrd="0" presId="urn:microsoft.com/office/officeart/2018/2/layout/IconVerticalSolidList"/>
    <dgm:cxn modelId="{FFCEBA26-7E5B-4E50-825E-C3D2BADFBE4F}" type="presParOf" srcId="{747BD13E-D606-42C2-933D-229DFDBF630B}" destId="{C2AD2BED-2A9C-4351-BCA8-819E829A2971}" srcOrd="1" destOrd="0" presId="urn:microsoft.com/office/officeart/2018/2/layout/IconVerticalSolidList"/>
    <dgm:cxn modelId="{B6BF900A-6734-494F-ABB7-9D78A2D1208B}" type="presParOf" srcId="{747BD13E-D606-42C2-933D-229DFDBF630B}" destId="{D8DB8A87-CC45-4371-9F97-EDEA4527012F}" srcOrd="2" destOrd="0" presId="urn:microsoft.com/office/officeart/2018/2/layout/IconVerticalSolidList"/>
    <dgm:cxn modelId="{E3ACAE83-26A9-4789-9E95-303E8A03DACE}" type="presParOf" srcId="{D8DB8A87-CC45-4371-9F97-EDEA4527012F}" destId="{B0788DBA-1C2C-40EF-B692-4BB2E1D90043}" srcOrd="0" destOrd="0" presId="urn:microsoft.com/office/officeart/2018/2/layout/IconVerticalSolidList"/>
    <dgm:cxn modelId="{8F348BD6-D721-46C9-96FC-C7F223F47533}" type="presParOf" srcId="{D8DB8A87-CC45-4371-9F97-EDEA4527012F}" destId="{B0A9D88D-0F13-42AF-A606-E64509391527}" srcOrd="1" destOrd="0" presId="urn:microsoft.com/office/officeart/2018/2/layout/IconVerticalSolidList"/>
    <dgm:cxn modelId="{73A05D4B-D6FF-4381-907D-004CBC8C60B5}" type="presParOf" srcId="{D8DB8A87-CC45-4371-9F97-EDEA4527012F}" destId="{15727944-8804-43A2-B881-D3B876BA1F3A}" srcOrd="2" destOrd="0" presId="urn:microsoft.com/office/officeart/2018/2/layout/IconVerticalSolidList"/>
    <dgm:cxn modelId="{4836B55F-0CA3-4FAD-B7DE-E8771151D504}" type="presParOf" srcId="{D8DB8A87-CC45-4371-9F97-EDEA4527012F}" destId="{CD1D9C9A-F57F-4AD8-8EB9-A91C6D952531}" srcOrd="3" destOrd="0" presId="urn:microsoft.com/office/officeart/2018/2/layout/IconVerticalSolidList"/>
    <dgm:cxn modelId="{1063418A-F3E2-4FD2-B30D-7819274F735F}" type="presParOf" srcId="{747BD13E-D606-42C2-933D-229DFDBF630B}" destId="{9FE1F5E3-55EB-411C-ADB8-5F2D807D9168}" srcOrd="3" destOrd="0" presId="urn:microsoft.com/office/officeart/2018/2/layout/IconVerticalSolidList"/>
    <dgm:cxn modelId="{C90196DB-6EDD-475A-AAF1-5507C0FD203C}" type="presParOf" srcId="{747BD13E-D606-42C2-933D-229DFDBF630B}" destId="{FC9A14B1-B0DE-4FD2-8332-C310A4E5F363}" srcOrd="4" destOrd="0" presId="urn:microsoft.com/office/officeart/2018/2/layout/IconVerticalSolidList"/>
    <dgm:cxn modelId="{9CB41232-2A23-4930-B7CD-DC90AB5EC364}" type="presParOf" srcId="{FC9A14B1-B0DE-4FD2-8332-C310A4E5F363}" destId="{9F95D623-2997-4352-AA9B-B3EAA2FDA7EB}" srcOrd="0" destOrd="0" presId="urn:microsoft.com/office/officeart/2018/2/layout/IconVerticalSolidList"/>
    <dgm:cxn modelId="{9EEE0543-2A72-4C2F-98F4-17E2B3F22DF7}" type="presParOf" srcId="{FC9A14B1-B0DE-4FD2-8332-C310A4E5F363}" destId="{CAAC4CDA-2763-458D-841B-DFF945D613B7}" srcOrd="1" destOrd="0" presId="urn:microsoft.com/office/officeart/2018/2/layout/IconVerticalSolidList"/>
    <dgm:cxn modelId="{A4878A0C-EBA8-4D9A-ABB8-F478D5C0AE36}" type="presParOf" srcId="{FC9A14B1-B0DE-4FD2-8332-C310A4E5F363}" destId="{B64E68E4-9F8E-4532-99E6-8042989E9523}" srcOrd="2" destOrd="0" presId="urn:microsoft.com/office/officeart/2018/2/layout/IconVerticalSolidList"/>
    <dgm:cxn modelId="{48190449-116E-4F05-82A6-38ACB59ED1F7}" type="presParOf" srcId="{FC9A14B1-B0DE-4FD2-8332-C310A4E5F363}" destId="{670B0D23-FB63-49EA-903D-01E548EB6279}" srcOrd="3" destOrd="0" presId="urn:microsoft.com/office/officeart/2018/2/layout/IconVerticalSolidList"/>
    <dgm:cxn modelId="{881EB112-0B65-4264-A257-EE9F756CFDC3}" type="presParOf" srcId="{747BD13E-D606-42C2-933D-229DFDBF630B}" destId="{9C103718-16EF-419D-AD53-B9EC8AF84CCC}" srcOrd="5" destOrd="0" presId="urn:microsoft.com/office/officeart/2018/2/layout/IconVerticalSolidList"/>
    <dgm:cxn modelId="{2E4BC347-2234-4588-9155-C40CD59615D9}" type="presParOf" srcId="{747BD13E-D606-42C2-933D-229DFDBF630B}" destId="{B5F2D0C6-8B91-4823-9120-3DA5C41B024C}" srcOrd="6" destOrd="0" presId="urn:microsoft.com/office/officeart/2018/2/layout/IconVerticalSolidList"/>
    <dgm:cxn modelId="{F3E7F729-7433-4E64-ACFE-20E8EAE2A9BA}" type="presParOf" srcId="{B5F2D0C6-8B91-4823-9120-3DA5C41B024C}" destId="{23BE1CAF-F871-47BA-A667-483553173A54}" srcOrd="0" destOrd="0" presId="urn:microsoft.com/office/officeart/2018/2/layout/IconVerticalSolidList"/>
    <dgm:cxn modelId="{AE973B77-F678-4185-A143-8CE5A9627DD7}" type="presParOf" srcId="{B5F2D0C6-8B91-4823-9120-3DA5C41B024C}" destId="{69C4F8C0-2B1F-4699-A558-AEF162F4B7B7}" srcOrd="1" destOrd="0" presId="urn:microsoft.com/office/officeart/2018/2/layout/IconVerticalSolidList"/>
    <dgm:cxn modelId="{46B96B70-0A9D-4CB3-91B2-23B7C2D6CC0B}" type="presParOf" srcId="{B5F2D0C6-8B91-4823-9120-3DA5C41B024C}" destId="{5885390C-9748-4DFA-BDEE-0C69AEB85FA5}" srcOrd="2" destOrd="0" presId="urn:microsoft.com/office/officeart/2018/2/layout/IconVerticalSolidList"/>
    <dgm:cxn modelId="{E46DB291-AC25-4AC1-B8A1-78AAAAED947C}" type="presParOf" srcId="{B5F2D0C6-8B91-4823-9120-3DA5C41B024C}" destId="{0DDFBA68-0DA7-45B5-9605-496566EB72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6E636-4CEE-43DF-8A55-CD8DFE866B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3830497-583E-4C42-9962-2414C2335EE8}">
      <dgm:prSet custT="1"/>
      <dgm:spPr/>
      <dgm:t>
        <a:bodyPr/>
        <a:lstStyle/>
        <a:p>
          <a:r>
            <a:rPr lang="en-US" sz="2400" dirty="0"/>
            <a:t>GTN causes NO release and induces migraine-like headache</a:t>
          </a:r>
        </a:p>
      </dgm:t>
    </dgm:pt>
    <dgm:pt modelId="{6CC8ADC1-A1B4-4322-B64A-6D87A5CF53C3}" type="parTrans" cxnId="{CB82E134-5555-4866-B217-C006641C9682}">
      <dgm:prSet/>
      <dgm:spPr/>
      <dgm:t>
        <a:bodyPr/>
        <a:lstStyle/>
        <a:p>
          <a:endParaRPr lang="en-US"/>
        </a:p>
      </dgm:t>
    </dgm:pt>
    <dgm:pt modelId="{95228885-D673-4AC7-8E07-AC439E582D54}" type="sibTrans" cxnId="{CB82E134-5555-4866-B217-C006641C9682}">
      <dgm:prSet/>
      <dgm:spPr/>
      <dgm:t>
        <a:bodyPr/>
        <a:lstStyle/>
        <a:p>
          <a:endParaRPr lang="en-US"/>
        </a:p>
      </dgm:t>
    </dgm:pt>
    <dgm:pt modelId="{E628A852-8418-406B-AED2-6D00935401AE}">
      <dgm:prSet custT="1"/>
      <dgm:spPr/>
      <dgm:t>
        <a:bodyPr/>
        <a:lstStyle/>
        <a:p>
          <a:r>
            <a:rPr lang="en-US" sz="2200" dirty="0"/>
            <a:t>other NO donors (such as SNP) cause allodynia and prime headache in migraine models</a:t>
          </a:r>
        </a:p>
      </dgm:t>
    </dgm:pt>
    <dgm:pt modelId="{961CAD42-2AA0-419A-8429-51BD728CEE9F}" type="parTrans" cxnId="{E0F0FDD0-0F3A-4CD8-8284-316B03CEE7EB}">
      <dgm:prSet/>
      <dgm:spPr/>
      <dgm:t>
        <a:bodyPr/>
        <a:lstStyle/>
        <a:p>
          <a:endParaRPr lang="en-US"/>
        </a:p>
      </dgm:t>
    </dgm:pt>
    <dgm:pt modelId="{ED371D5E-9261-4685-93FB-2F94439F36CA}" type="sibTrans" cxnId="{E0F0FDD0-0F3A-4CD8-8284-316B03CEE7EB}">
      <dgm:prSet/>
      <dgm:spPr/>
      <dgm:t>
        <a:bodyPr/>
        <a:lstStyle/>
        <a:p>
          <a:endParaRPr lang="en-US"/>
        </a:p>
      </dgm:t>
    </dgm:pt>
    <dgm:pt modelId="{1AE9B8B4-3254-4CEA-89F4-B6A472032E7A}">
      <dgm:prSet custT="1"/>
      <dgm:spPr/>
      <dgm:t>
        <a:bodyPr/>
        <a:lstStyle/>
        <a:p>
          <a:r>
            <a:rPr lang="en-US" sz="2200" dirty="0"/>
            <a:t>NOS inhibitors can stop migraine headache and reduce photophobia/phonophobia</a:t>
          </a:r>
        </a:p>
      </dgm:t>
    </dgm:pt>
    <dgm:pt modelId="{64F4ADDE-7241-4001-9FF0-62BEA3AFCD3D}" type="parTrans" cxnId="{F3F16020-DDA6-4D6C-876C-E778D2BBC3D4}">
      <dgm:prSet/>
      <dgm:spPr/>
      <dgm:t>
        <a:bodyPr/>
        <a:lstStyle/>
        <a:p>
          <a:endParaRPr lang="en-US"/>
        </a:p>
      </dgm:t>
    </dgm:pt>
    <dgm:pt modelId="{FCB47DCE-CFBE-4F42-B75A-C130BC1EBA6F}" type="sibTrans" cxnId="{F3F16020-DDA6-4D6C-876C-E778D2BBC3D4}">
      <dgm:prSet/>
      <dgm:spPr/>
      <dgm:t>
        <a:bodyPr/>
        <a:lstStyle/>
        <a:p>
          <a:endParaRPr lang="en-US"/>
        </a:p>
      </dgm:t>
    </dgm:pt>
    <dgm:pt modelId="{11DA79F2-F795-4015-914E-BAEE89F3E604}">
      <dgm:prSet custT="1"/>
      <dgm:spPr/>
      <dgm:t>
        <a:bodyPr/>
        <a:lstStyle/>
        <a:p>
          <a:r>
            <a:rPr lang="en-US" sz="2200" dirty="0"/>
            <a:t>possibly sensitivity to NO can trigger headache in migraine patients</a:t>
          </a:r>
        </a:p>
      </dgm:t>
    </dgm:pt>
    <dgm:pt modelId="{63BAC97F-D292-4BAA-85F0-9F6F248EB1B0}" type="parTrans" cxnId="{22A96EAC-4C53-4ED5-A305-5D9FDF2A05DD}">
      <dgm:prSet/>
      <dgm:spPr/>
      <dgm:t>
        <a:bodyPr/>
        <a:lstStyle/>
        <a:p>
          <a:endParaRPr lang="en-US"/>
        </a:p>
      </dgm:t>
    </dgm:pt>
    <dgm:pt modelId="{98205D48-9D98-4F3C-A25B-3961D9A79654}" type="sibTrans" cxnId="{22A96EAC-4C53-4ED5-A305-5D9FDF2A05DD}">
      <dgm:prSet/>
      <dgm:spPr/>
      <dgm:t>
        <a:bodyPr/>
        <a:lstStyle/>
        <a:p>
          <a:endParaRPr lang="en-US"/>
        </a:p>
      </dgm:t>
    </dgm:pt>
    <dgm:pt modelId="{C0662348-D105-4700-8D55-837D7B55DB56}" type="pres">
      <dgm:prSet presAssocID="{B446E636-4CEE-43DF-8A55-CD8DFE866B19}" presName="root" presStyleCnt="0">
        <dgm:presLayoutVars>
          <dgm:dir/>
          <dgm:resizeHandles val="exact"/>
        </dgm:presLayoutVars>
      </dgm:prSet>
      <dgm:spPr/>
    </dgm:pt>
    <dgm:pt modelId="{DBB28DCB-520D-451C-AB4C-17CABFAB1246}" type="pres">
      <dgm:prSet presAssocID="{13830497-583E-4C42-9962-2414C2335EE8}" presName="compNode" presStyleCnt="0"/>
      <dgm:spPr/>
    </dgm:pt>
    <dgm:pt modelId="{8719E2D3-AD2E-4B94-A7F1-B552CA5C8DAE}" type="pres">
      <dgm:prSet presAssocID="{13830497-583E-4C42-9962-2414C2335EE8}" presName="bgRect" presStyleLbl="bgShp" presStyleIdx="0" presStyleCnt="4"/>
      <dgm:spPr/>
    </dgm:pt>
    <dgm:pt modelId="{E697ACD8-D8AD-42C2-8155-26EB8FD9941D}" type="pres">
      <dgm:prSet presAssocID="{13830497-583E-4C42-9962-2414C2335E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B62DA47-4031-42FD-B1A5-5999CBF62E2D}" type="pres">
      <dgm:prSet presAssocID="{13830497-583E-4C42-9962-2414C2335EE8}" presName="spaceRect" presStyleCnt="0"/>
      <dgm:spPr/>
    </dgm:pt>
    <dgm:pt modelId="{20D55E46-2D73-4CED-967B-6AED0771470D}" type="pres">
      <dgm:prSet presAssocID="{13830497-583E-4C42-9962-2414C2335EE8}" presName="parTx" presStyleLbl="revTx" presStyleIdx="0" presStyleCnt="4">
        <dgm:presLayoutVars>
          <dgm:chMax val="0"/>
          <dgm:chPref val="0"/>
        </dgm:presLayoutVars>
      </dgm:prSet>
      <dgm:spPr/>
    </dgm:pt>
    <dgm:pt modelId="{B0562BC0-9BE0-48EE-9E2E-F7579C455554}" type="pres">
      <dgm:prSet presAssocID="{95228885-D673-4AC7-8E07-AC439E582D54}" presName="sibTrans" presStyleCnt="0"/>
      <dgm:spPr/>
    </dgm:pt>
    <dgm:pt modelId="{10F11B29-9279-4A2B-95B5-D3DC3EEA25EC}" type="pres">
      <dgm:prSet presAssocID="{E628A852-8418-406B-AED2-6D00935401AE}" presName="compNode" presStyleCnt="0"/>
      <dgm:spPr/>
    </dgm:pt>
    <dgm:pt modelId="{2E6B3081-6E3C-40A8-B7DF-7B2DE1EF8271}" type="pres">
      <dgm:prSet presAssocID="{E628A852-8418-406B-AED2-6D00935401AE}" presName="bgRect" presStyleLbl="bgShp" presStyleIdx="1" presStyleCnt="4"/>
      <dgm:spPr/>
    </dgm:pt>
    <dgm:pt modelId="{07E1FF9F-70F5-4BD9-A3FF-FEA29FCF8A14}" type="pres">
      <dgm:prSet presAssocID="{E628A852-8418-406B-AED2-6D00935401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FFC3656-83A5-4174-978F-CCEF4816C2C8}" type="pres">
      <dgm:prSet presAssocID="{E628A852-8418-406B-AED2-6D00935401AE}" presName="spaceRect" presStyleCnt="0"/>
      <dgm:spPr/>
    </dgm:pt>
    <dgm:pt modelId="{394D9E4C-B458-4BF7-BA93-083503229E29}" type="pres">
      <dgm:prSet presAssocID="{E628A852-8418-406B-AED2-6D00935401AE}" presName="parTx" presStyleLbl="revTx" presStyleIdx="1" presStyleCnt="4">
        <dgm:presLayoutVars>
          <dgm:chMax val="0"/>
          <dgm:chPref val="0"/>
        </dgm:presLayoutVars>
      </dgm:prSet>
      <dgm:spPr/>
    </dgm:pt>
    <dgm:pt modelId="{7871FA55-A712-4C7E-B07D-CFA645D62354}" type="pres">
      <dgm:prSet presAssocID="{ED371D5E-9261-4685-93FB-2F94439F36CA}" presName="sibTrans" presStyleCnt="0"/>
      <dgm:spPr/>
    </dgm:pt>
    <dgm:pt modelId="{735623DD-1A12-4E0C-A04C-A946F9A17193}" type="pres">
      <dgm:prSet presAssocID="{1AE9B8B4-3254-4CEA-89F4-B6A472032E7A}" presName="compNode" presStyleCnt="0"/>
      <dgm:spPr/>
    </dgm:pt>
    <dgm:pt modelId="{8835ED15-6A72-428A-A028-D548762033EA}" type="pres">
      <dgm:prSet presAssocID="{1AE9B8B4-3254-4CEA-89F4-B6A472032E7A}" presName="bgRect" presStyleLbl="bgShp" presStyleIdx="2" presStyleCnt="4"/>
      <dgm:spPr/>
    </dgm:pt>
    <dgm:pt modelId="{703A6041-0961-4E65-A24D-00F89597C2EB}" type="pres">
      <dgm:prSet presAssocID="{1AE9B8B4-3254-4CEA-89F4-B6A472032E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9A9A1B3-B811-478C-B70C-18352298B5DE}" type="pres">
      <dgm:prSet presAssocID="{1AE9B8B4-3254-4CEA-89F4-B6A472032E7A}" presName="spaceRect" presStyleCnt="0"/>
      <dgm:spPr/>
    </dgm:pt>
    <dgm:pt modelId="{D5C7DA16-7725-444E-9AB3-AF299A4731A7}" type="pres">
      <dgm:prSet presAssocID="{1AE9B8B4-3254-4CEA-89F4-B6A472032E7A}" presName="parTx" presStyleLbl="revTx" presStyleIdx="2" presStyleCnt="4">
        <dgm:presLayoutVars>
          <dgm:chMax val="0"/>
          <dgm:chPref val="0"/>
        </dgm:presLayoutVars>
      </dgm:prSet>
      <dgm:spPr/>
    </dgm:pt>
    <dgm:pt modelId="{BAF626A4-5FB7-4563-8880-A619A21AB843}" type="pres">
      <dgm:prSet presAssocID="{FCB47DCE-CFBE-4F42-B75A-C130BC1EBA6F}" presName="sibTrans" presStyleCnt="0"/>
      <dgm:spPr/>
    </dgm:pt>
    <dgm:pt modelId="{4011183B-B83E-4487-98E4-C68322DCFAB6}" type="pres">
      <dgm:prSet presAssocID="{11DA79F2-F795-4015-914E-BAEE89F3E604}" presName="compNode" presStyleCnt="0"/>
      <dgm:spPr/>
    </dgm:pt>
    <dgm:pt modelId="{C8251B31-A62D-458E-8D2A-6AE97996FE70}" type="pres">
      <dgm:prSet presAssocID="{11DA79F2-F795-4015-914E-BAEE89F3E604}" presName="bgRect" presStyleLbl="bgShp" presStyleIdx="3" presStyleCnt="4"/>
      <dgm:spPr/>
    </dgm:pt>
    <dgm:pt modelId="{379AE691-8F4C-4BEC-A3BC-D875174C35C4}" type="pres">
      <dgm:prSet presAssocID="{11DA79F2-F795-4015-914E-BAEE89F3E6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281FC8F-FDD1-44CD-9D11-E673AE4E9FAB}" type="pres">
      <dgm:prSet presAssocID="{11DA79F2-F795-4015-914E-BAEE89F3E604}" presName="spaceRect" presStyleCnt="0"/>
      <dgm:spPr/>
    </dgm:pt>
    <dgm:pt modelId="{158CE797-8FD4-484B-880F-1A08C42029CD}" type="pres">
      <dgm:prSet presAssocID="{11DA79F2-F795-4015-914E-BAEE89F3E6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F16020-DDA6-4D6C-876C-E778D2BBC3D4}" srcId="{B446E636-4CEE-43DF-8A55-CD8DFE866B19}" destId="{1AE9B8B4-3254-4CEA-89F4-B6A472032E7A}" srcOrd="2" destOrd="0" parTransId="{64F4ADDE-7241-4001-9FF0-62BEA3AFCD3D}" sibTransId="{FCB47DCE-CFBE-4F42-B75A-C130BC1EBA6F}"/>
    <dgm:cxn modelId="{CB82E134-5555-4866-B217-C006641C9682}" srcId="{B446E636-4CEE-43DF-8A55-CD8DFE866B19}" destId="{13830497-583E-4C42-9962-2414C2335EE8}" srcOrd="0" destOrd="0" parTransId="{6CC8ADC1-A1B4-4322-B64A-6D87A5CF53C3}" sibTransId="{95228885-D673-4AC7-8E07-AC439E582D54}"/>
    <dgm:cxn modelId="{F9EF8944-B61C-40EF-8F46-F48F21AACF4E}" type="presOf" srcId="{1AE9B8B4-3254-4CEA-89F4-B6A472032E7A}" destId="{D5C7DA16-7725-444E-9AB3-AF299A4731A7}" srcOrd="0" destOrd="0" presId="urn:microsoft.com/office/officeart/2018/2/layout/IconVerticalSolidList"/>
    <dgm:cxn modelId="{7E78016F-3AB3-4D61-94A9-6D4BEF3948D9}" type="presOf" srcId="{B446E636-4CEE-43DF-8A55-CD8DFE866B19}" destId="{C0662348-D105-4700-8D55-837D7B55DB56}" srcOrd="0" destOrd="0" presId="urn:microsoft.com/office/officeart/2018/2/layout/IconVerticalSolidList"/>
    <dgm:cxn modelId="{0487FE88-FA17-455F-ABEA-A8FB5796B8B2}" type="presOf" srcId="{E628A852-8418-406B-AED2-6D00935401AE}" destId="{394D9E4C-B458-4BF7-BA93-083503229E29}" srcOrd="0" destOrd="0" presId="urn:microsoft.com/office/officeart/2018/2/layout/IconVerticalSolidList"/>
    <dgm:cxn modelId="{22A96EAC-4C53-4ED5-A305-5D9FDF2A05DD}" srcId="{B446E636-4CEE-43DF-8A55-CD8DFE866B19}" destId="{11DA79F2-F795-4015-914E-BAEE89F3E604}" srcOrd="3" destOrd="0" parTransId="{63BAC97F-D292-4BAA-85F0-9F6F248EB1B0}" sibTransId="{98205D48-9D98-4F3C-A25B-3961D9A79654}"/>
    <dgm:cxn modelId="{E0F0FDD0-0F3A-4CD8-8284-316B03CEE7EB}" srcId="{B446E636-4CEE-43DF-8A55-CD8DFE866B19}" destId="{E628A852-8418-406B-AED2-6D00935401AE}" srcOrd="1" destOrd="0" parTransId="{961CAD42-2AA0-419A-8429-51BD728CEE9F}" sibTransId="{ED371D5E-9261-4685-93FB-2F94439F36CA}"/>
    <dgm:cxn modelId="{98CC9AD9-D0FB-4BF2-97CA-0C1E49855BCA}" type="presOf" srcId="{13830497-583E-4C42-9962-2414C2335EE8}" destId="{20D55E46-2D73-4CED-967B-6AED0771470D}" srcOrd="0" destOrd="0" presId="urn:microsoft.com/office/officeart/2018/2/layout/IconVerticalSolidList"/>
    <dgm:cxn modelId="{422E47DE-8734-4378-B61E-02892EACD5AE}" type="presOf" srcId="{11DA79F2-F795-4015-914E-BAEE89F3E604}" destId="{158CE797-8FD4-484B-880F-1A08C42029CD}" srcOrd="0" destOrd="0" presId="urn:microsoft.com/office/officeart/2018/2/layout/IconVerticalSolidList"/>
    <dgm:cxn modelId="{911EB361-D182-4A9B-97B6-7097D7CDA3EA}" type="presParOf" srcId="{C0662348-D105-4700-8D55-837D7B55DB56}" destId="{DBB28DCB-520D-451C-AB4C-17CABFAB1246}" srcOrd="0" destOrd="0" presId="urn:microsoft.com/office/officeart/2018/2/layout/IconVerticalSolidList"/>
    <dgm:cxn modelId="{99C749D9-67E7-4F66-9A77-DFEE3A550A9D}" type="presParOf" srcId="{DBB28DCB-520D-451C-AB4C-17CABFAB1246}" destId="{8719E2D3-AD2E-4B94-A7F1-B552CA5C8DAE}" srcOrd="0" destOrd="0" presId="urn:microsoft.com/office/officeart/2018/2/layout/IconVerticalSolidList"/>
    <dgm:cxn modelId="{3084BD62-D117-4A00-AE0B-46FAC4A10818}" type="presParOf" srcId="{DBB28DCB-520D-451C-AB4C-17CABFAB1246}" destId="{E697ACD8-D8AD-42C2-8155-26EB8FD9941D}" srcOrd="1" destOrd="0" presId="urn:microsoft.com/office/officeart/2018/2/layout/IconVerticalSolidList"/>
    <dgm:cxn modelId="{2337828F-A7A6-4B0E-A108-1206BF7D00EB}" type="presParOf" srcId="{DBB28DCB-520D-451C-AB4C-17CABFAB1246}" destId="{6B62DA47-4031-42FD-B1A5-5999CBF62E2D}" srcOrd="2" destOrd="0" presId="urn:microsoft.com/office/officeart/2018/2/layout/IconVerticalSolidList"/>
    <dgm:cxn modelId="{41D24DFF-C0DD-4FC0-9099-31EC89A4F52D}" type="presParOf" srcId="{DBB28DCB-520D-451C-AB4C-17CABFAB1246}" destId="{20D55E46-2D73-4CED-967B-6AED0771470D}" srcOrd="3" destOrd="0" presId="urn:microsoft.com/office/officeart/2018/2/layout/IconVerticalSolidList"/>
    <dgm:cxn modelId="{0BE8C5CE-11FF-4E6C-9598-FEBF47D37C98}" type="presParOf" srcId="{C0662348-D105-4700-8D55-837D7B55DB56}" destId="{B0562BC0-9BE0-48EE-9E2E-F7579C455554}" srcOrd="1" destOrd="0" presId="urn:microsoft.com/office/officeart/2018/2/layout/IconVerticalSolidList"/>
    <dgm:cxn modelId="{EFF1572A-3120-4D19-8C90-A025A8A99A6D}" type="presParOf" srcId="{C0662348-D105-4700-8D55-837D7B55DB56}" destId="{10F11B29-9279-4A2B-95B5-D3DC3EEA25EC}" srcOrd="2" destOrd="0" presId="urn:microsoft.com/office/officeart/2018/2/layout/IconVerticalSolidList"/>
    <dgm:cxn modelId="{B9E6649B-6858-4D0C-BB10-422D40259A92}" type="presParOf" srcId="{10F11B29-9279-4A2B-95B5-D3DC3EEA25EC}" destId="{2E6B3081-6E3C-40A8-B7DF-7B2DE1EF8271}" srcOrd="0" destOrd="0" presId="urn:microsoft.com/office/officeart/2018/2/layout/IconVerticalSolidList"/>
    <dgm:cxn modelId="{F68A945D-E08C-4A73-B503-70225A7AEAAC}" type="presParOf" srcId="{10F11B29-9279-4A2B-95B5-D3DC3EEA25EC}" destId="{07E1FF9F-70F5-4BD9-A3FF-FEA29FCF8A14}" srcOrd="1" destOrd="0" presId="urn:microsoft.com/office/officeart/2018/2/layout/IconVerticalSolidList"/>
    <dgm:cxn modelId="{C74440AD-68BA-4E68-9FF0-C9756A5E55EA}" type="presParOf" srcId="{10F11B29-9279-4A2B-95B5-D3DC3EEA25EC}" destId="{AFFC3656-83A5-4174-978F-CCEF4816C2C8}" srcOrd="2" destOrd="0" presId="urn:microsoft.com/office/officeart/2018/2/layout/IconVerticalSolidList"/>
    <dgm:cxn modelId="{B8A100D6-FD17-4323-ACF7-DE8337E610C4}" type="presParOf" srcId="{10F11B29-9279-4A2B-95B5-D3DC3EEA25EC}" destId="{394D9E4C-B458-4BF7-BA93-083503229E29}" srcOrd="3" destOrd="0" presId="urn:microsoft.com/office/officeart/2018/2/layout/IconVerticalSolidList"/>
    <dgm:cxn modelId="{1F4669A6-FC72-42A5-AEA5-BF3355FB3B0F}" type="presParOf" srcId="{C0662348-D105-4700-8D55-837D7B55DB56}" destId="{7871FA55-A712-4C7E-B07D-CFA645D62354}" srcOrd="3" destOrd="0" presId="urn:microsoft.com/office/officeart/2018/2/layout/IconVerticalSolidList"/>
    <dgm:cxn modelId="{6599087C-E66F-47AC-B833-14B8C1DC5D64}" type="presParOf" srcId="{C0662348-D105-4700-8D55-837D7B55DB56}" destId="{735623DD-1A12-4E0C-A04C-A946F9A17193}" srcOrd="4" destOrd="0" presId="urn:microsoft.com/office/officeart/2018/2/layout/IconVerticalSolidList"/>
    <dgm:cxn modelId="{A8A88345-72E7-4CBB-9BEF-F732AEFBEB61}" type="presParOf" srcId="{735623DD-1A12-4E0C-A04C-A946F9A17193}" destId="{8835ED15-6A72-428A-A028-D548762033EA}" srcOrd="0" destOrd="0" presId="urn:microsoft.com/office/officeart/2018/2/layout/IconVerticalSolidList"/>
    <dgm:cxn modelId="{7DA4FDEB-9B40-4DBA-8B68-F4F33FB0F5D7}" type="presParOf" srcId="{735623DD-1A12-4E0C-A04C-A946F9A17193}" destId="{703A6041-0961-4E65-A24D-00F89597C2EB}" srcOrd="1" destOrd="0" presId="urn:microsoft.com/office/officeart/2018/2/layout/IconVerticalSolidList"/>
    <dgm:cxn modelId="{A51B5E98-DE64-4863-A5D6-878D00915502}" type="presParOf" srcId="{735623DD-1A12-4E0C-A04C-A946F9A17193}" destId="{89A9A1B3-B811-478C-B70C-18352298B5DE}" srcOrd="2" destOrd="0" presId="urn:microsoft.com/office/officeart/2018/2/layout/IconVerticalSolidList"/>
    <dgm:cxn modelId="{F2065B4D-AFC6-4A5E-8B4D-8B52B4FDC3E9}" type="presParOf" srcId="{735623DD-1A12-4E0C-A04C-A946F9A17193}" destId="{D5C7DA16-7725-444E-9AB3-AF299A4731A7}" srcOrd="3" destOrd="0" presId="urn:microsoft.com/office/officeart/2018/2/layout/IconVerticalSolidList"/>
    <dgm:cxn modelId="{D27FCB04-DC07-4239-AFD4-AD65ED86A65B}" type="presParOf" srcId="{C0662348-D105-4700-8D55-837D7B55DB56}" destId="{BAF626A4-5FB7-4563-8880-A619A21AB843}" srcOrd="5" destOrd="0" presId="urn:microsoft.com/office/officeart/2018/2/layout/IconVerticalSolidList"/>
    <dgm:cxn modelId="{7AABEEB4-98A8-4602-8F42-1B2A2E32299E}" type="presParOf" srcId="{C0662348-D105-4700-8D55-837D7B55DB56}" destId="{4011183B-B83E-4487-98E4-C68322DCFAB6}" srcOrd="6" destOrd="0" presId="urn:microsoft.com/office/officeart/2018/2/layout/IconVerticalSolidList"/>
    <dgm:cxn modelId="{88A6A1AF-3B65-4AB4-AA6C-F8D66299AED6}" type="presParOf" srcId="{4011183B-B83E-4487-98E4-C68322DCFAB6}" destId="{C8251B31-A62D-458E-8D2A-6AE97996FE70}" srcOrd="0" destOrd="0" presId="urn:microsoft.com/office/officeart/2018/2/layout/IconVerticalSolidList"/>
    <dgm:cxn modelId="{E2B1CEAA-0626-4D56-9BEA-B0B6E6CE6EE2}" type="presParOf" srcId="{4011183B-B83E-4487-98E4-C68322DCFAB6}" destId="{379AE691-8F4C-4BEC-A3BC-D875174C35C4}" srcOrd="1" destOrd="0" presId="urn:microsoft.com/office/officeart/2018/2/layout/IconVerticalSolidList"/>
    <dgm:cxn modelId="{5669F3B7-3AB0-438E-BAE0-7BA6152FAE5C}" type="presParOf" srcId="{4011183B-B83E-4487-98E4-C68322DCFAB6}" destId="{0281FC8F-FDD1-44CD-9D11-E673AE4E9FAB}" srcOrd="2" destOrd="0" presId="urn:microsoft.com/office/officeart/2018/2/layout/IconVerticalSolidList"/>
    <dgm:cxn modelId="{E6FA57FF-5541-48DA-AF5C-6ED68E7D0A5F}" type="presParOf" srcId="{4011183B-B83E-4487-98E4-C68322DCFAB6}" destId="{158CE797-8FD4-484B-880F-1A08C42029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997BB-5844-4548-9C07-11A9AA20D1AB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5A018D-AB77-400D-B8F8-51D7FC6E8B95}">
      <dgm:prSet/>
      <dgm:spPr/>
      <dgm:t>
        <a:bodyPr/>
        <a:lstStyle/>
        <a:p>
          <a:r>
            <a:rPr lang="en-US"/>
            <a:t>NOS inhibitors</a:t>
          </a:r>
        </a:p>
      </dgm:t>
    </dgm:pt>
    <dgm:pt modelId="{ABD56A35-1EF4-40A0-AE36-2B47F2E27ABE}" type="parTrans" cxnId="{DC2FF0FD-265D-48CB-805A-F23515A8CD39}">
      <dgm:prSet/>
      <dgm:spPr/>
      <dgm:t>
        <a:bodyPr/>
        <a:lstStyle/>
        <a:p>
          <a:endParaRPr lang="en-US"/>
        </a:p>
      </dgm:t>
    </dgm:pt>
    <dgm:pt modelId="{11584F2F-19A0-4C0C-AE6D-4B8E751326E2}" type="sibTrans" cxnId="{DC2FF0FD-265D-48CB-805A-F23515A8CD39}">
      <dgm:prSet/>
      <dgm:spPr/>
      <dgm:t>
        <a:bodyPr/>
        <a:lstStyle/>
        <a:p>
          <a:endParaRPr lang="en-US"/>
        </a:p>
      </dgm:t>
    </dgm:pt>
    <dgm:pt modelId="{3B106937-E198-4CE9-9D65-E401A287FEA9}">
      <dgm:prSet/>
      <dgm:spPr/>
      <dgm:t>
        <a:bodyPr/>
        <a:lstStyle/>
        <a:p>
          <a:r>
            <a:rPr lang="en-US" dirty="0"/>
            <a:t>L-NMMA: non selective, for migraine and tension type headache</a:t>
          </a:r>
        </a:p>
      </dgm:t>
    </dgm:pt>
    <dgm:pt modelId="{9E68D59F-0576-4388-8E35-12C673E518E9}" type="parTrans" cxnId="{ECB97194-85FD-4C20-85C4-872CC4926644}">
      <dgm:prSet/>
      <dgm:spPr/>
      <dgm:t>
        <a:bodyPr/>
        <a:lstStyle/>
        <a:p>
          <a:endParaRPr lang="en-US"/>
        </a:p>
      </dgm:t>
    </dgm:pt>
    <dgm:pt modelId="{EB04D078-4F06-41E2-BC2B-006CD1F596D9}" type="sibTrans" cxnId="{ECB97194-85FD-4C20-85C4-872CC4926644}">
      <dgm:prSet/>
      <dgm:spPr/>
      <dgm:t>
        <a:bodyPr/>
        <a:lstStyle/>
        <a:p>
          <a:endParaRPr lang="en-US"/>
        </a:p>
      </dgm:t>
    </dgm:pt>
    <dgm:pt modelId="{E96692C2-629A-428E-9DE7-316B3FE79831}">
      <dgm:prSet/>
      <dgm:spPr/>
      <dgm:t>
        <a:bodyPr/>
        <a:lstStyle/>
        <a:p>
          <a:r>
            <a:rPr lang="en-US"/>
            <a:t>NO scavengers</a:t>
          </a:r>
        </a:p>
      </dgm:t>
    </dgm:pt>
    <dgm:pt modelId="{1053AC68-275A-48FD-A5CA-466DAC59A05C}" type="parTrans" cxnId="{C0CF5AFF-8A61-4D51-B633-735B0F6270D6}">
      <dgm:prSet/>
      <dgm:spPr/>
      <dgm:t>
        <a:bodyPr/>
        <a:lstStyle/>
        <a:p>
          <a:endParaRPr lang="en-US"/>
        </a:p>
      </dgm:t>
    </dgm:pt>
    <dgm:pt modelId="{F1402C88-7C0B-445B-9D92-AC9BC2C63C42}" type="sibTrans" cxnId="{C0CF5AFF-8A61-4D51-B633-735B0F6270D6}">
      <dgm:prSet/>
      <dgm:spPr/>
      <dgm:t>
        <a:bodyPr/>
        <a:lstStyle/>
        <a:p>
          <a:endParaRPr lang="en-US"/>
        </a:p>
      </dgm:t>
    </dgm:pt>
    <dgm:pt modelId="{025D7995-88D5-4667-9F1B-B5C37D5DD8F0}">
      <dgm:prSet/>
      <dgm:spPr/>
      <dgm:t>
        <a:bodyPr/>
        <a:lstStyle/>
        <a:p>
          <a:r>
            <a:rPr lang="en-US"/>
            <a:t>hydroxycobalamin</a:t>
          </a:r>
        </a:p>
      </dgm:t>
    </dgm:pt>
    <dgm:pt modelId="{666D22ED-7334-4B60-ADFB-5D6D03C4703E}" type="parTrans" cxnId="{42425791-1F5D-442A-8077-69E3A732BD3A}">
      <dgm:prSet/>
      <dgm:spPr/>
      <dgm:t>
        <a:bodyPr/>
        <a:lstStyle/>
        <a:p>
          <a:endParaRPr lang="en-US"/>
        </a:p>
      </dgm:t>
    </dgm:pt>
    <dgm:pt modelId="{99E89F89-58C2-482D-8086-40F1D45D1493}" type="sibTrans" cxnId="{42425791-1F5D-442A-8077-69E3A732BD3A}">
      <dgm:prSet/>
      <dgm:spPr/>
      <dgm:t>
        <a:bodyPr/>
        <a:lstStyle/>
        <a:p>
          <a:endParaRPr lang="en-US"/>
        </a:p>
      </dgm:t>
    </dgm:pt>
    <dgm:pt modelId="{86912022-8D33-4565-9407-4DC00EC414FB}">
      <dgm:prSet/>
      <dgm:spPr/>
      <dgm:t>
        <a:bodyPr/>
        <a:lstStyle/>
        <a:p>
          <a:r>
            <a:rPr lang="en-US" dirty="0"/>
            <a:t>sumatriptan</a:t>
          </a:r>
        </a:p>
      </dgm:t>
    </dgm:pt>
    <dgm:pt modelId="{482BC579-F099-4434-993B-47DE014A9606}" type="parTrans" cxnId="{971B4184-55E7-4D7F-B587-72B30140F62C}">
      <dgm:prSet/>
      <dgm:spPr/>
      <dgm:t>
        <a:bodyPr/>
        <a:lstStyle/>
        <a:p>
          <a:endParaRPr lang="en-US"/>
        </a:p>
      </dgm:t>
    </dgm:pt>
    <dgm:pt modelId="{61D44D7E-DE0E-45A0-892B-C284547B0E4E}" type="sibTrans" cxnId="{971B4184-55E7-4D7F-B587-72B30140F62C}">
      <dgm:prSet/>
      <dgm:spPr/>
      <dgm:t>
        <a:bodyPr/>
        <a:lstStyle/>
        <a:p>
          <a:endParaRPr lang="en-US"/>
        </a:p>
      </dgm:t>
    </dgm:pt>
    <dgm:pt modelId="{77E86C9A-3F02-45E8-AC81-B0909AF343A7}">
      <dgm:prSet/>
      <dgm:spPr/>
      <dgm:t>
        <a:bodyPr/>
        <a:lstStyle/>
        <a:p>
          <a:r>
            <a:rPr lang="en-US"/>
            <a:t>CGRP antagonists</a:t>
          </a:r>
        </a:p>
      </dgm:t>
    </dgm:pt>
    <dgm:pt modelId="{69AF91D1-703B-42C1-98E2-606B5C0D5BED}" type="parTrans" cxnId="{77BAD29B-7939-45C4-8B37-8E2A795660E4}">
      <dgm:prSet/>
      <dgm:spPr/>
      <dgm:t>
        <a:bodyPr/>
        <a:lstStyle/>
        <a:p>
          <a:endParaRPr lang="en-US"/>
        </a:p>
      </dgm:t>
    </dgm:pt>
    <dgm:pt modelId="{71EC4B41-FAD0-4049-82EB-52DA8E25B91A}" type="sibTrans" cxnId="{77BAD29B-7939-45C4-8B37-8E2A795660E4}">
      <dgm:prSet/>
      <dgm:spPr/>
      <dgm:t>
        <a:bodyPr/>
        <a:lstStyle/>
        <a:p>
          <a:endParaRPr lang="en-US"/>
        </a:p>
      </dgm:t>
    </dgm:pt>
    <dgm:pt modelId="{A6A99598-E358-1147-9ECE-0862EF9D53AE}">
      <dgm:prSet/>
      <dgm:spPr/>
      <dgm:t>
        <a:bodyPr/>
        <a:lstStyle/>
        <a:p>
          <a:r>
            <a:rPr lang="en-US" dirty="0"/>
            <a:t>NXN-323: selective for </a:t>
          </a:r>
          <a:r>
            <a:rPr lang="en-US" dirty="0" err="1"/>
            <a:t>nNOS</a:t>
          </a:r>
          <a:endParaRPr lang="en-US" dirty="0"/>
        </a:p>
      </dgm:t>
    </dgm:pt>
    <dgm:pt modelId="{15027F6D-DE22-314E-BD0F-ABFA1C8FEA8A}" type="parTrans" cxnId="{2C0613EC-8486-3046-B641-13BD2B78C5C1}">
      <dgm:prSet/>
      <dgm:spPr/>
      <dgm:t>
        <a:bodyPr/>
        <a:lstStyle/>
        <a:p>
          <a:endParaRPr lang="en-US"/>
        </a:p>
      </dgm:t>
    </dgm:pt>
    <dgm:pt modelId="{5F1FCB9D-FFDA-7242-95B3-4BCDDDDB4747}" type="sibTrans" cxnId="{2C0613EC-8486-3046-B641-13BD2B78C5C1}">
      <dgm:prSet/>
      <dgm:spPr/>
      <dgm:t>
        <a:bodyPr/>
        <a:lstStyle/>
        <a:p>
          <a:endParaRPr lang="en-US"/>
        </a:p>
      </dgm:t>
    </dgm:pt>
    <dgm:pt modelId="{1A004FE1-7B8F-EB47-ABCA-7ABBA7028665}" type="pres">
      <dgm:prSet presAssocID="{EF8997BB-5844-4548-9C07-11A9AA20D1AB}" presName="linear" presStyleCnt="0">
        <dgm:presLayoutVars>
          <dgm:dir/>
          <dgm:animLvl val="lvl"/>
          <dgm:resizeHandles val="exact"/>
        </dgm:presLayoutVars>
      </dgm:prSet>
      <dgm:spPr/>
    </dgm:pt>
    <dgm:pt modelId="{222563BC-01A9-8140-8C13-04ED0441BE36}" type="pres">
      <dgm:prSet presAssocID="{155A018D-AB77-400D-B8F8-51D7FC6E8B95}" presName="parentLin" presStyleCnt="0"/>
      <dgm:spPr/>
    </dgm:pt>
    <dgm:pt modelId="{7AF9CCA3-EC81-4B4F-9BF4-6A0C94C40775}" type="pres">
      <dgm:prSet presAssocID="{155A018D-AB77-400D-B8F8-51D7FC6E8B95}" presName="parentLeftMargin" presStyleLbl="node1" presStyleIdx="0" presStyleCnt="3"/>
      <dgm:spPr/>
    </dgm:pt>
    <dgm:pt modelId="{1118494B-9D97-484F-8592-ECB1B9294224}" type="pres">
      <dgm:prSet presAssocID="{155A018D-AB77-400D-B8F8-51D7FC6E8B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0C7ABC-8758-2C4B-AB99-F1380C236B5F}" type="pres">
      <dgm:prSet presAssocID="{155A018D-AB77-400D-B8F8-51D7FC6E8B95}" presName="negativeSpace" presStyleCnt="0"/>
      <dgm:spPr/>
    </dgm:pt>
    <dgm:pt modelId="{242819FF-7DCE-3143-82BF-12CB7A742811}" type="pres">
      <dgm:prSet presAssocID="{155A018D-AB77-400D-B8F8-51D7FC6E8B95}" presName="childText" presStyleLbl="conFgAcc1" presStyleIdx="0" presStyleCnt="3">
        <dgm:presLayoutVars>
          <dgm:bulletEnabled val="1"/>
        </dgm:presLayoutVars>
      </dgm:prSet>
      <dgm:spPr/>
    </dgm:pt>
    <dgm:pt modelId="{E56D2704-2725-4041-811F-4239EA046BFD}" type="pres">
      <dgm:prSet presAssocID="{11584F2F-19A0-4C0C-AE6D-4B8E751326E2}" presName="spaceBetweenRectangles" presStyleCnt="0"/>
      <dgm:spPr/>
    </dgm:pt>
    <dgm:pt modelId="{8385FAAC-D599-304E-9D30-7FDAEA9305B8}" type="pres">
      <dgm:prSet presAssocID="{E96692C2-629A-428E-9DE7-316B3FE79831}" presName="parentLin" presStyleCnt="0"/>
      <dgm:spPr/>
    </dgm:pt>
    <dgm:pt modelId="{8100E129-E71B-F34C-8B64-BECC4B4D986D}" type="pres">
      <dgm:prSet presAssocID="{E96692C2-629A-428E-9DE7-316B3FE79831}" presName="parentLeftMargin" presStyleLbl="node1" presStyleIdx="0" presStyleCnt="3"/>
      <dgm:spPr/>
    </dgm:pt>
    <dgm:pt modelId="{FFB2C449-1585-E746-891C-DE1BF0D46B64}" type="pres">
      <dgm:prSet presAssocID="{E96692C2-629A-428E-9DE7-316B3FE798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05B641-CE77-AF41-B45A-04064037E131}" type="pres">
      <dgm:prSet presAssocID="{E96692C2-629A-428E-9DE7-316B3FE79831}" presName="negativeSpace" presStyleCnt="0"/>
      <dgm:spPr/>
    </dgm:pt>
    <dgm:pt modelId="{5423BF28-4894-C34F-AABA-7E09049006B1}" type="pres">
      <dgm:prSet presAssocID="{E96692C2-629A-428E-9DE7-316B3FE79831}" presName="childText" presStyleLbl="conFgAcc1" presStyleIdx="1" presStyleCnt="3">
        <dgm:presLayoutVars>
          <dgm:bulletEnabled val="1"/>
        </dgm:presLayoutVars>
      </dgm:prSet>
      <dgm:spPr/>
    </dgm:pt>
    <dgm:pt modelId="{ACB5915A-A82A-3648-97E4-8BFFC758842E}" type="pres">
      <dgm:prSet presAssocID="{F1402C88-7C0B-445B-9D92-AC9BC2C63C42}" presName="spaceBetweenRectangles" presStyleCnt="0"/>
      <dgm:spPr/>
    </dgm:pt>
    <dgm:pt modelId="{289AC9CD-399B-524D-8B00-86D84E79B990}" type="pres">
      <dgm:prSet presAssocID="{77E86C9A-3F02-45E8-AC81-B0909AF343A7}" presName="parentLin" presStyleCnt="0"/>
      <dgm:spPr/>
    </dgm:pt>
    <dgm:pt modelId="{69B043F8-6995-C042-A796-D80D4BED7848}" type="pres">
      <dgm:prSet presAssocID="{77E86C9A-3F02-45E8-AC81-B0909AF343A7}" presName="parentLeftMargin" presStyleLbl="node1" presStyleIdx="1" presStyleCnt="3"/>
      <dgm:spPr/>
    </dgm:pt>
    <dgm:pt modelId="{50CF6184-4F52-874B-A935-14D89955FDCE}" type="pres">
      <dgm:prSet presAssocID="{77E86C9A-3F02-45E8-AC81-B0909AF343A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E70066-24F2-DA46-82D8-910FB2726171}" type="pres">
      <dgm:prSet presAssocID="{77E86C9A-3F02-45E8-AC81-B0909AF343A7}" presName="negativeSpace" presStyleCnt="0"/>
      <dgm:spPr/>
    </dgm:pt>
    <dgm:pt modelId="{6A55F694-385C-DB40-88EB-7FCEC687AFE9}" type="pres">
      <dgm:prSet presAssocID="{77E86C9A-3F02-45E8-AC81-B0909AF343A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8DF4117-F89F-5143-88D8-6F523E309A5B}" type="presOf" srcId="{77E86C9A-3F02-45E8-AC81-B0909AF343A7}" destId="{50CF6184-4F52-874B-A935-14D89955FDCE}" srcOrd="1" destOrd="0" presId="urn:microsoft.com/office/officeart/2005/8/layout/list1"/>
    <dgm:cxn modelId="{309CE719-1E97-ED4C-85A0-F10C492D772F}" type="presOf" srcId="{3B106937-E198-4CE9-9D65-E401A287FEA9}" destId="{242819FF-7DCE-3143-82BF-12CB7A742811}" srcOrd="0" destOrd="0" presId="urn:microsoft.com/office/officeart/2005/8/layout/list1"/>
    <dgm:cxn modelId="{F9AB142E-D8A4-034E-8310-1CA26476D206}" type="presOf" srcId="{E96692C2-629A-428E-9DE7-316B3FE79831}" destId="{8100E129-E71B-F34C-8B64-BECC4B4D986D}" srcOrd="0" destOrd="0" presId="urn:microsoft.com/office/officeart/2005/8/layout/list1"/>
    <dgm:cxn modelId="{2FFFB147-0B8D-F644-B5CC-44AE8F79274B}" type="presOf" srcId="{025D7995-88D5-4667-9F1B-B5C37D5DD8F0}" destId="{5423BF28-4894-C34F-AABA-7E09049006B1}" srcOrd="0" destOrd="0" presId="urn:microsoft.com/office/officeart/2005/8/layout/list1"/>
    <dgm:cxn modelId="{4D905E55-0244-8547-B4B1-B4FFC24F0C3D}" type="presOf" srcId="{E96692C2-629A-428E-9DE7-316B3FE79831}" destId="{FFB2C449-1585-E746-891C-DE1BF0D46B64}" srcOrd="1" destOrd="0" presId="urn:microsoft.com/office/officeart/2005/8/layout/list1"/>
    <dgm:cxn modelId="{C2E0D86B-782C-2D4D-8791-7978178BE3DD}" type="presOf" srcId="{86912022-8D33-4565-9407-4DC00EC414FB}" destId="{5423BF28-4894-C34F-AABA-7E09049006B1}" srcOrd="0" destOrd="1" presId="urn:microsoft.com/office/officeart/2005/8/layout/list1"/>
    <dgm:cxn modelId="{C1F2E86B-460E-064C-B94B-AF52FABE6A58}" type="presOf" srcId="{77E86C9A-3F02-45E8-AC81-B0909AF343A7}" destId="{69B043F8-6995-C042-A796-D80D4BED7848}" srcOrd="0" destOrd="0" presId="urn:microsoft.com/office/officeart/2005/8/layout/list1"/>
    <dgm:cxn modelId="{971B4184-55E7-4D7F-B587-72B30140F62C}" srcId="{E96692C2-629A-428E-9DE7-316B3FE79831}" destId="{86912022-8D33-4565-9407-4DC00EC414FB}" srcOrd="1" destOrd="0" parTransId="{482BC579-F099-4434-993B-47DE014A9606}" sibTransId="{61D44D7E-DE0E-45A0-892B-C284547B0E4E}"/>
    <dgm:cxn modelId="{42425791-1F5D-442A-8077-69E3A732BD3A}" srcId="{E96692C2-629A-428E-9DE7-316B3FE79831}" destId="{025D7995-88D5-4667-9F1B-B5C37D5DD8F0}" srcOrd="0" destOrd="0" parTransId="{666D22ED-7334-4B60-ADFB-5D6D03C4703E}" sibTransId="{99E89F89-58C2-482D-8086-40F1D45D1493}"/>
    <dgm:cxn modelId="{ECB97194-85FD-4C20-85C4-872CC4926644}" srcId="{155A018D-AB77-400D-B8F8-51D7FC6E8B95}" destId="{3B106937-E198-4CE9-9D65-E401A287FEA9}" srcOrd="0" destOrd="0" parTransId="{9E68D59F-0576-4388-8E35-12C673E518E9}" sibTransId="{EB04D078-4F06-41E2-BC2B-006CD1F596D9}"/>
    <dgm:cxn modelId="{77BAD29B-7939-45C4-8B37-8E2A795660E4}" srcId="{EF8997BB-5844-4548-9C07-11A9AA20D1AB}" destId="{77E86C9A-3F02-45E8-AC81-B0909AF343A7}" srcOrd="2" destOrd="0" parTransId="{69AF91D1-703B-42C1-98E2-606B5C0D5BED}" sibTransId="{71EC4B41-FAD0-4049-82EB-52DA8E25B91A}"/>
    <dgm:cxn modelId="{AA7422D5-CC64-8D41-ADFB-AC1BE3E81F52}" type="presOf" srcId="{155A018D-AB77-400D-B8F8-51D7FC6E8B95}" destId="{1118494B-9D97-484F-8592-ECB1B9294224}" srcOrd="1" destOrd="0" presId="urn:microsoft.com/office/officeart/2005/8/layout/list1"/>
    <dgm:cxn modelId="{DE93DDD5-76EE-0245-ABAD-5961D538F6B4}" type="presOf" srcId="{EF8997BB-5844-4548-9C07-11A9AA20D1AB}" destId="{1A004FE1-7B8F-EB47-ABCA-7ABBA7028665}" srcOrd="0" destOrd="0" presId="urn:microsoft.com/office/officeart/2005/8/layout/list1"/>
    <dgm:cxn modelId="{2C0613EC-8486-3046-B641-13BD2B78C5C1}" srcId="{155A018D-AB77-400D-B8F8-51D7FC6E8B95}" destId="{A6A99598-E358-1147-9ECE-0862EF9D53AE}" srcOrd="1" destOrd="0" parTransId="{15027F6D-DE22-314E-BD0F-ABFA1C8FEA8A}" sibTransId="{5F1FCB9D-FFDA-7242-95B3-4BCDDDDB4747}"/>
    <dgm:cxn modelId="{EC7413F0-BFD5-F64A-8F67-603DA9097738}" type="presOf" srcId="{A6A99598-E358-1147-9ECE-0862EF9D53AE}" destId="{242819FF-7DCE-3143-82BF-12CB7A742811}" srcOrd="0" destOrd="1" presId="urn:microsoft.com/office/officeart/2005/8/layout/list1"/>
    <dgm:cxn modelId="{5DE859F5-ADE6-634C-986E-519F1170922B}" type="presOf" srcId="{155A018D-AB77-400D-B8F8-51D7FC6E8B95}" destId="{7AF9CCA3-EC81-4B4F-9BF4-6A0C94C40775}" srcOrd="0" destOrd="0" presId="urn:microsoft.com/office/officeart/2005/8/layout/list1"/>
    <dgm:cxn modelId="{DC2FF0FD-265D-48CB-805A-F23515A8CD39}" srcId="{EF8997BB-5844-4548-9C07-11A9AA20D1AB}" destId="{155A018D-AB77-400D-B8F8-51D7FC6E8B95}" srcOrd="0" destOrd="0" parTransId="{ABD56A35-1EF4-40A0-AE36-2B47F2E27ABE}" sibTransId="{11584F2F-19A0-4C0C-AE6D-4B8E751326E2}"/>
    <dgm:cxn modelId="{C0CF5AFF-8A61-4D51-B633-735B0F6270D6}" srcId="{EF8997BB-5844-4548-9C07-11A9AA20D1AB}" destId="{E96692C2-629A-428E-9DE7-316B3FE79831}" srcOrd="1" destOrd="0" parTransId="{1053AC68-275A-48FD-A5CA-466DAC59A05C}" sibTransId="{F1402C88-7C0B-445B-9D92-AC9BC2C63C42}"/>
    <dgm:cxn modelId="{E5EE7E02-FCED-EA45-9C18-2385A544E1D0}" type="presParOf" srcId="{1A004FE1-7B8F-EB47-ABCA-7ABBA7028665}" destId="{222563BC-01A9-8140-8C13-04ED0441BE36}" srcOrd="0" destOrd="0" presId="urn:microsoft.com/office/officeart/2005/8/layout/list1"/>
    <dgm:cxn modelId="{73514D12-4C05-7F46-8375-822477778954}" type="presParOf" srcId="{222563BC-01A9-8140-8C13-04ED0441BE36}" destId="{7AF9CCA3-EC81-4B4F-9BF4-6A0C94C40775}" srcOrd="0" destOrd="0" presId="urn:microsoft.com/office/officeart/2005/8/layout/list1"/>
    <dgm:cxn modelId="{74FDE399-B6B3-C74C-9424-9FA63A593B08}" type="presParOf" srcId="{222563BC-01A9-8140-8C13-04ED0441BE36}" destId="{1118494B-9D97-484F-8592-ECB1B9294224}" srcOrd="1" destOrd="0" presId="urn:microsoft.com/office/officeart/2005/8/layout/list1"/>
    <dgm:cxn modelId="{412F3480-00AB-EF45-8FF8-1F52BFC0F932}" type="presParOf" srcId="{1A004FE1-7B8F-EB47-ABCA-7ABBA7028665}" destId="{9B0C7ABC-8758-2C4B-AB99-F1380C236B5F}" srcOrd="1" destOrd="0" presId="urn:microsoft.com/office/officeart/2005/8/layout/list1"/>
    <dgm:cxn modelId="{B55DD255-F9B6-8847-A1B1-CA7E375466AF}" type="presParOf" srcId="{1A004FE1-7B8F-EB47-ABCA-7ABBA7028665}" destId="{242819FF-7DCE-3143-82BF-12CB7A742811}" srcOrd="2" destOrd="0" presId="urn:microsoft.com/office/officeart/2005/8/layout/list1"/>
    <dgm:cxn modelId="{24B7CCCF-8C22-634A-9792-64FB243F67DE}" type="presParOf" srcId="{1A004FE1-7B8F-EB47-ABCA-7ABBA7028665}" destId="{E56D2704-2725-4041-811F-4239EA046BFD}" srcOrd="3" destOrd="0" presId="urn:microsoft.com/office/officeart/2005/8/layout/list1"/>
    <dgm:cxn modelId="{A1AF99AC-74D3-6F4B-8AC4-11C2FC2C03EF}" type="presParOf" srcId="{1A004FE1-7B8F-EB47-ABCA-7ABBA7028665}" destId="{8385FAAC-D599-304E-9D30-7FDAEA9305B8}" srcOrd="4" destOrd="0" presId="urn:microsoft.com/office/officeart/2005/8/layout/list1"/>
    <dgm:cxn modelId="{A0A076AA-61DE-8546-8398-36CE4D35CC2F}" type="presParOf" srcId="{8385FAAC-D599-304E-9D30-7FDAEA9305B8}" destId="{8100E129-E71B-F34C-8B64-BECC4B4D986D}" srcOrd="0" destOrd="0" presId="urn:microsoft.com/office/officeart/2005/8/layout/list1"/>
    <dgm:cxn modelId="{E3821D9A-7BED-B146-8032-90049CF74310}" type="presParOf" srcId="{8385FAAC-D599-304E-9D30-7FDAEA9305B8}" destId="{FFB2C449-1585-E746-891C-DE1BF0D46B64}" srcOrd="1" destOrd="0" presId="urn:microsoft.com/office/officeart/2005/8/layout/list1"/>
    <dgm:cxn modelId="{37A38548-EEF3-4E45-9724-15D5E9047DAC}" type="presParOf" srcId="{1A004FE1-7B8F-EB47-ABCA-7ABBA7028665}" destId="{0405B641-CE77-AF41-B45A-04064037E131}" srcOrd="5" destOrd="0" presId="urn:microsoft.com/office/officeart/2005/8/layout/list1"/>
    <dgm:cxn modelId="{1C3864A4-CC7A-F844-A402-53ED11C5EBFC}" type="presParOf" srcId="{1A004FE1-7B8F-EB47-ABCA-7ABBA7028665}" destId="{5423BF28-4894-C34F-AABA-7E09049006B1}" srcOrd="6" destOrd="0" presId="urn:microsoft.com/office/officeart/2005/8/layout/list1"/>
    <dgm:cxn modelId="{4AD26652-8FDB-1C4E-9EB9-51B393EF450E}" type="presParOf" srcId="{1A004FE1-7B8F-EB47-ABCA-7ABBA7028665}" destId="{ACB5915A-A82A-3648-97E4-8BFFC758842E}" srcOrd="7" destOrd="0" presId="urn:microsoft.com/office/officeart/2005/8/layout/list1"/>
    <dgm:cxn modelId="{2C2FFA78-4799-5C4A-A86E-1C1F74FF10E7}" type="presParOf" srcId="{1A004FE1-7B8F-EB47-ABCA-7ABBA7028665}" destId="{289AC9CD-399B-524D-8B00-86D84E79B990}" srcOrd="8" destOrd="0" presId="urn:microsoft.com/office/officeart/2005/8/layout/list1"/>
    <dgm:cxn modelId="{0F06E063-E334-A347-83C5-B34EA6B38939}" type="presParOf" srcId="{289AC9CD-399B-524D-8B00-86D84E79B990}" destId="{69B043F8-6995-C042-A796-D80D4BED7848}" srcOrd="0" destOrd="0" presId="urn:microsoft.com/office/officeart/2005/8/layout/list1"/>
    <dgm:cxn modelId="{0EE7706C-13A2-254F-AE91-033686224EDA}" type="presParOf" srcId="{289AC9CD-399B-524D-8B00-86D84E79B990}" destId="{50CF6184-4F52-874B-A935-14D89955FDCE}" srcOrd="1" destOrd="0" presId="urn:microsoft.com/office/officeart/2005/8/layout/list1"/>
    <dgm:cxn modelId="{F6E343D7-12EA-634F-BFEB-40E6F6D4E6A2}" type="presParOf" srcId="{1A004FE1-7B8F-EB47-ABCA-7ABBA7028665}" destId="{9BE70066-24F2-DA46-82D8-910FB2726171}" srcOrd="9" destOrd="0" presId="urn:microsoft.com/office/officeart/2005/8/layout/list1"/>
    <dgm:cxn modelId="{CCC0BFD3-0F4E-5A49-89F4-57FBEEB358BF}" type="presParOf" srcId="{1A004FE1-7B8F-EB47-ABCA-7ABBA7028665}" destId="{6A55F694-385C-DB40-88EB-7FCEC687AF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9A5AA8-936E-4559-8046-8CABF263C46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A1CA1E-727A-436F-9CD7-D45182BDA566}">
      <dgm:prSet custT="1"/>
      <dgm:spPr/>
      <dgm:t>
        <a:bodyPr/>
        <a:lstStyle/>
        <a:p>
          <a:pPr>
            <a:defRPr b="1"/>
          </a:pPr>
          <a:r>
            <a:rPr lang="en-US" sz="2400" dirty="0"/>
            <a:t>&gt;15 headaches/month &gt;15 days acute meds/month for 3 months</a:t>
          </a:r>
        </a:p>
      </dgm:t>
    </dgm:pt>
    <dgm:pt modelId="{6A0383BC-C5F9-4F10-8784-E6DAF242655A}" type="parTrans" cxnId="{62D2AD21-7642-41BB-9B8C-C7A34FB7692D}">
      <dgm:prSet/>
      <dgm:spPr/>
      <dgm:t>
        <a:bodyPr/>
        <a:lstStyle/>
        <a:p>
          <a:endParaRPr lang="en-US"/>
        </a:p>
      </dgm:t>
    </dgm:pt>
    <dgm:pt modelId="{12D5655B-1D63-41BE-8029-81268C75A721}" type="sibTrans" cxnId="{62D2AD21-7642-41BB-9B8C-C7A34FB7692D}">
      <dgm:prSet/>
      <dgm:spPr/>
      <dgm:t>
        <a:bodyPr/>
        <a:lstStyle/>
        <a:p>
          <a:endParaRPr lang="en-US"/>
        </a:p>
      </dgm:t>
    </dgm:pt>
    <dgm:pt modelId="{BCF3AAB7-CE77-47D8-B552-A835A4AB23AF}">
      <dgm:prSet custT="1"/>
      <dgm:spPr/>
      <dgm:t>
        <a:bodyPr/>
        <a:lstStyle/>
        <a:p>
          <a:pPr>
            <a:defRPr b="1"/>
          </a:pPr>
          <a:r>
            <a:rPr lang="en-US" sz="2400" dirty="0"/>
            <a:t>10+ doses triptan in 3 months</a:t>
          </a:r>
        </a:p>
      </dgm:t>
    </dgm:pt>
    <dgm:pt modelId="{2B43A83C-A6B2-471E-8FB6-345DA94AB209}" type="parTrans" cxnId="{F0E4FB9E-6C80-43B4-BF23-04BA88768930}">
      <dgm:prSet/>
      <dgm:spPr/>
      <dgm:t>
        <a:bodyPr/>
        <a:lstStyle/>
        <a:p>
          <a:endParaRPr lang="en-US"/>
        </a:p>
      </dgm:t>
    </dgm:pt>
    <dgm:pt modelId="{ECE703CA-E4B8-4A14-827D-5CA3F6870E94}" type="sibTrans" cxnId="{F0E4FB9E-6C80-43B4-BF23-04BA88768930}">
      <dgm:prSet/>
      <dgm:spPr/>
      <dgm:t>
        <a:bodyPr/>
        <a:lstStyle/>
        <a:p>
          <a:endParaRPr lang="en-US"/>
        </a:p>
      </dgm:t>
    </dgm:pt>
    <dgm:pt modelId="{0D4B4BC6-D8BD-4B6C-9659-77503F016977}">
      <dgm:prSet custT="1"/>
      <dgm:spPr/>
      <dgm:t>
        <a:bodyPr/>
        <a:lstStyle/>
        <a:p>
          <a:endParaRPr lang="en-US" sz="2000" dirty="0"/>
        </a:p>
      </dgm:t>
    </dgm:pt>
    <dgm:pt modelId="{BFEBA248-476E-41F2-B36C-3D515DF1E9C3}" type="parTrans" cxnId="{2CDDD579-F164-495F-B3F6-37DE2637E115}">
      <dgm:prSet/>
      <dgm:spPr/>
      <dgm:t>
        <a:bodyPr/>
        <a:lstStyle/>
        <a:p>
          <a:endParaRPr lang="en-US"/>
        </a:p>
      </dgm:t>
    </dgm:pt>
    <dgm:pt modelId="{16455761-28C2-4D56-9A24-96F63BDFF3DA}" type="sibTrans" cxnId="{2CDDD579-F164-495F-B3F6-37DE2637E115}">
      <dgm:prSet/>
      <dgm:spPr/>
      <dgm:t>
        <a:bodyPr/>
        <a:lstStyle/>
        <a:p>
          <a:endParaRPr lang="en-US"/>
        </a:p>
      </dgm:t>
    </dgm:pt>
    <dgm:pt modelId="{7EB14FD2-7F01-4AAB-B659-DEB840C940A8}">
      <dgm:prSet custT="1"/>
      <dgm:spPr/>
      <dgm:t>
        <a:bodyPr/>
        <a:lstStyle/>
        <a:p>
          <a:pPr>
            <a:defRPr b="1"/>
          </a:pPr>
          <a:r>
            <a:rPr lang="en-US" sz="2400" dirty="0"/>
            <a:t>appear like usual migraines or increase in migraine frequency</a:t>
          </a:r>
        </a:p>
      </dgm:t>
    </dgm:pt>
    <dgm:pt modelId="{DC9EF320-A8DC-4904-96B5-BE744098C9F7}" type="parTrans" cxnId="{6C134701-ED19-4DDC-B7D3-7B1292C70B89}">
      <dgm:prSet/>
      <dgm:spPr/>
      <dgm:t>
        <a:bodyPr/>
        <a:lstStyle/>
        <a:p>
          <a:endParaRPr lang="en-US"/>
        </a:p>
      </dgm:t>
    </dgm:pt>
    <dgm:pt modelId="{FFC025C2-9EF4-480A-A8B2-C05F6C5B2101}" type="sibTrans" cxnId="{6C134701-ED19-4DDC-B7D3-7B1292C70B89}">
      <dgm:prSet/>
      <dgm:spPr/>
      <dgm:t>
        <a:bodyPr/>
        <a:lstStyle/>
        <a:p>
          <a:endParaRPr lang="en-US"/>
        </a:p>
      </dgm:t>
    </dgm:pt>
    <dgm:pt modelId="{23569B1C-A449-49B9-BB61-2820D2EFF694}">
      <dgm:prSet custT="1"/>
      <dgm:spPr/>
      <dgm:t>
        <a:bodyPr/>
        <a:lstStyle/>
        <a:p>
          <a:r>
            <a:rPr lang="en-US" sz="2000" dirty="0"/>
            <a:t>65% migraine</a:t>
          </a:r>
        </a:p>
      </dgm:t>
    </dgm:pt>
    <dgm:pt modelId="{87EF96A7-F223-4982-9698-01D650B3D513}" type="parTrans" cxnId="{D75EF365-4F92-4E62-9B69-344324D2BA30}">
      <dgm:prSet/>
      <dgm:spPr/>
      <dgm:t>
        <a:bodyPr/>
        <a:lstStyle/>
        <a:p>
          <a:endParaRPr lang="en-US"/>
        </a:p>
      </dgm:t>
    </dgm:pt>
    <dgm:pt modelId="{47B0E990-92BE-4BB7-B8DA-31A5FCF0A3C9}" type="sibTrans" cxnId="{D75EF365-4F92-4E62-9B69-344324D2BA30}">
      <dgm:prSet/>
      <dgm:spPr/>
      <dgm:t>
        <a:bodyPr/>
        <a:lstStyle/>
        <a:p>
          <a:endParaRPr lang="en-US"/>
        </a:p>
      </dgm:t>
    </dgm:pt>
    <dgm:pt modelId="{2A8F8AC5-A72C-40CB-92B8-4EDB1B764290}">
      <dgm:prSet custT="1"/>
      <dgm:spPr/>
      <dgm:t>
        <a:bodyPr/>
        <a:lstStyle/>
        <a:p>
          <a:r>
            <a:rPr lang="en-US" sz="2000" dirty="0"/>
            <a:t>27% tension type headache</a:t>
          </a:r>
        </a:p>
      </dgm:t>
    </dgm:pt>
    <dgm:pt modelId="{EC5A0AFF-5439-470C-8A39-8DA29A17C854}" type="parTrans" cxnId="{8CCFA7F9-2263-4908-A87D-3D052F5240C9}">
      <dgm:prSet/>
      <dgm:spPr/>
      <dgm:t>
        <a:bodyPr/>
        <a:lstStyle/>
        <a:p>
          <a:endParaRPr lang="en-US"/>
        </a:p>
      </dgm:t>
    </dgm:pt>
    <dgm:pt modelId="{4B0293DF-F1F6-40FF-85FB-28C1C1631E46}" type="sibTrans" cxnId="{8CCFA7F9-2263-4908-A87D-3D052F5240C9}">
      <dgm:prSet/>
      <dgm:spPr/>
      <dgm:t>
        <a:bodyPr/>
        <a:lstStyle/>
        <a:p>
          <a:endParaRPr lang="en-US"/>
        </a:p>
      </dgm:t>
    </dgm:pt>
    <dgm:pt modelId="{DDF2FF43-33CF-4EF5-A3B6-95DE77DF4868}">
      <dgm:prSet custT="1"/>
      <dgm:spPr/>
      <dgm:t>
        <a:bodyPr/>
        <a:lstStyle/>
        <a:p>
          <a:r>
            <a:rPr lang="en-US" sz="2000" dirty="0"/>
            <a:t>8% mixed headaches</a:t>
          </a:r>
        </a:p>
      </dgm:t>
    </dgm:pt>
    <dgm:pt modelId="{FAFE45EE-4585-417A-8650-875A10E4336C}" type="parTrans" cxnId="{B7F51CE6-F1FF-4811-82F4-44577E78C66E}">
      <dgm:prSet/>
      <dgm:spPr/>
      <dgm:t>
        <a:bodyPr/>
        <a:lstStyle/>
        <a:p>
          <a:endParaRPr lang="en-US"/>
        </a:p>
      </dgm:t>
    </dgm:pt>
    <dgm:pt modelId="{5CDF9651-39FD-4710-B785-02C4DD613A6B}" type="sibTrans" cxnId="{B7F51CE6-F1FF-4811-82F4-44577E78C66E}">
      <dgm:prSet/>
      <dgm:spPr/>
      <dgm:t>
        <a:bodyPr/>
        <a:lstStyle/>
        <a:p>
          <a:endParaRPr lang="en-US"/>
        </a:p>
      </dgm:t>
    </dgm:pt>
    <dgm:pt modelId="{2BFFED38-BD57-47C3-82D9-DF5AA6B5C38A}" type="pres">
      <dgm:prSet presAssocID="{D19A5AA8-936E-4559-8046-8CABF263C46B}" presName="root" presStyleCnt="0">
        <dgm:presLayoutVars>
          <dgm:dir/>
          <dgm:resizeHandles val="exact"/>
        </dgm:presLayoutVars>
      </dgm:prSet>
      <dgm:spPr/>
    </dgm:pt>
    <dgm:pt modelId="{95832D06-0F7A-4958-9050-68A0FE99179B}" type="pres">
      <dgm:prSet presAssocID="{8FA1CA1E-727A-436F-9CD7-D45182BDA566}" presName="compNode" presStyleCnt="0"/>
      <dgm:spPr/>
    </dgm:pt>
    <dgm:pt modelId="{F52442FE-4C0C-40EB-9D0E-23428660CD24}" type="pres">
      <dgm:prSet presAssocID="{8FA1CA1E-727A-436F-9CD7-D45182BDA566}" presName="iconRect" presStyleLbl="node1" presStyleIdx="0" presStyleCnt="3" custLinFactNeighborX="-31" custLinFactNeighborY="-983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F40B72E4-1213-4D22-8BF7-E764546238BF}" type="pres">
      <dgm:prSet presAssocID="{8FA1CA1E-727A-436F-9CD7-D45182BDA566}" presName="iconSpace" presStyleCnt="0"/>
      <dgm:spPr/>
    </dgm:pt>
    <dgm:pt modelId="{83342AEE-AB0E-4DB5-AD5F-FA0C9CD37D04}" type="pres">
      <dgm:prSet presAssocID="{8FA1CA1E-727A-436F-9CD7-D45182BDA566}" presName="parTx" presStyleLbl="revTx" presStyleIdx="0" presStyleCnt="6" custScaleX="122062" custLinFactY="-23447" custLinFactNeighborX="-392" custLinFactNeighborY="-100000">
        <dgm:presLayoutVars>
          <dgm:chMax val="0"/>
          <dgm:chPref val="0"/>
        </dgm:presLayoutVars>
      </dgm:prSet>
      <dgm:spPr/>
    </dgm:pt>
    <dgm:pt modelId="{C14BD833-735E-43DD-B093-95CAAD4D9B70}" type="pres">
      <dgm:prSet presAssocID="{8FA1CA1E-727A-436F-9CD7-D45182BDA566}" presName="txSpace" presStyleCnt="0"/>
      <dgm:spPr/>
    </dgm:pt>
    <dgm:pt modelId="{D4900DFC-F77F-4165-BDDE-1A0A012DCC13}" type="pres">
      <dgm:prSet presAssocID="{8FA1CA1E-727A-436F-9CD7-D45182BDA566}" presName="desTx" presStyleLbl="revTx" presStyleIdx="1" presStyleCnt="6">
        <dgm:presLayoutVars/>
      </dgm:prSet>
      <dgm:spPr/>
    </dgm:pt>
    <dgm:pt modelId="{3ADA2DD2-F7DA-4DE5-96B2-5DEC7559FD0F}" type="pres">
      <dgm:prSet presAssocID="{12D5655B-1D63-41BE-8029-81268C75A721}" presName="sibTrans" presStyleCnt="0"/>
      <dgm:spPr/>
    </dgm:pt>
    <dgm:pt modelId="{A6351932-D43F-4B22-BC86-76B0CF86DF2C}" type="pres">
      <dgm:prSet presAssocID="{BCF3AAB7-CE77-47D8-B552-A835A4AB23AF}" presName="compNode" presStyleCnt="0"/>
      <dgm:spPr/>
    </dgm:pt>
    <dgm:pt modelId="{0B280F9B-8F46-4B50-8A20-19B30433C712}" type="pres">
      <dgm:prSet presAssocID="{BCF3AAB7-CE77-47D8-B552-A835A4AB23AF}" presName="iconRect" presStyleLbl="node1" presStyleIdx="1" presStyleCnt="3" custLinFactNeighborX="2234" custLinFactNeighborY="-855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BC5533C1-9F52-456A-845E-742C69050B0B}" type="pres">
      <dgm:prSet presAssocID="{BCF3AAB7-CE77-47D8-B552-A835A4AB23AF}" presName="iconSpace" presStyleCnt="0"/>
      <dgm:spPr/>
    </dgm:pt>
    <dgm:pt modelId="{1743100D-FDCD-4238-8988-BC6F109AB865}" type="pres">
      <dgm:prSet presAssocID="{BCF3AAB7-CE77-47D8-B552-A835A4AB23AF}" presName="parTx" presStyleLbl="revTx" presStyleIdx="2" presStyleCnt="6" custLinFactY="-23447" custLinFactNeighborX="-2799" custLinFactNeighborY="-100000">
        <dgm:presLayoutVars>
          <dgm:chMax val="0"/>
          <dgm:chPref val="0"/>
        </dgm:presLayoutVars>
      </dgm:prSet>
      <dgm:spPr/>
    </dgm:pt>
    <dgm:pt modelId="{7C3FACBA-DE7C-4DDD-A295-87B62EB320BE}" type="pres">
      <dgm:prSet presAssocID="{BCF3AAB7-CE77-47D8-B552-A835A4AB23AF}" presName="txSpace" presStyleCnt="0"/>
      <dgm:spPr/>
    </dgm:pt>
    <dgm:pt modelId="{84C0D8EB-BC81-45F0-BFC4-F756CBFEAAAC}" type="pres">
      <dgm:prSet presAssocID="{BCF3AAB7-CE77-47D8-B552-A835A4AB23AF}" presName="desTx" presStyleLbl="revTx" presStyleIdx="3" presStyleCnt="6" custLinFactY="-630126" custLinFactNeighborX="-2158" custLinFactNeighborY="-700000">
        <dgm:presLayoutVars/>
      </dgm:prSet>
      <dgm:spPr/>
    </dgm:pt>
    <dgm:pt modelId="{EBD6C812-DE7A-40F2-BEFF-C222E9A40736}" type="pres">
      <dgm:prSet presAssocID="{ECE703CA-E4B8-4A14-827D-5CA3F6870E94}" presName="sibTrans" presStyleCnt="0"/>
      <dgm:spPr/>
    </dgm:pt>
    <dgm:pt modelId="{44DBF09F-D4B2-46C3-9F8F-BC6DB972BADB}" type="pres">
      <dgm:prSet presAssocID="{7EB14FD2-7F01-4AAB-B659-DEB840C940A8}" presName="compNode" presStyleCnt="0"/>
      <dgm:spPr/>
    </dgm:pt>
    <dgm:pt modelId="{4D6C826B-C348-4142-8880-0FDE3BFCB18F}" type="pres">
      <dgm:prSet presAssocID="{7EB14FD2-7F01-4AAB-B659-DEB840C940A8}" presName="iconRect" presStyleLbl="node1" presStyleIdx="2" presStyleCnt="3" custLinFactY="-3828" custLinFactNeighborX="-29185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71F5E00-8E7D-421C-9AF3-37FA2231A5A5}" type="pres">
      <dgm:prSet presAssocID="{7EB14FD2-7F01-4AAB-B659-DEB840C940A8}" presName="iconSpace" presStyleCnt="0"/>
      <dgm:spPr/>
    </dgm:pt>
    <dgm:pt modelId="{8F2117B6-14F7-4BE7-8FEB-6D7665419641}" type="pres">
      <dgm:prSet presAssocID="{7EB14FD2-7F01-4AAB-B659-DEB840C940A8}" presName="parTx" presStyleLbl="revTx" presStyleIdx="4" presStyleCnt="6" custScaleX="134889" custLinFactY="-23447" custLinFactNeighborX="392" custLinFactNeighborY="-100000">
        <dgm:presLayoutVars>
          <dgm:chMax val="0"/>
          <dgm:chPref val="0"/>
        </dgm:presLayoutVars>
      </dgm:prSet>
      <dgm:spPr/>
    </dgm:pt>
    <dgm:pt modelId="{80CFA87B-9BE6-438E-B605-C6A75C2DF2D3}" type="pres">
      <dgm:prSet presAssocID="{7EB14FD2-7F01-4AAB-B659-DEB840C940A8}" presName="txSpace" presStyleCnt="0"/>
      <dgm:spPr/>
    </dgm:pt>
    <dgm:pt modelId="{39D98C3A-0BA7-4E7A-91AE-FB72A55FFAF7}" type="pres">
      <dgm:prSet presAssocID="{7EB14FD2-7F01-4AAB-B659-DEB840C940A8}" presName="desTx" presStyleLbl="revTx" presStyleIdx="5" presStyleCnt="6" custLinFactY="-7122111" custLinFactNeighborX="-15962" custLinFactNeighborY="-7200000">
        <dgm:presLayoutVars/>
      </dgm:prSet>
      <dgm:spPr/>
    </dgm:pt>
  </dgm:ptLst>
  <dgm:cxnLst>
    <dgm:cxn modelId="{6C134701-ED19-4DDC-B7D3-7B1292C70B89}" srcId="{D19A5AA8-936E-4559-8046-8CABF263C46B}" destId="{7EB14FD2-7F01-4AAB-B659-DEB840C940A8}" srcOrd="2" destOrd="0" parTransId="{DC9EF320-A8DC-4904-96B5-BE744098C9F7}" sibTransId="{FFC025C2-9EF4-480A-A8B2-C05F6C5B2101}"/>
    <dgm:cxn modelId="{99B0B71E-0486-4A27-9B01-8E986840CFD0}" type="presOf" srcId="{2A8F8AC5-A72C-40CB-92B8-4EDB1B764290}" destId="{39D98C3A-0BA7-4E7A-91AE-FB72A55FFAF7}" srcOrd="0" destOrd="1" presId="urn:microsoft.com/office/officeart/2018/2/layout/IconLabelDescriptionList"/>
    <dgm:cxn modelId="{62D2AD21-7642-41BB-9B8C-C7A34FB7692D}" srcId="{D19A5AA8-936E-4559-8046-8CABF263C46B}" destId="{8FA1CA1E-727A-436F-9CD7-D45182BDA566}" srcOrd="0" destOrd="0" parTransId="{6A0383BC-C5F9-4F10-8784-E6DAF242655A}" sibTransId="{12D5655B-1D63-41BE-8029-81268C75A721}"/>
    <dgm:cxn modelId="{F3E14833-401D-42BD-8A2B-7F3432407447}" type="presOf" srcId="{BCF3AAB7-CE77-47D8-B552-A835A4AB23AF}" destId="{1743100D-FDCD-4238-8988-BC6F109AB865}" srcOrd="0" destOrd="0" presId="urn:microsoft.com/office/officeart/2018/2/layout/IconLabelDescriptionList"/>
    <dgm:cxn modelId="{D75EF365-4F92-4E62-9B69-344324D2BA30}" srcId="{7EB14FD2-7F01-4AAB-B659-DEB840C940A8}" destId="{23569B1C-A449-49B9-BB61-2820D2EFF694}" srcOrd="0" destOrd="0" parTransId="{87EF96A7-F223-4982-9698-01D650B3D513}" sibTransId="{47B0E990-92BE-4BB7-B8DA-31A5FCF0A3C9}"/>
    <dgm:cxn modelId="{2CDDD579-F164-495F-B3F6-37DE2637E115}" srcId="{BCF3AAB7-CE77-47D8-B552-A835A4AB23AF}" destId="{0D4B4BC6-D8BD-4B6C-9659-77503F016977}" srcOrd="0" destOrd="0" parTransId="{BFEBA248-476E-41F2-B36C-3D515DF1E9C3}" sibTransId="{16455761-28C2-4D56-9A24-96F63BDFF3DA}"/>
    <dgm:cxn modelId="{1C0A6F7E-67E8-4DF8-B5C7-5661701D5F1C}" type="presOf" srcId="{0D4B4BC6-D8BD-4B6C-9659-77503F016977}" destId="{84C0D8EB-BC81-45F0-BFC4-F756CBFEAAAC}" srcOrd="0" destOrd="0" presId="urn:microsoft.com/office/officeart/2018/2/layout/IconLabelDescriptionList"/>
    <dgm:cxn modelId="{32426A8E-A546-462A-9F60-C51A60C625E5}" type="presOf" srcId="{DDF2FF43-33CF-4EF5-A3B6-95DE77DF4868}" destId="{39D98C3A-0BA7-4E7A-91AE-FB72A55FFAF7}" srcOrd="0" destOrd="2" presId="urn:microsoft.com/office/officeart/2018/2/layout/IconLabelDescriptionList"/>
    <dgm:cxn modelId="{F0E4FB9E-6C80-43B4-BF23-04BA88768930}" srcId="{D19A5AA8-936E-4559-8046-8CABF263C46B}" destId="{BCF3AAB7-CE77-47D8-B552-A835A4AB23AF}" srcOrd="1" destOrd="0" parTransId="{2B43A83C-A6B2-471E-8FB6-345DA94AB209}" sibTransId="{ECE703CA-E4B8-4A14-827D-5CA3F6870E94}"/>
    <dgm:cxn modelId="{F46FDAB0-A217-437A-A19B-D31A187E0ABE}" type="presOf" srcId="{D19A5AA8-936E-4559-8046-8CABF263C46B}" destId="{2BFFED38-BD57-47C3-82D9-DF5AA6B5C38A}" srcOrd="0" destOrd="0" presId="urn:microsoft.com/office/officeart/2018/2/layout/IconLabelDescriptionList"/>
    <dgm:cxn modelId="{94D7CBD7-A4AA-46BE-9771-CD4A8E3ABEFD}" type="presOf" srcId="{8FA1CA1E-727A-436F-9CD7-D45182BDA566}" destId="{83342AEE-AB0E-4DB5-AD5F-FA0C9CD37D04}" srcOrd="0" destOrd="0" presId="urn:microsoft.com/office/officeart/2018/2/layout/IconLabelDescriptionList"/>
    <dgm:cxn modelId="{30FA2AE2-72AA-4B05-A7FD-B6745F54F8EB}" type="presOf" srcId="{23569B1C-A449-49B9-BB61-2820D2EFF694}" destId="{39D98C3A-0BA7-4E7A-91AE-FB72A55FFAF7}" srcOrd="0" destOrd="0" presId="urn:microsoft.com/office/officeart/2018/2/layout/IconLabelDescriptionList"/>
    <dgm:cxn modelId="{B7F51CE6-F1FF-4811-82F4-44577E78C66E}" srcId="{7EB14FD2-7F01-4AAB-B659-DEB840C940A8}" destId="{DDF2FF43-33CF-4EF5-A3B6-95DE77DF4868}" srcOrd="2" destOrd="0" parTransId="{FAFE45EE-4585-417A-8650-875A10E4336C}" sibTransId="{5CDF9651-39FD-4710-B785-02C4DD613A6B}"/>
    <dgm:cxn modelId="{97D1D3EB-A348-45DD-AF9A-DDE0A800C660}" type="presOf" srcId="{7EB14FD2-7F01-4AAB-B659-DEB840C940A8}" destId="{8F2117B6-14F7-4BE7-8FEB-6D7665419641}" srcOrd="0" destOrd="0" presId="urn:microsoft.com/office/officeart/2018/2/layout/IconLabelDescriptionList"/>
    <dgm:cxn modelId="{8CCFA7F9-2263-4908-A87D-3D052F5240C9}" srcId="{7EB14FD2-7F01-4AAB-B659-DEB840C940A8}" destId="{2A8F8AC5-A72C-40CB-92B8-4EDB1B764290}" srcOrd="1" destOrd="0" parTransId="{EC5A0AFF-5439-470C-8A39-8DA29A17C854}" sibTransId="{4B0293DF-F1F6-40FF-85FB-28C1C1631E46}"/>
    <dgm:cxn modelId="{9379FA9E-0AB0-4EF5-A82D-BE105FDF08D8}" type="presParOf" srcId="{2BFFED38-BD57-47C3-82D9-DF5AA6B5C38A}" destId="{95832D06-0F7A-4958-9050-68A0FE99179B}" srcOrd="0" destOrd="0" presId="urn:microsoft.com/office/officeart/2018/2/layout/IconLabelDescriptionList"/>
    <dgm:cxn modelId="{849F8CCC-B594-4335-8313-949AD7F8C1BE}" type="presParOf" srcId="{95832D06-0F7A-4958-9050-68A0FE99179B}" destId="{F52442FE-4C0C-40EB-9D0E-23428660CD24}" srcOrd="0" destOrd="0" presId="urn:microsoft.com/office/officeart/2018/2/layout/IconLabelDescriptionList"/>
    <dgm:cxn modelId="{961AF51B-E54C-4393-8EC2-F3705CF44049}" type="presParOf" srcId="{95832D06-0F7A-4958-9050-68A0FE99179B}" destId="{F40B72E4-1213-4D22-8BF7-E764546238BF}" srcOrd="1" destOrd="0" presId="urn:microsoft.com/office/officeart/2018/2/layout/IconLabelDescriptionList"/>
    <dgm:cxn modelId="{95486ECF-A19A-4B08-80DA-585E17ACAA4F}" type="presParOf" srcId="{95832D06-0F7A-4958-9050-68A0FE99179B}" destId="{83342AEE-AB0E-4DB5-AD5F-FA0C9CD37D04}" srcOrd="2" destOrd="0" presId="urn:microsoft.com/office/officeart/2018/2/layout/IconLabelDescriptionList"/>
    <dgm:cxn modelId="{950B25E9-8415-4C5E-B472-382D0B2CCC72}" type="presParOf" srcId="{95832D06-0F7A-4958-9050-68A0FE99179B}" destId="{C14BD833-735E-43DD-B093-95CAAD4D9B70}" srcOrd="3" destOrd="0" presId="urn:microsoft.com/office/officeart/2018/2/layout/IconLabelDescriptionList"/>
    <dgm:cxn modelId="{74083FF5-0276-4586-A4B3-69721555044D}" type="presParOf" srcId="{95832D06-0F7A-4958-9050-68A0FE99179B}" destId="{D4900DFC-F77F-4165-BDDE-1A0A012DCC13}" srcOrd="4" destOrd="0" presId="urn:microsoft.com/office/officeart/2018/2/layout/IconLabelDescriptionList"/>
    <dgm:cxn modelId="{4A60CC66-6733-42FE-8134-E4A0BBE358BC}" type="presParOf" srcId="{2BFFED38-BD57-47C3-82D9-DF5AA6B5C38A}" destId="{3ADA2DD2-F7DA-4DE5-96B2-5DEC7559FD0F}" srcOrd="1" destOrd="0" presId="urn:microsoft.com/office/officeart/2018/2/layout/IconLabelDescriptionList"/>
    <dgm:cxn modelId="{66D15B3D-20B7-4B30-A655-ACA4312B033E}" type="presParOf" srcId="{2BFFED38-BD57-47C3-82D9-DF5AA6B5C38A}" destId="{A6351932-D43F-4B22-BC86-76B0CF86DF2C}" srcOrd="2" destOrd="0" presId="urn:microsoft.com/office/officeart/2018/2/layout/IconLabelDescriptionList"/>
    <dgm:cxn modelId="{2ECEE8DB-E3B5-4AB8-A8FF-984F63823BC9}" type="presParOf" srcId="{A6351932-D43F-4B22-BC86-76B0CF86DF2C}" destId="{0B280F9B-8F46-4B50-8A20-19B30433C712}" srcOrd="0" destOrd="0" presId="urn:microsoft.com/office/officeart/2018/2/layout/IconLabelDescriptionList"/>
    <dgm:cxn modelId="{2BAC63EE-4C1B-4365-91B7-A0943240DB83}" type="presParOf" srcId="{A6351932-D43F-4B22-BC86-76B0CF86DF2C}" destId="{BC5533C1-9F52-456A-845E-742C69050B0B}" srcOrd="1" destOrd="0" presId="urn:microsoft.com/office/officeart/2018/2/layout/IconLabelDescriptionList"/>
    <dgm:cxn modelId="{4450D295-9202-4C5D-B1D3-520D56C8D04F}" type="presParOf" srcId="{A6351932-D43F-4B22-BC86-76B0CF86DF2C}" destId="{1743100D-FDCD-4238-8988-BC6F109AB865}" srcOrd="2" destOrd="0" presId="urn:microsoft.com/office/officeart/2018/2/layout/IconLabelDescriptionList"/>
    <dgm:cxn modelId="{4EF09DFD-5520-4771-B9A0-14161110C0FE}" type="presParOf" srcId="{A6351932-D43F-4B22-BC86-76B0CF86DF2C}" destId="{7C3FACBA-DE7C-4DDD-A295-87B62EB320BE}" srcOrd="3" destOrd="0" presId="urn:microsoft.com/office/officeart/2018/2/layout/IconLabelDescriptionList"/>
    <dgm:cxn modelId="{F760DFF5-AE1A-422C-B5E2-D490C596179D}" type="presParOf" srcId="{A6351932-D43F-4B22-BC86-76B0CF86DF2C}" destId="{84C0D8EB-BC81-45F0-BFC4-F756CBFEAAAC}" srcOrd="4" destOrd="0" presId="urn:microsoft.com/office/officeart/2018/2/layout/IconLabelDescriptionList"/>
    <dgm:cxn modelId="{BD3FAEB4-78C8-4A17-8132-4E3297C0B791}" type="presParOf" srcId="{2BFFED38-BD57-47C3-82D9-DF5AA6B5C38A}" destId="{EBD6C812-DE7A-40F2-BEFF-C222E9A40736}" srcOrd="3" destOrd="0" presId="urn:microsoft.com/office/officeart/2018/2/layout/IconLabelDescriptionList"/>
    <dgm:cxn modelId="{1BF3B4CA-0AB6-4D44-AEEF-1FD5CC01FF7B}" type="presParOf" srcId="{2BFFED38-BD57-47C3-82D9-DF5AA6B5C38A}" destId="{44DBF09F-D4B2-46C3-9F8F-BC6DB972BADB}" srcOrd="4" destOrd="0" presId="urn:microsoft.com/office/officeart/2018/2/layout/IconLabelDescriptionList"/>
    <dgm:cxn modelId="{CF512E32-BFE7-4980-92AB-7E06B476A95F}" type="presParOf" srcId="{44DBF09F-D4B2-46C3-9F8F-BC6DB972BADB}" destId="{4D6C826B-C348-4142-8880-0FDE3BFCB18F}" srcOrd="0" destOrd="0" presId="urn:microsoft.com/office/officeart/2018/2/layout/IconLabelDescriptionList"/>
    <dgm:cxn modelId="{97D44A95-BB04-4344-9BEC-3D70F99B45D4}" type="presParOf" srcId="{44DBF09F-D4B2-46C3-9F8F-BC6DB972BADB}" destId="{F71F5E00-8E7D-421C-9AF3-37FA2231A5A5}" srcOrd="1" destOrd="0" presId="urn:microsoft.com/office/officeart/2018/2/layout/IconLabelDescriptionList"/>
    <dgm:cxn modelId="{93CC8FE7-B37E-49C4-9ECB-338E66DAA26C}" type="presParOf" srcId="{44DBF09F-D4B2-46C3-9F8F-BC6DB972BADB}" destId="{8F2117B6-14F7-4BE7-8FEB-6D7665419641}" srcOrd="2" destOrd="0" presId="urn:microsoft.com/office/officeart/2018/2/layout/IconLabelDescriptionList"/>
    <dgm:cxn modelId="{CC83B7E0-EEEA-4C0B-8DCF-DFBFD9E719D1}" type="presParOf" srcId="{44DBF09F-D4B2-46C3-9F8F-BC6DB972BADB}" destId="{80CFA87B-9BE6-438E-B605-C6A75C2DF2D3}" srcOrd="3" destOrd="0" presId="urn:microsoft.com/office/officeart/2018/2/layout/IconLabelDescriptionList"/>
    <dgm:cxn modelId="{C80B38A6-99E7-4C5B-89C9-45D9E8E815F6}" type="presParOf" srcId="{44DBF09F-D4B2-46C3-9F8F-BC6DB972BADB}" destId="{39D98C3A-0BA7-4E7A-91AE-FB72A55FFAF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B8FB5E-6413-4D6C-B450-86A17CAB80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33380D-CC3D-4079-ACAF-7877C5E5D7C8}">
      <dgm:prSet/>
      <dgm:spPr/>
      <dgm:t>
        <a:bodyPr/>
        <a:lstStyle/>
        <a:p>
          <a:r>
            <a:rPr lang="en-US"/>
            <a:t>low basal nNOS in TG: 13/232 cells</a:t>
          </a:r>
        </a:p>
      </dgm:t>
    </dgm:pt>
    <dgm:pt modelId="{05FE8BAA-7EBE-41BF-ACF3-65F2550E0BAC}" type="parTrans" cxnId="{C30E8871-8F78-49D2-A76B-66B8410FCD6C}">
      <dgm:prSet/>
      <dgm:spPr/>
      <dgm:t>
        <a:bodyPr/>
        <a:lstStyle/>
        <a:p>
          <a:endParaRPr lang="en-US"/>
        </a:p>
      </dgm:t>
    </dgm:pt>
    <dgm:pt modelId="{60651564-2DB0-43A1-8BE2-A94EB789165B}" type="sibTrans" cxnId="{C30E8871-8F78-49D2-A76B-66B8410FCD6C}">
      <dgm:prSet/>
      <dgm:spPr/>
      <dgm:t>
        <a:bodyPr/>
        <a:lstStyle/>
        <a:p>
          <a:endParaRPr lang="en-US"/>
        </a:p>
      </dgm:t>
    </dgm:pt>
    <dgm:pt modelId="{E9EC2EC3-ADFA-4F96-AF51-F14DC48F2B46}">
      <dgm:prSet/>
      <dgm:spPr/>
      <dgm:t>
        <a:bodyPr/>
        <a:lstStyle/>
        <a:p>
          <a:r>
            <a:rPr lang="en-US"/>
            <a:t>increased nNOS in TG after sumatriptan: 101/312 cells</a:t>
          </a:r>
        </a:p>
      </dgm:t>
    </dgm:pt>
    <dgm:pt modelId="{7A8145C0-CC6E-4A9D-9A35-DCF225831E9A}" type="parTrans" cxnId="{7B673CAA-B51A-4E42-9532-5920E559378A}">
      <dgm:prSet/>
      <dgm:spPr/>
      <dgm:t>
        <a:bodyPr/>
        <a:lstStyle/>
        <a:p>
          <a:endParaRPr lang="en-US"/>
        </a:p>
      </dgm:t>
    </dgm:pt>
    <dgm:pt modelId="{3185167E-8CCB-46FF-A9A8-9D981678200E}" type="sibTrans" cxnId="{7B673CAA-B51A-4E42-9532-5920E559378A}">
      <dgm:prSet/>
      <dgm:spPr/>
      <dgm:t>
        <a:bodyPr/>
        <a:lstStyle/>
        <a:p>
          <a:endParaRPr lang="en-US"/>
        </a:p>
      </dgm:t>
    </dgm:pt>
    <dgm:pt modelId="{7BBD75E5-BAB4-4EDC-B5E6-F5A399D4FE8C}" type="pres">
      <dgm:prSet presAssocID="{DFB8FB5E-6413-4D6C-B450-86A17CAB808B}" presName="root" presStyleCnt="0">
        <dgm:presLayoutVars>
          <dgm:dir/>
          <dgm:resizeHandles val="exact"/>
        </dgm:presLayoutVars>
      </dgm:prSet>
      <dgm:spPr/>
    </dgm:pt>
    <dgm:pt modelId="{F7865BAA-F035-44E5-8233-F3B88EE34076}" type="pres">
      <dgm:prSet presAssocID="{9E33380D-CC3D-4079-ACAF-7877C5E5D7C8}" presName="compNode" presStyleCnt="0"/>
      <dgm:spPr/>
    </dgm:pt>
    <dgm:pt modelId="{FA33573F-C17B-4F18-9BC9-083057CDB58B}" type="pres">
      <dgm:prSet presAssocID="{9E33380D-CC3D-4079-ACAF-7877C5E5D7C8}" presName="bgRect" presStyleLbl="bgShp" presStyleIdx="0" presStyleCnt="2"/>
      <dgm:spPr/>
    </dgm:pt>
    <dgm:pt modelId="{136979C7-9041-47D0-8D69-654ABEE6ACF8}" type="pres">
      <dgm:prSet presAssocID="{9E33380D-CC3D-4079-ACAF-7877C5E5D7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B52FD3B8-03AC-478C-AB33-EDB749B0FC0C}" type="pres">
      <dgm:prSet presAssocID="{9E33380D-CC3D-4079-ACAF-7877C5E5D7C8}" presName="spaceRect" presStyleCnt="0"/>
      <dgm:spPr/>
    </dgm:pt>
    <dgm:pt modelId="{75DA1E1D-CF87-44F5-A445-821B3737A0B2}" type="pres">
      <dgm:prSet presAssocID="{9E33380D-CC3D-4079-ACAF-7877C5E5D7C8}" presName="parTx" presStyleLbl="revTx" presStyleIdx="0" presStyleCnt="2">
        <dgm:presLayoutVars>
          <dgm:chMax val="0"/>
          <dgm:chPref val="0"/>
        </dgm:presLayoutVars>
      </dgm:prSet>
      <dgm:spPr/>
    </dgm:pt>
    <dgm:pt modelId="{C9950650-B428-42D5-8C86-D06976EDD878}" type="pres">
      <dgm:prSet presAssocID="{60651564-2DB0-43A1-8BE2-A94EB789165B}" presName="sibTrans" presStyleCnt="0"/>
      <dgm:spPr/>
    </dgm:pt>
    <dgm:pt modelId="{016856EF-C9C1-457B-8C4E-E560F1BA3D2C}" type="pres">
      <dgm:prSet presAssocID="{E9EC2EC3-ADFA-4F96-AF51-F14DC48F2B46}" presName="compNode" presStyleCnt="0"/>
      <dgm:spPr/>
    </dgm:pt>
    <dgm:pt modelId="{CE4FD8A3-0C3D-4405-89F6-A75DE71B5297}" type="pres">
      <dgm:prSet presAssocID="{E9EC2EC3-ADFA-4F96-AF51-F14DC48F2B46}" presName="bgRect" presStyleLbl="bgShp" presStyleIdx="1" presStyleCnt="2"/>
      <dgm:spPr/>
    </dgm:pt>
    <dgm:pt modelId="{160D5D37-99F3-4A64-8574-2936415DFBAD}" type="pres">
      <dgm:prSet presAssocID="{E9EC2EC3-ADFA-4F96-AF51-F14DC48F2B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254ED23F-8305-4E23-8088-6B210C98F3B8}" type="pres">
      <dgm:prSet presAssocID="{E9EC2EC3-ADFA-4F96-AF51-F14DC48F2B46}" presName="spaceRect" presStyleCnt="0"/>
      <dgm:spPr/>
    </dgm:pt>
    <dgm:pt modelId="{DA43D1CA-6F7B-440F-BBC0-4E02868958EF}" type="pres">
      <dgm:prSet presAssocID="{E9EC2EC3-ADFA-4F96-AF51-F14DC48F2B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DE2919-0A73-4C4E-979E-937BA6D0A0A6}" type="presOf" srcId="{9E33380D-CC3D-4079-ACAF-7877C5E5D7C8}" destId="{75DA1E1D-CF87-44F5-A445-821B3737A0B2}" srcOrd="0" destOrd="0" presId="urn:microsoft.com/office/officeart/2018/2/layout/IconVerticalSolidList"/>
    <dgm:cxn modelId="{F127A834-60A7-4FDE-BA51-795EF973AC8A}" type="presOf" srcId="{E9EC2EC3-ADFA-4F96-AF51-F14DC48F2B46}" destId="{DA43D1CA-6F7B-440F-BBC0-4E02868958EF}" srcOrd="0" destOrd="0" presId="urn:microsoft.com/office/officeart/2018/2/layout/IconVerticalSolidList"/>
    <dgm:cxn modelId="{C30E8871-8F78-49D2-A76B-66B8410FCD6C}" srcId="{DFB8FB5E-6413-4D6C-B450-86A17CAB808B}" destId="{9E33380D-CC3D-4079-ACAF-7877C5E5D7C8}" srcOrd="0" destOrd="0" parTransId="{05FE8BAA-7EBE-41BF-ACF3-65F2550E0BAC}" sibTransId="{60651564-2DB0-43A1-8BE2-A94EB789165B}"/>
    <dgm:cxn modelId="{7B673CAA-B51A-4E42-9532-5920E559378A}" srcId="{DFB8FB5E-6413-4D6C-B450-86A17CAB808B}" destId="{E9EC2EC3-ADFA-4F96-AF51-F14DC48F2B46}" srcOrd="1" destOrd="0" parTransId="{7A8145C0-CC6E-4A9D-9A35-DCF225831E9A}" sibTransId="{3185167E-8CCB-46FF-A9A8-9D981678200E}"/>
    <dgm:cxn modelId="{86EF6ACB-4E83-42C9-B4BD-721F456CF497}" type="presOf" srcId="{DFB8FB5E-6413-4D6C-B450-86A17CAB808B}" destId="{7BBD75E5-BAB4-4EDC-B5E6-F5A399D4FE8C}" srcOrd="0" destOrd="0" presId="urn:microsoft.com/office/officeart/2018/2/layout/IconVerticalSolidList"/>
    <dgm:cxn modelId="{E871D9EE-D785-412B-BBD1-C4C83A1E90CC}" type="presParOf" srcId="{7BBD75E5-BAB4-4EDC-B5E6-F5A399D4FE8C}" destId="{F7865BAA-F035-44E5-8233-F3B88EE34076}" srcOrd="0" destOrd="0" presId="urn:microsoft.com/office/officeart/2018/2/layout/IconVerticalSolidList"/>
    <dgm:cxn modelId="{8A32C4D4-C3BE-4635-938E-6114D185100B}" type="presParOf" srcId="{F7865BAA-F035-44E5-8233-F3B88EE34076}" destId="{FA33573F-C17B-4F18-9BC9-083057CDB58B}" srcOrd="0" destOrd="0" presId="urn:microsoft.com/office/officeart/2018/2/layout/IconVerticalSolidList"/>
    <dgm:cxn modelId="{AD064112-C12F-44C5-B635-135DB3B8AD52}" type="presParOf" srcId="{F7865BAA-F035-44E5-8233-F3B88EE34076}" destId="{136979C7-9041-47D0-8D69-654ABEE6ACF8}" srcOrd="1" destOrd="0" presId="urn:microsoft.com/office/officeart/2018/2/layout/IconVerticalSolidList"/>
    <dgm:cxn modelId="{7BA181B4-DB45-4C7E-9059-B6110108BBCC}" type="presParOf" srcId="{F7865BAA-F035-44E5-8233-F3B88EE34076}" destId="{B52FD3B8-03AC-478C-AB33-EDB749B0FC0C}" srcOrd="2" destOrd="0" presId="urn:microsoft.com/office/officeart/2018/2/layout/IconVerticalSolidList"/>
    <dgm:cxn modelId="{94AD9287-0D5B-407A-9DDD-5850C73CB26E}" type="presParOf" srcId="{F7865BAA-F035-44E5-8233-F3B88EE34076}" destId="{75DA1E1D-CF87-44F5-A445-821B3737A0B2}" srcOrd="3" destOrd="0" presId="urn:microsoft.com/office/officeart/2018/2/layout/IconVerticalSolidList"/>
    <dgm:cxn modelId="{16C1862F-C599-4426-85E8-70DB2EBF84B2}" type="presParOf" srcId="{7BBD75E5-BAB4-4EDC-B5E6-F5A399D4FE8C}" destId="{C9950650-B428-42D5-8C86-D06976EDD878}" srcOrd="1" destOrd="0" presId="urn:microsoft.com/office/officeart/2018/2/layout/IconVerticalSolidList"/>
    <dgm:cxn modelId="{60B7DD39-0EB1-4AAE-92BB-08D756FC83B2}" type="presParOf" srcId="{7BBD75E5-BAB4-4EDC-B5E6-F5A399D4FE8C}" destId="{016856EF-C9C1-457B-8C4E-E560F1BA3D2C}" srcOrd="2" destOrd="0" presId="urn:microsoft.com/office/officeart/2018/2/layout/IconVerticalSolidList"/>
    <dgm:cxn modelId="{C0078F6B-2577-439B-8437-8C7B834789EB}" type="presParOf" srcId="{016856EF-C9C1-457B-8C4E-E560F1BA3D2C}" destId="{CE4FD8A3-0C3D-4405-89F6-A75DE71B5297}" srcOrd="0" destOrd="0" presId="urn:microsoft.com/office/officeart/2018/2/layout/IconVerticalSolidList"/>
    <dgm:cxn modelId="{40E4E0D5-477C-4F30-9AAF-D21DE9C870BE}" type="presParOf" srcId="{016856EF-C9C1-457B-8C4E-E560F1BA3D2C}" destId="{160D5D37-99F3-4A64-8574-2936415DFBAD}" srcOrd="1" destOrd="0" presId="urn:microsoft.com/office/officeart/2018/2/layout/IconVerticalSolidList"/>
    <dgm:cxn modelId="{F75B2FAC-35F0-4902-A57A-278980F5F589}" type="presParOf" srcId="{016856EF-C9C1-457B-8C4E-E560F1BA3D2C}" destId="{254ED23F-8305-4E23-8088-6B210C98F3B8}" srcOrd="2" destOrd="0" presId="urn:microsoft.com/office/officeart/2018/2/layout/IconVerticalSolidList"/>
    <dgm:cxn modelId="{85E9FBE0-A65D-4E97-A624-A5414E4D0B40}" type="presParOf" srcId="{016856EF-C9C1-457B-8C4E-E560F1BA3D2C}" destId="{DA43D1CA-6F7B-440F-BBC0-4E02868958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C5C4502-519D-4F98-9DF0-EF0053D85242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1B14EA-008D-4975-B799-A16790FCB5DD}">
      <dgm:prSet/>
      <dgm:spPr/>
      <dgm:t>
        <a:bodyPr/>
        <a:lstStyle/>
        <a:p>
          <a:r>
            <a:rPr lang="en-US" dirty="0"/>
            <a:t>Basal </a:t>
          </a:r>
        </a:p>
      </dgm:t>
    </dgm:pt>
    <dgm:pt modelId="{A769B99F-9488-472F-932A-7214504671AF}" type="parTrans" cxnId="{26FC83D6-8E0E-4382-B653-A331AE0C56D2}">
      <dgm:prSet/>
      <dgm:spPr/>
      <dgm:t>
        <a:bodyPr/>
        <a:lstStyle/>
        <a:p>
          <a:endParaRPr lang="en-US"/>
        </a:p>
      </dgm:t>
    </dgm:pt>
    <dgm:pt modelId="{8374468D-B9CF-4876-AB02-F81587AEA764}" type="sibTrans" cxnId="{26FC83D6-8E0E-4382-B653-A331AE0C56D2}">
      <dgm:prSet/>
      <dgm:spPr/>
      <dgm:t>
        <a:bodyPr/>
        <a:lstStyle/>
        <a:p>
          <a:endParaRPr lang="en-US"/>
        </a:p>
      </dgm:t>
    </dgm:pt>
    <dgm:pt modelId="{0E89FDBF-AFF0-45B9-B4E1-017A480346D4}">
      <dgm:prSet/>
      <dgm:spPr/>
      <dgm:t>
        <a:bodyPr/>
        <a:lstStyle/>
        <a:p>
          <a:r>
            <a:rPr lang="en-US"/>
            <a:t>8 nNOS labeled with CGRP</a:t>
          </a:r>
        </a:p>
      </dgm:t>
    </dgm:pt>
    <dgm:pt modelId="{14485063-1BCC-4851-964B-2519F4BC15D6}" type="parTrans" cxnId="{5E909760-C7CC-4367-AB00-7E0CC6AF8D5B}">
      <dgm:prSet/>
      <dgm:spPr/>
      <dgm:t>
        <a:bodyPr/>
        <a:lstStyle/>
        <a:p>
          <a:endParaRPr lang="en-US"/>
        </a:p>
      </dgm:t>
    </dgm:pt>
    <dgm:pt modelId="{2163C4C1-7751-4F80-9C1F-EB03F6039A4C}" type="sibTrans" cxnId="{5E909760-C7CC-4367-AB00-7E0CC6AF8D5B}">
      <dgm:prSet/>
      <dgm:spPr/>
      <dgm:t>
        <a:bodyPr/>
        <a:lstStyle/>
        <a:p>
          <a:endParaRPr lang="en-US"/>
        </a:p>
      </dgm:t>
    </dgm:pt>
    <dgm:pt modelId="{9112A408-D1C8-40D7-B4F2-6A07A2913E26}">
      <dgm:prSet/>
      <dgm:spPr/>
      <dgm:t>
        <a:bodyPr/>
        <a:lstStyle/>
        <a:p>
          <a:r>
            <a:rPr lang="en-US"/>
            <a:t>5 nNOS labeled without CGRP</a:t>
          </a:r>
        </a:p>
      </dgm:t>
    </dgm:pt>
    <dgm:pt modelId="{5940424E-DCB9-47AD-8040-C8F91C1F0C9F}" type="parTrans" cxnId="{E875D326-5796-4CA5-AEA0-514FAFFF207C}">
      <dgm:prSet/>
      <dgm:spPr/>
      <dgm:t>
        <a:bodyPr/>
        <a:lstStyle/>
        <a:p>
          <a:endParaRPr lang="en-US"/>
        </a:p>
      </dgm:t>
    </dgm:pt>
    <dgm:pt modelId="{51314050-4EA5-4B4E-AE82-7C2A665BE95F}" type="sibTrans" cxnId="{E875D326-5796-4CA5-AEA0-514FAFFF207C}">
      <dgm:prSet/>
      <dgm:spPr/>
      <dgm:t>
        <a:bodyPr/>
        <a:lstStyle/>
        <a:p>
          <a:endParaRPr lang="en-US"/>
        </a:p>
      </dgm:t>
    </dgm:pt>
    <dgm:pt modelId="{A1097069-2873-4F01-A560-D5C210CF456C}">
      <dgm:prSet/>
      <dgm:spPr/>
      <dgm:t>
        <a:bodyPr/>
        <a:lstStyle/>
        <a:p>
          <a:r>
            <a:rPr lang="en-US" dirty="0"/>
            <a:t>Day 6</a:t>
          </a:r>
        </a:p>
      </dgm:t>
    </dgm:pt>
    <dgm:pt modelId="{752AFEAD-8487-4580-8531-780B631E6F48}" type="parTrans" cxnId="{6B11C417-6927-4F1A-80AD-762E948D1826}">
      <dgm:prSet/>
      <dgm:spPr/>
      <dgm:t>
        <a:bodyPr/>
        <a:lstStyle/>
        <a:p>
          <a:endParaRPr lang="en-US"/>
        </a:p>
      </dgm:t>
    </dgm:pt>
    <dgm:pt modelId="{4D3FBB8E-A65D-4FBA-BAED-A1C30C688463}" type="sibTrans" cxnId="{6B11C417-6927-4F1A-80AD-762E948D1826}">
      <dgm:prSet/>
      <dgm:spPr/>
      <dgm:t>
        <a:bodyPr/>
        <a:lstStyle/>
        <a:p>
          <a:endParaRPr lang="en-US"/>
        </a:p>
      </dgm:t>
    </dgm:pt>
    <dgm:pt modelId="{6CB315CC-53EE-4A44-8ED6-FEB96C51CA0A}">
      <dgm:prSet/>
      <dgm:spPr/>
      <dgm:t>
        <a:bodyPr/>
        <a:lstStyle/>
        <a:p>
          <a:r>
            <a:rPr lang="en-US"/>
            <a:t>44 nNOS labeled with CGRP</a:t>
          </a:r>
        </a:p>
      </dgm:t>
    </dgm:pt>
    <dgm:pt modelId="{A01E3D55-B8A1-4C43-902F-152DBD24B456}" type="parTrans" cxnId="{608C24CF-796E-45C6-A2B7-C48604E270E7}">
      <dgm:prSet/>
      <dgm:spPr/>
      <dgm:t>
        <a:bodyPr/>
        <a:lstStyle/>
        <a:p>
          <a:endParaRPr lang="en-US"/>
        </a:p>
      </dgm:t>
    </dgm:pt>
    <dgm:pt modelId="{FDC81542-EA61-4BAA-A233-566B8B54C43C}" type="sibTrans" cxnId="{608C24CF-796E-45C6-A2B7-C48604E270E7}">
      <dgm:prSet/>
      <dgm:spPr/>
      <dgm:t>
        <a:bodyPr/>
        <a:lstStyle/>
        <a:p>
          <a:endParaRPr lang="en-US"/>
        </a:p>
      </dgm:t>
    </dgm:pt>
    <dgm:pt modelId="{4B447013-A82F-41D3-9E94-F7A5751DBF96}">
      <dgm:prSet/>
      <dgm:spPr/>
      <dgm:t>
        <a:bodyPr/>
        <a:lstStyle/>
        <a:p>
          <a:r>
            <a:rPr lang="en-US"/>
            <a:t>61  nNOS labeled without CGRP</a:t>
          </a:r>
        </a:p>
      </dgm:t>
    </dgm:pt>
    <dgm:pt modelId="{E83DB20F-D7E4-4C22-8262-EB8957900E13}" type="parTrans" cxnId="{DA30520B-69F4-403D-9FDA-F3BFE7A8B5CF}">
      <dgm:prSet/>
      <dgm:spPr/>
      <dgm:t>
        <a:bodyPr/>
        <a:lstStyle/>
        <a:p>
          <a:endParaRPr lang="en-US"/>
        </a:p>
      </dgm:t>
    </dgm:pt>
    <dgm:pt modelId="{C217268C-C4AD-4D4E-AFF7-D14CA4AA475F}" type="sibTrans" cxnId="{DA30520B-69F4-403D-9FDA-F3BFE7A8B5CF}">
      <dgm:prSet/>
      <dgm:spPr/>
      <dgm:t>
        <a:bodyPr/>
        <a:lstStyle/>
        <a:p>
          <a:endParaRPr lang="en-US"/>
        </a:p>
      </dgm:t>
    </dgm:pt>
    <dgm:pt modelId="{A70E75C5-2F0D-41FC-ACB6-47B011359171}">
      <dgm:prSet/>
      <dgm:spPr/>
      <dgm:t>
        <a:bodyPr/>
        <a:lstStyle/>
        <a:p>
          <a:r>
            <a:rPr lang="en-US" dirty="0"/>
            <a:t>Day 21</a:t>
          </a:r>
        </a:p>
      </dgm:t>
    </dgm:pt>
    <dgm:pt modelId="{494B055C-B24B-4FF9-86FE-1F46867DC726}" type="parTrans" cxnId="{0C9C9B08-CE5C-42E2-9F73-BA7ED5A8AE5F}">
      <dgm:prSet/>
      <dgm:spPr/>
      <dgm:t>
        <a:bodyPr/>
        <a:lstStyle/>
        <a:p>
          <a:endParaRPr lang="en-US"/>
        </a:p>
      </dgm:t>
    </dgm:pt>
    <dgm:pt modelId="{2C3D2F9B-C811-4851-8F5B-7F53C6F2F4D4}" type="sibTrans" cxnId="{0C9C9B08-CE5C-42E2-9F73-BA7ED5A8AE5F}">
      <dgm:prSet/>
      <dgm:spPr/>
      <dgm:t>
        <a:bodyPr/>
        <a:lstStyle/>
        <a:p>
          <a:endParaRPr lang="en-US"/>
        </a:p>
      </dgm:t>
    </dgm:pt>
    <dgm:pt modelId="{6442C7CA-050E-4D06-8540-CDB59A006389}">
      <dgm:prSet/>
      <dgm:spPr/>
      <dgm:t>
        <a:bodyPr/>
        <a:lstStyle/>
        <a:p>
          <a:r>
            <a:rPr lang="en-US"/>
            <a:t>37 nNOS labeled with CGRP</a:t>
          </a:r>
        </a:p>
      </dgm:t>
    </dgm:pt>
    <dgm:pt modelId="{00B1D4A5-3599-4533-9E49-C76A1693811A}" type="parTrans" cxnId="{399401D6-B5A7-44A1-A338-669FDD37995B}">
      <dgm:prSet/>
      <dgm:spPr/>
      <dgm:t>
        <a:bodyPr/>
        <a:lstStyle/>
        <a:p>
          <a:endParaRPr lang="en-US"/>
        </a:p>
      </dgm:t>
    </dgm:pt>
    <dgm:pt modelId="{1D2CD978-6781-4F58-9A22-4F054A8C84F7}" type="sibTrans" cxnId="{399401D6-B5A7-44A1-A338-669FDD37995B}">
      <dgm:prSet/>
      <dgm:spPr/>
      <dgm:t>
        <a:bodyPr/>
        <a:lstStyle/>
        <a:p>
          <a:endParaRPr lang="en-US"/>
        </a:p>
      </dgm:t>
    </dgm:pt>
    <dgm:pt modelId="{37A8BA29-F55E-4C07-BD4D-0291B2F6F64B}">
      <dgm:prSet/>
      <dgm:spPr/>
      <dgm:t>
        <a:bodyPr/>
        <a:lstStyle/>
        <a:p>
          <a:r>
            <a:rPr lang="en-US"/>
            <a:t>32  nNOS labeled without CGRP</a:t>
          </a:r>
        </a:p>
      </dgm:t>
    </dgm:pt>
    <dgm:pt modelId="{6CCDD492-57AB-4C07-8F29-9173E8750B35}" type="parTrans" cxnId="{3A00C0C6-E8C6-4179-B3F5-81A2E954DCE9}">
      <dgm:prSet/>
      <dgm:spPr/>
      <dgm:t>
        <a:bodyPr/>
        <a:lstStyle/>
        <a:p>
          <a:endParaRPr lang="en-US"/>
        </a:p>
      </dgm:t>
    </dgm:pt>
    <dgm:pt modelId="{F2242F2A-0790-4B7F-A8FA-A11C72241CD2}" type="sibTrans" cxnId="{3A00C0C6-E8C6-4179-B3F5-81A2E954DCE9}">
      <dgm:prSet/>
      <dgm:spPr/>
      <dgm:t>
        <a:bodyPr/>
        <a:lstStyle/>
        <a:p>
          <a:endParaRPr lang="en-US"/>
        </a:p>
      </dgm:t>
    </dgm:pt>
    <dgm:pt modelId="{981515EC-D934-2349-88F4-9226DEC8DFDF}" type="pres">
      <dgm:prSet presAssocID="{DC5C4502-519D-4F98-9DF0-EF0053D85242}" presName="linear" presStyleCnt="0">
        <dgm:presLayoutVars>
          <dgm:dir/>
          <dgm:animLvl val="lvl"/>
          <dgm:resizeHandles val="exact"/>
        </dgm:presLayoutVars>
      </dgm:prSet>
      <dgm:spPr/>
    </dgm:pt>
    <dgm:pt modelId="{94CA1678-88DE-E14C-ADCD-5B14F078612C}" type="pres">
      <dgm:prSet presAssocID="{B71B14EA-008D-4975-B799-A16790FCB5DD}" presName="parentLin" presStyleCnt="0"/>
      <dgm:spPr/>
    </dgm:pt>
    <dgm:pt modelId="{AED89409-5E38-9348-A2B1-9E9EF0851B5E}" type="pres">
      <dgm:prSet presAssocID="{B71B14EA-008D-4975-B799-A16790FCB5DD}" presName="parentLeftMargin" presStyleLbl="node1" presStyleIdx="0" presStyleCnt="3"/>
      <dgm:spPr/>
    </dgm:pt>
    <dgm:pt modelId="{B9B3C39B-8E26-6242-B0D0-01A4184B435B}" type="pres">
      <dgm:prSet presAssocID="{B71B14EA-008D-4975-B799-A16790FCB5DD}" presName="parentText" presStyleLbl="node1" presStyleIdx="0" presStyleCnt="3" custLinFactNeighborX="-5114">
        <dgm:presLayoutVars>
          <dgm:chMax val="0"/>
          <dgm:bulletEnabled val="1"/>
        </dgm:presLayoutVars>
      </dgm:prSet>
      <dgm:spPr/>
    </dgm:pt>
    <dgm:pt modelId="{E134B560-D831-9D4A-9920-E10E56A997D5}" type="pres">
      <dgm:prSet presAssocID="{B71B14EA-008D-4975-B799-A16790FCB5DD}" presName="negativeSpace" presStyleCnt="0"/>
      <dgm:spPr/>
    </dgm:pt>
    <dgm:pt modelId="{61C15D25-A9AE-6147-B974-4D543B03CB5F}" type="pres">
      <dgm:prSet presAssocID="{B71B14EA-008D-4975-B799-A16790FCB5DD}" presName="childText" presStyleLbl="conFgAcc1" presStyleIdx="0" presStyleCnt="3">
        <dgm:presLayoutVars>
          <dgm:bulletEnabled val="1"/>
        </dgm:presLayoutVars>
      </dgm:prSet>
      <dgm:spPr/>
    </dgm:pt>
    <dgm:pt modelId="{7DFD96E6-A8AC-6549-9025-2835936E89D7}" type="pres">
      <dgm:prSet presAssocID="{8374468D-B9CF-4876-AB02-F81587AEA764}" presName="spaceBetweenRectangles" presStyleCnt="0"/>
      <dgm:spPr/>
    </dgm:pt>
    <dgm:pt modelId="{4DD1C014-20F0-CD47-83CD-6850CDEF4451}" type="pres">
      <dgm:prSet presAssocID="{A1097069-2873-4F01-A560-D5C210CF456C}" presName="parentLin" presStyleCnt="0"/>
      <dgm:spPr/>
    </dgm:pt>
    <dgm:pt modelId="{D46FF163-1AD4-144D-BED4-10F33C20300E}" type="pres">
      <dgm:prSet presAssocID="{A1097069-2873-4F01-A560-D5C210CF456C}" presName="parentLeftMargin" presStyleLbl="node1" presStyleIdx="0" presStyleCnt="3"/>
      <dgm:spPr/>
    </dgm:pt>
    <dgm:pt modelId="{5E01DCD1-9E6A-A64B-B0FC-C7C07C1585FF}" type="pres">
      <dgm:prSet presAssocID="{A1097069-2873-4F01-A560-D5C210CF45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ACC70FD-DCA3-5540-9A15-85630F258F21}" type="pres">
      <dgm:prSet presAssocID="{A1097069-2873-4F01-A560-D5C210CF456C}" presName="negativeSpace" presStyleCnt="0"/>
      <dgm:spPr/>
    </dgm:pt>
    <dgm:pt modelId="{C1E20D46-375F-7240-87B2-B51736E9BF4C}" type="pres">
      <dgm:prSet presAssocID="{A1097069-2873-4F01-A560-D5C210CF456C}" presName="childText" presStyleLbl="conFgAcc1" presStyleIdx="1" presStyleCnt="3">
        <dgm:presLayoutVars>
          <dgm:bulletEnabled val="1"/>
        </dgm:presLayoutVars>
      </dgm:prSet>
      <dgm:spPr/>
    </dgm:pt>
    <dgm:pt modelId="{BDE30169-5F3E-BF4D-AAC1-67E93FB01A79}" type="pres">
      <dgm:prSet presAssocID="{4D3FBB8E-A65D-4FBA-BAED-A1C30C688463}" presName="spaceBetweenRectangles" presStyleCnt="0"/>
      <dgm:spPr/>
    </dgm:pt>
    <dgm:pt modelId="{568A8D6D-7618-F14B-867E-4512D88B7DC5}" type="pres">
      <dgm:prSet presAssocID="{A70E75C5-2F0D-41FC-ACB6-47B011359171}" presName="parentLin" presStyleCnt="0"/>
      <dgm:spPr/>
    </dgm:pt>
    <dgm:pt modelId="{F9F8971E-6CBA-B141-82F8-236CD5A61F13}" type="pres">
      <dgm:prSet presAssocID="{A70E75C5-2F0D-41FC-ACB6-47B011359171}" presName="parentLeftMargin" presStyleLbl="node1" presStyleIdx="1" presStyleCnt="3"/>
      <dgm:spPr/>
    </dgm:pt>
    <dgm:pt modelId="{62E06B4D-52DA-0546-9E1F-C7BD64514152}" type="pres">
      <dgm:prSet presAssocID="{A70E75C5-2F0D-41FC-ACB6-47B01135917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31EE06-6492-D54B-B1AA-CAB298111673}" type="pres">
      <dgm:prSet presAssocID="{A70E75C5-2F0D-41FC-ACB6-47B011359171}" presName="negativeSpace" presStyleCnt="0"/>
      <dgm:spPr/>
    </dgm:pt>
    <dgm:pt modelId="{9294507B-58CA-2544-9E9B-5129B1C7FF1B}" type="pres">
      <dgm:prSet presAssocID="{A70E75C5-2F0D-41FC-ACB6-47B01135917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9B9604-BDDB-B943-9688-4ADC24821FBC}" type="presOf" srcId="{A70E75C5-2F0D-41FC-ACB6-47B011359171}" destId="{F9F8971E-6CBA-B141-82F8-236CD5A61F13}" srcOrd="0" destOrd="0" presId="urn:microsoft.com/office/officeart/2005/8/layout/list1"/>
    <dgm:cxn modelId="{0C9C9B08-CE5C-42E2-9F73-BA7ED5A8AE5F}" srcId="{DC5C4502-519D-4F98-9DF0-EF0053D85242}" destId="{A70E75C5-2F0D-41FC-ACB6-47B011359171}" srcOrd="2" destOrd="0" parTransId="{494B055C-B24B-4FF9-86FE-1F46867DC726}" sibTransId="{2C3D2F9B-C811-4851-8F5B-7F53C6F2F4D4}"/>
    <dgm:cxn modelId="{BA89FD09-0B99-C648-974F-11A1655CEFBF}" type="presOf" srcId="{6442C7CA-050E-4D06-8540-CDB59A006389}" destId="{9294507B-58CA-2544-9E9B-5129B1C7FF1B}" srcOrd="0" destOrd="0" presId="urn:microsoft.com/office/officeart/2005/8/layout/list1"/>
    <dgm:cxn modelId="{DA30520B-69F4-403D-9FDA-F3BFE7A8B5CF}" srcId="{A1097069-2873-4F01-A560-D5C210CF456C}" destId="{4B447013-A82F-41D3-9E94-F7A5751DBF96}" srcOrd="1" destOrd="0" parTransId="{E83DB20F-D7E4-4C22-8262-EB8957900E13}" sibTransId="{C217268C-C4AD-4D4E-AFF7-D14CA4AA475F}"/>
    <dgm:cxn modelId="{6B11C417-6927-4F1A-80AD-762E948D1826}" srcId="{DC5C4502-519D-4F98-9DF0-EF0053D85242}" destId="{A1097069-2873-4F01-A560-D5C210CF456C}" srcOrd="1" destOrd="0" parTransId="{752AFEAD-8487-4580-8531-780B631E6F48}" sibTransId="{4D3FBB8E-A65D-4FBA-BAED-A1C30C688463}"/>
    <dgm:cxn modelId="{E875D326-5796-4CA5-AEA0-514FAFFF207C}" srcId="{B71B14EA-008D-4975-B799-A16790FCB5DD}" destId="{9112A408-D1C8-40D7-B4F2-6A07A2913E26}" srcOrd="1" destOrd="0" parTransId="{5940424E-DCB9-47AD-8040-C8F91C1F0C9F}" sibTransId="{51314050-4EA5-4B4E-AE82-7C2A665BE95F}"/>
    <dgm:cxn modelId="{5E909760-C7CC-4367-AB00-7E0CC6AF8D5B}" srcId="{B71B14EA-008D-4975-B799-A16790FCB5DD}" destId="{0E89FDBF-AFF0-45B9-B4E1-017A480346D4}" srcOrd="0" destOrd="0" parTransId="{14485063-1BCC-4851-964B-2519F4BC15D6}" sibTransId="{2163C4C1-7751-4F80-9C1F-EB03F6039A4C}"/>
    <dgm:cxn modelId="{A5C9CD8C-876D-864D-9BD5-66150BE24BDC}" type="presOf" srcId="{9112A408-D1C8-40D7-B4F2-6A07A2913E26}" destId="{61C15D25-A9AE-6147-B974-4D543B03CB5F}" srcOrd="0" destOrd="1" presId="urn:microsoft.com/office/officeart/2005/8/layout/list1"/>
    <dgm:cxn modelId="{4E3DE790-50F1-7E42-A764-799A73D5F9DB}" type="presOf" srcId="{A1097069-2873-4F01-A560-D5C210CF456C}" destId="{5E01DCD1-9E6A-A64B-B0FC-C7C07C1585FF}" srcOrd="1" destOrd="0" presId="urn:microsoft.com/office/officeart/2005/8/layout/list1"/>
    <dgm:cxn modelId="{22C9ED92-7248-8C43-9164-112F65483982}" type="presOf" srcId="{37A8BA29-F55E-4C07-BD4D-0291B2F6F64B}" destId="{9294507B-58CA-2544-9E9B-5129B1C7FF1B}" srcOrd="0" destOrd="1" presId="urn:microsoft.com/office/officeart/2005/8/layout/list1"/>
    <dgm:cxn modelId="{BCABB2A6-B5E7-D741-B961-7D2E00C9DD26}" type="presOf" srcId="{B71B14EA-008D-4975-B799-A16790FCB5DD}" destId="{B9B3C39B-8E26-6242-B0D0-01A4184B435B}" srcOrd="1" destOrd="0" presId="urn:microsoft.com/office/officeart/2005/8/layout/list1"/>
    <dgm:cxn modelId="{F09BBCA8-FAB1-424B-A42B-7091201D2A80}" type="presOf" srcId="{DC5C4502-519D-4F98-9DF0-EF0053D85242}" destId="{981515EC-D934-2349-88F4-9226DEC8DFDF}" srcOrd="0" destOrd="0" presId="urn:microsoft.com/office/officeart/2005/8/layout/list1"/>
    <dgm:cxn modelId="{DAB00BAD-ED91-AD4B-AF8A-01022F0B7818}" type="presOf" srcId="{6CB315CC-53EE-4A44-8ED6-FEB96C51CA0A}" destId="{C1E20D46-375F-7240-87B2-B51736E9BF4C}" srcOrd="0" destOrd="0" presId="urn:microsoft.com/office/officeart/2005/8/layout/list1"/>
    <dgm:cxn modelId="{7794FDB2-7637-654C-A113-08341A7549EC}" type="presOf" srcId="{B71B14EA-008D-4975-B799-A16790FCB5DD}" destId="{AED89409-5E38-9348-A2B1-9E9EF0851B5E}" srcOrd="0" destOrd="0" presId="urn:microsoft.com/office/officeart/2005/8/layout/list1"/>
    <dgm:cxn modelId="{3A00C0C6-E8C6-4179-B3F5-81A2E954DCE9}" srcId="{A70E75C5-2F0D-41FC-ACB6-47B011359171}" destId="{37A8BA29-F55E-4C07-BD4D-0291B2F6F64B}" srcOrd="1" destOrd="0" parTransId="{6CCDD492-57AB-4C07-8F29-9173E8750B35}" sibTransId="{F2242F2A-0790-4B7F-A8FA-A11C72241CD2}"/>
    <dgm:cxn modelId="{722BEECA-584E-334D-871E-8BA7477694F6}" type="presOf" srcId="{0E89FDBF-AFF0-45B9-B4E1-017A480346D4}" destId="{61C15D25-A9AE-6147-B974-4D543B03CB5F}" srcOrd="0" destOrd="0" presId="urn:microsoft.com/office/officeart/2005/8/layout/list1"/>
    <dgm:cxn modelId="{608C24CF-796E-45C6-A2B7-C48604E270E7}" srcId="{A1097069-2873-4F01-A560-D5C210CF456C}" destId="{6CB315CC-53EE-4A44-8ED6-FEB96C51CA0A}" srcOrd="0" destOrd="0" parTransId="{A01E3D55-B8A1-4C43-902F-152DBD24B456}" sibTransId="{FDC81542-EA61-4BAA-A233-566B8B54C43C}"/>
    <dgm:cxn modelId="{C9A335D0-7119-9342-8A64-90369FC0B851}" type="presOf" srcId="{4B447013-A82F-41D3-9E94-F7A5751DBF96}" destId="{C1E20D46-375F-7240-87B2-B51736E9BF4C}" srcOrd="0" destOrd="1" presId="urn:microsoft.com/office/officeart/2005/8/layout/list1"/>
    <dgm:cxn modelId="{399401D6-B5A7-44A1-A338-669FDD37995B}" srcId="{A70E75C5-2F0D-41FC-ACB6-47B011359171}" destId="{6442C7CA-050E-4D06-8540-CDB59A006389}" srcOrd="0" destOrd="0" parTransId="{00B1D4A5-3599-4533-9E49-C76A1693811A}" sibTransId="{1D2CD978-6781-4F58-9A22-4F054A8C84F7}"/>
    <dgm:cxn modelId="{26FC83D6-8E0E-4382-B653-A331AE0C56D2}" srcId="{DC5C4502-519D-4F98-9DF0-EF0053D85242}" destId="{B71B14EA-008D-4975-B799-A16790FCB5DD}" srcOrd="0" destOrd="0" parTransId="{A769B99F-9488-472F-932A-7214504671AF}" sibTransId="{8374468D-B9CF-4876-AB02-F81587AEA764}"/>
    <dgm:cxn modelId="{022866EB-479E-7E41-882B-944693A6EA1D}" type="presOf" srcId="{A1097069-2873-4F01-A560-D5C210CF456C}" destId="{D46FF163-1AD4-144D-BED4-10F33C20300E}" srcOrd="0" destOrd="0" presId="urn:microsoft.com/office/officeart/2005/8/layout/list1"/>
    <dgm:cxn modelId="{8E9456FF-D0E6-0A48-9B6F-4ADC846EEA15}" type="presOf" srcId="{A70E75C5-2F0D-41FC-ACB6-47B011359171}" destId="{62E06B4D-52DA-0546-9E1F-C7BD64514152}" srcOrd="1" destOrd="0" presId="urn:microsoft.com/office/officeart/2005/8/layout/list1"/>
    <dgm:cxn modelId="{7E6100B4-3A25-DE41-8AA5-A6E82FF5E6A9}" type="presParOf" srcId="{981515EC-D934-2349-88F4-9226DEC8DFDF}" destId="{94CA1678-88DE-E14C-ADCD-5B14F078612C}" srcOrd="0" destOrd="0" presId="urn:microsoft.com/office/officeart/2005/8/layout/list1"/>
    <dgm:cxn modelId="{B3B163A9-B865-3841-962C-8094004E33DE}" type="presParOf" srcId="{94CA1678-88DE-E14C-ADCD-5B14F078612C}" destId="{AED89409-5E38-9348-A2B1-9E9EF0851B5E}" srcOrd="0" destOrd="0" presId="urn:microsoft.com/office/officeart/2005/8/layout/list1"/>
    <dgm:cxn modelId="{53198BC1-9154-DB4F-A961-9EB87E80A735}" type="presParOf" srcId="{94CA1678-88DE-E14C-ADCD-5B14F078612C}" destId="{B9B3C39B-8E26-6242-B0D0-01A4184B435B}" srcOrd="1" destOrd="0" presId="urn:microsoft.com/office/officeart/2005/8/layout/list1"/>
    <dgm:cxn modelId="{674C66FA-89EB-FC4A-B0A8-F5FDFD47CB50}" type="presParOf" srcId="{981515EC-D934-2349-88F4-9226DEC8DFDF}" destId="{E134B560-D831-9D4A-9920-E10E56A997D5}" srcOrd="1" destOrd="0" presId="urn:microsoft.com/office/officeart/2005/8/layout/list1"/>
    <dgm:cxn modelId="{5100C267-6384-A349-9014-4FADF9E30F9D}" type="presParOf" srcId="{981515EC-D934-2349-88F4-9226DEC8DFDF}" destId="{61C15D25-A9AE-6147-B974-4D543B03CB5F}" srcOrd="2" destOrd="0" presId="urn:microsoft.com/office/officeart/2005/8/layout/list1"/>
    <dgm:cxn modelId="{E78395BA-90C5-C247-8E57-5CBAB67D50C9}" type="presParOf" srcId="{981515EC-D934-2349-88F4-9226DEC8DFDF}" destId="{7DFD96E6-A8AC-6549-9025-2835936E89D7}" srcOrd="3" destOrd="0" presId="urn:microsoft.com/office/officeart/2005/8/layout/list1"/>
    <dgm:cxn modelId="{B87EA564-0128-0944-B754-21A9D1EB5315}" type="presParOf" srcId="{981515EC-D934-2349-88F4-9226DEC8DFDF}" destId="{4DD1C014-20F0-CD47-83CD-6850CDEF4451}" srcOrd="4" destOrd="0" presId="urn:microsoft.com/office/officeart/2005/8/layout/list1"/>
    <dgm:cxn modelId="{BC70FA6F-D6B2-A14B-93ED-2C61D6B9D561}" type="presParOf" srcId="{4DD1C014-20F0-CD47-83CD-6850CDEF4451}" destId="{D46FF163-1AD4-144D-BED4-10F33C20300E}" srcOrd="0" destOrd="0" presId="urn:microsoft.com/office/officeart/2005/8/layout/list1"/>
    <dgm:cxn modelId="{76AEC23B-C7B1-5240-9A64-6B2778E6F2E0}" type="presParOf" srcId="{4DD1C014-20F0-CD47-83CD-6850CDEF4451}" destId="{5E01DCD1-9E6A-A64B-B0FC-C7C07C1585FF}" srcOrd="1" destOrd="0" presId="urn:microsoft.com/office/officeart/2005/8/layout/list1"/>
    <dgm:cxn modelId="{A496CFA1-676C-6549-B000-CC35E64EFA11}" type="presParOf" srcId="{981515EC-D934-2349-88F4-9226DEC8DFDF}" destId="{CACC70FD-DCA3-5540-9A15-85630F258F21}" srcOrd="5" destOrd="0" presId="urn:microsoft.com/office/officeart/2005/8/layout/list1"/>
    <dgm:cxn modelId="{B82517F4-7BBC-EB40-960A-0ECFFB455B59}" type="presParOf" srcId="{981515EC-D934-2349-88F4-9226DEC8DFDF}" destId="{C1E20D46-375F-7240-87B2-B51736E9BF4C}" srcOrd="6" destOrd="0" presId="urn:microsoft.com/office/officeart/2005/8/layout/list1"/>
    <dgm:cxn modelId="{9C792512-5E71-554C-9F89-3668AF33B11B}" type="presParOf" srcId="{981515EC-D934-2349-88F4-9226DEC8DFDF}" destId="{BDE30169-5F3E-BF4D-AAC1-67E93FB01A79}" srcOrd="7" destOrd="0" presId="urn:microsoft.com/office/officeart/2005/8/layout/list1"/>
    <dgm:cxn modelId="{C6E13F63-5DFC-3A45-84E6-1FE1A3AE23E8}" type="presParOf" srcId="{981515EC-D934-2349-88F4-9226DEC8DFDF}" destId="{568A8D6D-7618-F14B-867E-4512D88B7DC5}" srcOrd="8" destOrd="0" presId="urn:microsoft.com/office/officeart/2005/8/layout/list1"/>
    <dgm:cxn modelId="{516817ED-625C-FD43-B3D8-BF8223B56005}" type="presParOf" srcId="{568A8D6D-7618-F14B-867E-4512D88B7DC5}" destId="{F9F8971E-6CBA-B141-82F8-236CD5A61F13}" srcOrd="0" destOrd="0" presId="urn:microsoft.com/office/officeart/2005/8/layout/list1"/>
    <dgm:cxn modelId="{30C718A4-E6FF-7340-BE23-577D2F310699}" type="presParOf" srcId="{568A8D6D-7618-F14B-867E-4512D88B7DC5}" destId="{62E06B4D-52DA-0546-9E1F-C7BD64514152}" srcOrd="1" destOrd="0" presId="urn:microsoft.com/office/officeart/2005/8/layout/list1"/>
    <dgm:cxn modelId="{B4565862-D6A7-484C-9CAE-511B7A32D488}" type="presParOf" srcId="{981515EC-D934-2349-88F4-9226DEC8DFDF}" destId="{CE31EE06-6492-D54B-B1AA-CAB298111673}" srcOrd="9" destOrd="0" presId="urn:microsoft.com/office/officeart/2005/8/layout/list1"/>
    <dgm:cxn modelId="{9A75AAF8-CA31-E745-ABF8-DC9F01E0FE05}" type="presParOf" srcId="{981515EC-D934-2349-88F4-9226DEC8DFDF}" destId="{9294507B-58CA-2544-9E9B-5129B1C7FF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B2D5D4-0EFC-4EFD-9787-736A96343CF9}">
      <dsp:nvSpPr>
        <dsp:cNvPr id="0" name=""/>
        <dsp:cNvSpPr/>
      </dsp:nvSpPr>
      <dsp:spPr>
        <a:xfrm>
          <a:off x="0" y="1954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F7C13-A423-4F80-BF9C-64C077DB2E1F}">
      <dsp:nvSpPr>
        <dsp:cNvPr id="0" name=""/>
        <dsp:cNvSpPr/>
      </dsp:nvSpPr>
      <dsp:spPr>
        <a:xfrm>
          <a:off x="299648" y="224833"/>
          <a:ext cx="544815" cy="5448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D1832-00EF-44DD-B7AB-1BA142045138}">
      <dsp:nvSpPr>
        <dsp:cNvPr id="0" name=""/>
        <dsp:cNvSpPr/>
      </dsp:nvSpPr>
      <dsp:spPr>
        <a:xfrm>
          <a:off x="1144111" y="1954"/>
          <a:ext cx="3155566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NOS = nitric oxide synthase</a:t>
          </a:r>
        </a:p>
      </dsp:txBody>
      <dsp:txXfrm>
        <a:off x="1144111" y="1954"/>
        <a:ext cx="3155566" cy="990573"/>
      </dsp:txXfrm>
    </dsp:sp>
    <dsp:sp modelId="{ABCCEDFA-63CF-401F-91AA-513C76EAEF5E}">
      <dsp:nvSpPr>
        <dsp:cNvPr id="0" name=""/>
        <dsp:cNvSpPr/>
      </dsp:nvSpPr>
      <dsp:spPr>
        <a:xfrm>
          <a:off x="4299678" y="1954"/>
          <a:ext cx="2712691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nNOS = neuronal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eNOS = endothelial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iNOS = inducible</a:t>
          </a:r>
        </a:p>
      </dsp:txBody>
      <dsp:txXfrm>
        <a:off x="4299678" y="1954"/>
        <a:ext cx="2712691" cy="990573"/>
      </dsp:txXfrm>
    </dsp:sp>
    <dsp:sp modelId="{B0788DBA-1C2C-40EF-B692-4BB2E1D90043}">
      <dsp:nvSpPr>
        <dsp:cNvPr id="0" name=""/>
        <dsp:cNvSpPr/>
      </dsp:nvSpPr>
      <dsp:spPr>
        <a:xfrm>
          <a:off x="0" y="1240170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88D-0F13-42AF-A606-E64509391527}">
      <dsp:nvSpPr>
        <dsp:cNvPr id="0" name=""/>
        <dsp:cNvSpPr/>
      </dsp:nvSpPr>
      <dsp:spPr>
        <a:xfrm>
          <a:off x="299648" y="1463049"/>
          <a:ext cx="544815" cy="5448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9C9A-F57F-4AD8-8EB9-A91C6D952531}">
      <dsp:nvSpPr>
        <dsp:cNvPr id="0" name=""/>
        <dsp:cNvSpPr/>
      </dsp:nvSpPr>
      <dsp:spPr>
        <a:xfrm>
          <a:off x="1144111" y="1240170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TG = trigeminal ganglion</a:t>
          </a:r>
        </a:p>
      </dsp:txBody>
      <dsp:txXfrm>
        <a:off x="1144111" y="1240170"/>
        <a:ext cx="5868258" cy="990573"/>
      </dsp:txXfrm>
    </dsp:sp>
    <dsp:sp modelId="{9F95D623-2997-4352-AA9B-B3EAA2FDA7EB}">
      <dsp:nvSpPr>
        <dsp:cNvPr id="0" name=""/>
        <dsp:cNvSpPr/>
      </dsp:nvSpPr>
      <dsp:spPr>
        <a:xfrm>
          <a:off x="0" y="2478387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C4CDA-2763-458D-841B-DFF945D613B7}">
      <dsp:nvSpPr>
        <dsp:cNvPr id="0" name=""/>
        <dsp:cNvSpPr/>
      </dsp:nvSpPr>
      <dsp:spPr>
        <a:xfrm>
          <a:off x="299648" y="2701266"/>
          <a:ext cx="544815" cy="5448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B0D23-FB63-49EA-903D-01E548EB6279}">
      <dsp:nvSpPr>
        <dsp:cNvPr id="0" name=""/>
        <dsp:cNvSpPr/>
      </dsp:nvSpPr>
      <dsp:spPr>
        <a:xfrm>
          <a:off x="1144111" y="2478387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CGRP = calcitonin gene related peptide</a:t>
          </a:r>
        </a:p>
      </dsp:txBody>
      <dsp:txXfrm>
        <a:off x="1144111" y="2478387"/>
        <a:ext cx="5868258" cy="990573"/>
      </dsp:txXfrm>
    </dsp:sp>
    <dsp:sp modelId="{23BE1CAF-F871-47BA-A667-483553173A54}">
      <dsp:nvSpPr>
        <dsp:cNvPr id="0" name=""/>
        <dsp:cNvSpPr/>
      </dsp:nvSpPr>
      <dsp:spPr>
        <a:xfrm>
          <a:off x="0" y="3716603"/>
          <a:ext cx="7012370" cy="9905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4F8C0-2B1F-4699-A558-AEF162F4B7B7}">
      <dsp:nvSpPr>
        <dsp:cNvPr id="0" name=""/>
        <dsp:cNvSpPr/>
      </dsp:nvSpPr>
      <dsp:spPr>
        <a:xfrm>
          <a:off x="299648" y="3939482"/>
          <a:ext cx="544815" cy="54481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DFBA68-0DA7-45B5-9605-496566EB7233}">
      <dsp:nvSpPr>
        <dsp:cNvPr id="0" name=""/>
        <dsp:cNvSpPr/>
      </dsp:nvSpPr>
      <dsp:spPr>
        <a:xfrm>
          <a:off x="1144111" y="3716603"/>
          <a:ext cx="5868258" cy="990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36" tIns="104836" rIns="104836" bIns="10483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GTN = nitroglycerin or glyceryl trinitrate</a:t>
          </a:r>
        </a:p>
      </dsp:txBody>
      <dsp:txXfrm>
        <a:off x="1144111" y="3716603"/>
        <a:ext cx="5868258" cy="9905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19E2D3-AD2E-4B94-A7F1-B552CA5C8DAE}">
      <dsp:nvSpPr>
        <dsp:cNvPr id="0" name=""/>
        <dsp:cNvSpPr/>
      </dsp:nvSpPr>
      <dsp:spPr>
        <a:xfrm>
          <a:off x="0" y="4915"/>
          <a:ext cx="7288762" cy="10767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7ACD8-D8AD-42C2-8155-26EB8FD9941D}">
      <dsp:nvSpPr>
        <dsp:cNvPr id="0" name=""/>
        <dsp:cNvSpPr/>
      </dsp:nvSpPr>
      <dsp:spPr>
        <a:xfrm>
          <a:off x="325715" y="247183"/>
          <a:ext cx="592788" cy="592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55E46-2D73-4CED-967B-6AED0771470D}">
      <dsp:nvSpPr>
        <dsp:cNvPr id="0" name=""/>
        <dsp:cNvSpPr/>
      </dsp:nvSpPr>
      <dsp:spPr>
        <a:xfrm>
          <a:off x="1244219" y="4915"/>
          <a:ext cx="6006856" cy="1144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78" tIns="121078" rIns="121078" bIns="12107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GTN causes NO release and induces migraine-like headache</a:t>
          </a:r>
        </a:p>
      </dsp:txBody>
      <dsp:txXfrm>
        <a:off x="1244219" y="4915"/>
        <a:ext cx="6006856" cy="1144041"/>
      </dsp:txXfrm>
    </dsp:sp>
    <dsp:sp modelId="{2E6B3081-6E3C-40A8-B7DF-7B2DE1EF8271}">
      <dsp:nvSpPr>
        <dsp:cNvPr id="0" name=""/>
        <dsp:cNvSpPr/>
      </dsp:nvSpPr>
      <dsp:spPr>
        <a:xfrm>
          <a:off x="0" y="1434967"/>
          <a:ext cx="7288762" cy="10767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1FF9F-70F5-4BD9-A3FF-FEA29FCF8A14}">
      <dsp:nvSpPr>
        <dsp:cNvPr id="0" name=""/>
        <dsp:cNvSpPr/>
      </dsp:nvSpPr>
      <dsp:spPr>
        <a:xfrm>
          <a:off x="325715" y="1677235"/>
          <a:ext cx="592788" cy="592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D9E4C-B458-4BF7-BA93-083503229E29}">
      <dsp:nvSpPr>
        <dsp:cNvPr id="0" name=""/>
        <dsp:cNvSpPr/>
      </dsp:nvSpPr>
      <dsp:spPr>
        <a:xfrm>
          <a:off x="1244219" y="1434967"/>
          <a:ext cx="6006856" cy="1144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78" tIns="121078" rIns="121078" bIns="12107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other NO donors (such as SNP) cause allodynia and prime headache in migraine models</a:t>
          </a:r>
        </a:p>
      </dsp:txBody>
      <dsp:txXfrm>
        <a:off x="1244219" y="1434967"/>
        <a:ext cx="6006856" cy="1144041"/>
      </dsp:txXfrm>
    </dsp:sp>
    <dsp:sp modelId="{8835ED15-6A72-428A-A028-D548762033EA}">
      <dsp:nvSpPr>
        <dsp:cNvPr id="0" name=""/>
        <dsp:cNvSpPr/>
      </dsp:nvSpPr>
      <dsp:spPr>
        <a:xfrm>
          <a:off x="0" y="2865019"/>
          <a:ext cx="7288762" cy="10767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A6041-0961-4E65-A24D-00F89597C2EB}">
      <dsp:nvSpPr>
        <dsp:cNvPr id="0" name=""/>
        <dsp:cNvSpPr/>
      </dsp:nvSpPr>
      <dsp:spPr>
        <a:xfrm>
          <a:off x="325715" y="3107287"/>
          <a:ext cx="592788" cy="592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7DA16-7725-444E-9AB3-AF299A4731A7}">
      <dsp:nvSpPr>
        <dsp:cNvPr id="0" name=""/>
        <dsp:cNvSpPr/>
      </dsp:nvSpPr>
      <dsp:spPr>
        <a:xfrm>
          <a:off x="1244219" y="2865019"/>
          <a:ext cx="6006856" cy="1144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78" tIns="121078" rIns="121078" bIns="12107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NOS inhibitors can stop migraine headache and reduce photophobia/phonophobia</a:t>
          </a:r>
        </a:p>
      </dsp:txBody>
      <dsp:txXfrm>
        <a:off x="1244219" y="2865019"/>
        <a:ext cx="6006856" cy="1144041"/>
      </dsp:txXfrm>
    </dsp:sp>
    <dsp:sp modelId="{C8251B31-A62D-458E-8D2A-6AE97996FE70}">
      <dsp:nvSpPr>
        <dsp:cNvPr id="0" name=""/>
        <dsp:cNvSpPr/>
      </dsp:nvSpPr>
      <dsp:spPr>
        <a:xfrm>
          <a:off x="0" y="4295071"/>
          <a:ext cx="7288762" cy="10767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AE691-8F4C-4BEC-A3BC-D875174C35C4}">
      <dsp:nvSpPr>
        <dsp:cNvPr id="0" name=""/>
        <dsp:cNvSpPr/>
      </dsp:nvSpPr>
      <dsp:spPr>
        <a:xfrm>
          <a:off x="325715" y="4537339"/>
          <a:ext cx="592788" cy="592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CE797-8FD4-484B-880F-1A08C42029CD}">
      <dsp:nvSpPr>
        <dsp:cNvPr id="0" name=""/>
        <dsp:cNvSpPr/>
      </dsp:nvSpPr>
      <dsp:spPr>
        <a:xfrm>
          <a:off x="1244219" y="4295071"/>
          <a:ext cx="6006856" cy="1144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078" tIns="121078" rIns="121078" bIns="12107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possibly sensitivity to NO can trigger headache in migraine patients</a:t>
          </a:r>
        </a:p>
      </dsp:txBody>
      <dsp:txXfrm>
        <a:off x="1244219" y="4295071"/>
        <a:ext cx="6006856" cy="11440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819FF-7DCE-3143-82BF-12CB7A742811}">
      <dsp:nvSpPr>
        <dsp:cNvPr id="0" name=""/>
        <dsp:cNvSpPr/>
      </dsp:nvSpPr>
      <dsp:spPr>
        <a:xfrm>
          <a:off x="0" y="415897"/>
          <a:ext cx="7012370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37388" rIns="54423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L-NMMA: non selective, for migraine and tension type headache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NXN-323: selective for </a:t>
          </a:r>
          <a:r>
            <a:rPr lang="en-US" sz="2100" kern="1200" dirty="0" err="1"/>
            <a:t>nNOS</a:t>
          </a:r>
          <a:endParaRPr lang="en-US" sz="2100" kern="1200" dirty="0"/>
        </a:p>
      </dsp:txBody>
      <dsp:txXfrm>
        <a:off x="0" y="415897"/>
        <a:ext cx="7012370" cy="1554525"/>
      </dsp:txXfrm>
    </dsp:sp>
    <dsp:sp modelId="{1118494B-9D97-484F-8592-ECB1B9294224}">
      <dsp:nvSpPr>
        <dsp:cNvPr id="0" name=""/>
        <dsp:cNvSpPr/>
      </dsp:nvSpPr>
      <dsp:spPr>
        <a:xfrm>
          <a:off x="350618" y="105937"/>
          <a:ext cx="4908659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NOS inhibitors</a:t>
          </a:r>
        </a:p>
      </dsp:txBody>
      <dsp:txXfrm>
        <a:off x="380880" y="136199"/>
        <a:ext cx="4848135" cy="559396"/>
      </dsp:txXfrm>
    </dsp:sp>
    <dsp:sp modelId="{5423BF28-4894-C34F-AABA-7E09049006B1}">
      <dsp:nvSpPr>
        <dsp:cNvPr id="0" name=""/>
        <dsp:cNvSpPr/>
      </dsp:nvSpPr>
      <dsp:spPr>
        <a:xfrm>
          <a:off x="0" y="2393782"/>
          <a:ext cx="7012370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37388" rIns="54423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hydroxycobalamin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sumatriptan</a:t>
          </a:r>
        </a:p>
      </dsp:txBody>
      <dsp:txXfrm>
        <a:off x="0" y="2393782"/>
        <a:ext cx="7012370" cy="1256850"/>
      </dsp:txXfrm>
    </dsp:sp>
    <dsp:sp modelId="{FFB2C449-1585-E746-891C-DE1BF0D46B64}">
      <dsp:nvSpPr>
        <dsp:cNvPr id="0" name=""/>
        <dsp:cNvSpPr/>
      </dsp:nvSpPr>
      <dsp:spPr>
        <a:xfrm>
          <a:off x="350618" y="2083822"/>
          <a:ext cx="4908659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scavengers</a:t>
          </a:r>
        </a:p>
      </dsp:txBody>
      <dsp:txXfrm>
        <a:off x="380880" y="2114084"/>
        <a:ext cx="4848135" cy="559396"/>
      </dsp:txXfrm>
    </dsp:sp>
    <dsp:sp modelId="{6A55F694-385C-DB40-88EB-7FCEC687AFE9}">
      <dsp:nvSpPr>
        <dsp:cNvPr id="0" name=""/>
        <dsp:cNvSpPr/>
      </dsp:nvSpPr>
      <dsp:spPr>
        <a:xfrm>
          <a:off x="0" y="4073993"/>
          <a:ext cx="701237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F6184-4F52-874B-A935-14D89955FDCE}">
      <dsp:nvSpPr>
        <dsp:cNvPr id="0" name=""/>
        <dsp:cNvSpPr/>
      </dsp:nvSpPr>
      <dsp:spPr>
        <a:xfrm>
          <a:off x="350618" y="3764033"/>
          <a:ext cx="4908659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CGRP antagonists</a:t>
          </a:r>
        </a:p>
      </dsp:txBody>
      <dsp:txXfrm>
        <a:off x="380880" y="3794295"/>
        <a:ext cx="4848135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42FE-4C0C-40EB-9D0E-23428660CD24}">
      <dsp:nvSpPr>
        <dsp:cNvPr id="0" name=""/>
        <dsp:cNvSpPr/>
      </dsp:nvSpPr>
      <dsp:spPr>
        <a:xfrm>
          <a:off x="320664" y="15620"/>
          <a:ext cx="982944" cy="982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42AEE-AB0E-4DB5-AD5F-FA0C9CD37D04}">
      <dsp:nvSpPr>
        <dsp:cNvPr id="0" name=""/>
        <dsp:cNvSpPr/>
      </dsp:nvSpPr>
      <dsp:spPr>
        <a:xfrm>
          <a:off x="164" y="1120920"/>
          <a:ext cx="3428005" cy="74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&gt;15 headaches/month &gt;15 days acute meds/month for 3 months</a:t>
          </a:r>
        </a:p>
      </dsp:txBody>
      <dsp:txXfrm>
        <a:off x="164" y="1120920"/>
        <a:ext cx="3428005" cy="748501"/>
      </dsp:txXfrm>
    </dsp:sp>
    <dsp:sp modelId="{D4900DFC-F77F-4165-BDDE-1A0A012DCC13}">
      <dsp:nvSpPr>
        <dsp:cNvPr id="0" name=""/>
        <dsp:cNvSpPr/>
      </dsp:nvSpPr>
      <dsp:spPr>
        <a:xfrm>
          <a:off x="320969" y="2830434"/>
          <a:ext cx="2808413" cy="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280F9B-8F46-4B50-8A20-19B30433C712}">
      <dsp:nvSpPr>
        <dsp:cNvPr id="0" name=""/>
        <dsp:cNvSpPr/>
      </dsp:nvSpPr>
      <dsp:spPr>
        <a:xfrm>
          <a:off x="3952609" y="141123"/>
          <a:ext cx="982944" cy="982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3100D-FDCD-4238-8988-BC6F109AB865}">
      <dsp:nvSpPr>
        <dsp:cNvPr id="0" name=""/>
        <dsp:cNvSpPr/>
      </dsp:nvSpPr>
      <dsp:spPr>
        <a:xfrm>
          <a:off x="3852043" y="1120920"/>
          <a:ext cx="2808413" cy="74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10+ doses triptan in 3 months</a:t>
          </a:r>
        </a:p>
      </dsp:txBody>
      <dsp:txXfrm>
        <a:off x="3852043" y="1120920"/>
        <a:ext cx="2808413" cy="748501"/>
      </dsp:txXfrm>
    </dsp:sp>
    <dsp:sp modelId="{84C0D8EB-BC81-45F0-BFC4-F756CBFEAAAC}">
      <dsp:nvSpPr>
        <dsp:cNvPr id="0" name=""/>
        <dsp:cNvSpPr/>
      </dsp:nvSpPr>
      <dsp:spPr>
        <a:xfrm>
          <a:off x="3870045" y="2811273"/>
          <a:ext cx="2808413" cy="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870045" y="2811273"/>
        <a:ext cx="2808413" cy="1440"/>
      </dsp:txXfrm>
    </dsp:sp>
    <dsp:sp modelId="{4D6C826B-C348-4142-8880-0FDE3BFCB18F}">
      <dsp:nvSpPr>
        <dsp:cNvPr id="0" name=""/>
        <dsp:cNvSpPr/>
      </dsp:nvSpPr>
      <dsp:spPr>
        <a:xfrm>
          <a:off x="7433577" y="0"/>
          <a:ext cx="982944" cy="982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117B6-14F7-4BE7-8FEB-6D7665419641}">
      <dsp:nvSpPr>
        <dsp:cNvPr id="0" name=""/>
        <dsp:cNvSpPr/>
      </dsp:nvSpPr>
      <dsp:spPr>
        <a:xfrm>
          <a:off x="7241545" y="1120920"/>
          <a:ext cx="3788240" cy="7485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appear like usual migraines or increase in migraine frequency</a:t>
          </a:r>
        </a:p>
      </dsp:txBody>
      <dsp:txXfrm>
        <a:off x="7241545" y="1120920"/>
        <a:ext cx="3788240" cy="748501"/>
      </dsp:txXfrm>
    </dsp:sp>
    <dsp:sp modelId="{39D98C3A-0BA7-4E7A-91AE-FB72A55FFAF7}">
      <dsp:nvSpPr>
        <dsp:cNvPr id="0" name=""/>
        <dsp:cNvSpPr/>
      </dsp:nvSpPr>
      <dsp:spPr>
        <a:xfrm>
          <a:off x="7272170" y="2624122"/>
          <a:ext cx="2808413" cy="1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65% migraine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27% tension type headache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8% mixed headaches</a:t>
          </a:r>
        </a:p>
      </dsp:txBody>
      <dsp:txXfrm>
        <a:off x="7272170" y="2624122"/>
        <a:ext cx="2808413" cy="1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3573F-C17B-4F18-9BC9-083057CDB58B}">
      <dsp:nvSpPr>
        <dsp:cNvPr id="0" name=""/>
        <dsp:cNvSpPr/>
      </dsp:nvSpPr>
      <dsp:spPr>
        <a:xfrm>
          <a:off x="0" y="765233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979C7-9041-47D0-8D69-654ABEE6ACF8}">
      <dsp:nvSpPr>
        <dsp:cNvPr id="0" name=""/>
        <dsp:cNvSpPr/>
      </dsp:nvSpPr>
      <dsp:spPr>
        <a:xfrm>
          <a:off x="427353" y="1083100"/>
          <a:ext cx="777006" cy="77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A1E1D-CF87-44F5-A445-821B3737A0B2}">
      <dsp:nvSpPr>
        <dsp:cNvPr id="0" name=""/>
        <dsp:cNvSpPr/>
      </dsp:nvSpPr>
      <dsp:spPr>
        <a:xfrm>
          <a:off x="1631713" y="765233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low basal nNOS in TG: 13/232 cells</a:t>
          </a:r>
        </a:p>
      </dsp:txBody>
      <dsp:txXfrm>
        <a:off x="1631713" y="765233"/>
        <a:ext cx="5380656" cy="1412739"/>
      </dsp:txXfrm>
    </dsp:sp>
    <dsp:sp modelId="{CE4FD8A3-0C3D-4405-89F6-A75DE71B5297}">
      <dsp:nvSpPr>
        <dsp:cNvPr id="0" name=""/>
        <dsp:cNvSpPr/>
      </dsp:nvSpPr>
      <dsp:spPr>
        <a:xfrm>
          <a:off x="0" y="2531157"/>
          <a:ext cx="7012370" cy="14127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D5D37-99F3-4A64-8574-2936415DFBAD}">
      <dsp:nvSpPr>
        <dsp:cNvPr id="0" name=""/>
        <dsp:cNvSpPr/>
      </dsp:nvSpPr>
      <dsp:spPr>
        <a:xfrm>
          <a:off x="427353" y="2849024"/>
          <a:ext cx="777006" cy="77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D1CA-6F7B-440F-BBC0-4E02868958EF}">
      <dsp:nvSpPr>
        <dsp:cNvPr id="0" name=""/>
        <dsp:cNvSpPr/>
      </dsp:nvSpPr>
      <dsp:spPr>
        <a:xfrm>
          <a:off x="1631713" y="2531157"/>
          <a:ext cx="5380656" cy="1412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5" tIns="149515" rIns="149515" bIns="1495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increased nNOS in TG after sumatriptan: 101/312 cells</a:t>
          </a:r>
        </a:p>
      </dsp:txBody>
      <dsp:txXfrm>
        <a:off x="1631713" y="2531157"/>
        <a:ext cx="5380656" cy="14127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C15D25-A9AE-6147-B974-4D543B03CB5F}">
      <dsp:nvSpPr>
        <dsp:cNvPr id="0" name=""/>
        <dsp:cNvSpPr/>
      </dsp:nvSpPr>
      <dsp:spPr>
        <a:xfrm>
          <a:off x="0" y="303465"/>
          <a:ext cx="701237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1656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8 nNOS labeled with CGRP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5 nNOS labeled without CGRP</a:t>
          </a:r>
        </a:p>
      </dsp:txBody>
      <dsp:txXfrm>
        <a:off x="0" y="303465"/>
        <a:ext cx="7012370" cy="1197000"/>
      </dsp:txXfrm>
    </dsp:sp>
    <dsp:sp modelId="{B9B3C39B-8E26-6242-B0D0-01A4184B435B}">
      <dsp:nvSpPr>
        <dsp:cNvPr id="0" name=""/>
        <dsp:cNvSpPr/>
      </dsp:nvSpPr>
      <dsp:spPr>
        <a:xfrm>
          <a:off x="332687" y="8265"/>
          <a:ext cx="4908659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Basal </a:t>
          </a:r>
        </a:p>
      </dsp:txBody>
      <dsp:txXfrm>
        <a:off x="361508" y="37086"/>
        <a:ext cx="4851017" cy="532758"/>
      </dsp:txXfrm>
    </dsp:sp>
    <dsp:sp modelId="{C1E20D46-375F-7240-87B2-B51736E9BF4C}">
      <dsp:nvSpPr>
        <dsp:cNvPr id="0" name=""/>
        <dsp:cNvSpPr/>
      </dsp:nvSpPr>
      <dsp:spPr>
        <a:xfrm>
          <a:off x="0" y="1903665"/>
          <a:ext cx="701237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1494911"/>
              <a:satOff val="-4648"/>
              <a:lumOff val="-68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1656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44 nNOS labeled with CGRP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61  nNOS labeled without CGRP</a:t>
          </a:r>
        </a:p>
      </dsp:txBody>
      <dsp:txXfrm>
        <a:off x="0" y="1903665"/>
        <a:ext cx="7012370" cy="1197000"/>
      </dsp:txXfrm>
    </dsp:sp>
    <dsp:sp modelId="{5E01DCD1-9E6A-A64B-B0FC-C7C07C1585FF}">
      <dsp:nvSpPr>
        <dsp:cNvPr id="0" name=""/>
        <dsp:cNvSpPr/>
      </dsp:nvSpPr>
      <dsp:spPr>
        <a:xfrm>
          <a:off x="350618" y="1608465"/>
          <a:ext cx="4908659" cy="590400"/>
        </a:xfrm>
        <a:prstGeom prst="roundRect">
          <a:avLst/>
        </a:prstGeom>
        <a:gradFill rotWithShape="0">
          <a:gsLst>
            <a:gs pos="0">
              <a:schemeClr val="accent2">
                <a:hueOff val="1494911"/>
                <a:satOff val="-4648"/>
                <a:lumOff val="-6862"/>
                <a:alphaOff val="0"/>
                <a:tint val="98000"/>
                <a:lumMod val="110000"/>
              </a:schemeClr>
            </a:gs>
            <a:gs pos="84000">
              <a:schemeClr val="accent2">
                <a:hueOff val="1494911"/>
                <a:satOff val="-4648"/>
                <a:lumOff val="-686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 6</a:t>
          </a:r>
        </a:p>
      </dsp:txBody>
      <dsp:txXfrm>
        <a:off x="379439" y="1637286"/>
        <a:ext cx="4851017" cy="532758"/>
      </dsp:txXfrm>
    </dsp:sp>
    <dsp:sp modelId="{9294507B-58CA-2544-9E9B-5129B1C7FF1B}">
      <dsp:nvSpPr>
        <dsp:cNvPr id="0" name=""/>
        <dsp:cNvSpPr/>
      </dsp:nvSpPr>
      <dsp:spPr>
        <a:xfrm>
          <a:off x="0" y="3503865"/>
          <a:ext cx="7012370" cy="119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2989823"/>
              <a:satOff val="-9297"/>
              <a:lumOff val="-137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416560" rIns="54423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37 nNOS labeled with CGRP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32  nNOS labeled without CGRP</a:t>
          </a:r>
        </a:p>
      </dsp:txBody>
      <dsp:txXfrm>
        <a:off x="0" y="3503865"/>
        <a:ext cx="7012370" cy="1197000"/>
      </dsp:txXfrm>
    </dsp:sp>
    <dsp:sp modelId="{62E06B4D-52DA-0546-9E1F-C7BD64514152}">
      <dsp:nvSpPr>
        <dsp:cNvPr id="0" name=""/>
        <dsp:cNvSpPr/>
      </dsp:nvSpPr>
      <dsp:spPr>
        <a:xfrm>
          <a:off x="350618" y="3208665"/>
          <a:ext cx="4908659" cy="590400"/>
        </a:xfrm>
        <a:prstGeom prst="roundRect">
          <a:avLst/>
        </a:prstGeom>
        <a:gradFill rotWithShape="0">
          <a:gsLst>
            <a:gs pos="0">
              <a:schemeClr val="accent2">
                <a:hueOff val="2989823"/>
                <a:satOff val="-9297"/>
                <a:lumOff val="-13724"/>
                <a:alphaOff val="0"/>
                <a:tint val="98000"/>
                <a:lumMod val="110000"/>
              </a:schemeClr>
            </a:gs>
            <a:gs pos="84000">
              <a:schemeClr val="accent2">
                <a:hueOff val="2989823"/>
                <a:satOff val="-9297"/>
                <a:lumOff val="-13724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 21</a:t>
          </a:r>
        </a:p>
      </dsp:txBody>
      <dsp:txXfrm>
        <a:off x="379439" y="3237486"/>
        <a:ext cx="485101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4F5B9-34DA-2A44-A745-CC5E11AB7B12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0A93D-FB57-374B-ABB0-4FE1F57EE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5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8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basal </a:t>
            </a:r>
            <a:r>
              <a:rPr lang="en-US" dirty="0" err="1"/>
              <a:t>nNOS</a:t>
            </a:r>
            <a:r>
              <a:rPr lang="en-US" dirty="0"/>
              <a:t> in TG (13/232) increased to 101/312 after sumatriptan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Flurogold</a:t>
            </a:r>
            <a:r>
              <a:rPr lang="en-US" dirty="0"/>
              <a:t> labels </a:t>
            </a:r>
            <a:r>
              <a:rPr lang="en-US" dirty="0" err="1"/>
              <a:t>dural</a:t>
            </a:r>
            <a:r>
              <a:rPr lang="en-US" dirty="0"/>
              <a:t> afferents (dura </a:t>
            </a:r>
            <a:r>
              <a:rPr lang="en-US" dirty="0">
                <a:sym typeface="Wingdings" pitchFamily="2" charset="2"/>
              </a:rPr>
              <a:t> brain)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IB4 labels unmyelinated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0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NF200 labels myelinated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basal 8/132 CGRP &amp; 5/132 </a:t>
            </a:r>
            <a:r>
              <a:rPr lang="en-US" dirty="0" err="1"/>
              <a:t>nNOS</a:t>
            </a:r>
            <a:r>
              <a:rPr lang="en-US" dirty="0"/>
              <a:t>, 6 days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54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CGRP positive show greatest increase in </a:t>
            </a:r>
            <a:r>
              <a:rPr lang="en-US" dirty="0" err="1"/>
              <a:t>nNOS</a:t>
            </a:r>
            <a:r>
              <a:rPr lang="en-US" dirty="0"/>
              <a:t> 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NXN 323 is selective </a:t>
            </a:r>
            <a:r>
              <a:rPr lang="en-US" dirty="0" err="1"/>
              <a:t>nNOS</a:t>
            </a:r>
            <a:r>
              <a:rPr lang="en-US" dirty="0"/>
              <a:t> inhibitor, 1400W is </a:t>
            </a:r>
            <a:r>
              <a:rPr lang="en-US" dirty="0" err="1"/>
              <a:t>iNOS</a:t>
            </a:r>
            <a:r>
              <a:rPr lang="en-US" dirty="0"/>
              <a:t> inhibitor, L-NIO is </a:t>
            </a:r>
            <a:r>
              <a:rPr lang="en-US" dirty="0" err="1"/>
              <a:t>eNOS</a:t>
            </a:r>
            <a:r>
              <a:rPr lang="en-US" dirty="0"/>
              <a:t> inhibitor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0A93D-FB57-374B-ABB0-4FE1F57EE2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7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6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9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2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79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6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19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31" r:id="rId6"/>
    <p:sldLayoutId id="2147483726" r:id="rId7"/>
    <p:sldLayoutId id="2147483727" r:id="rId8"/>
    <p:sldLayoutId id="2147483728" r:id="rId9"/>
    <p:sldLayoutId id="2147483730" r:id="rId10"/>
    <p:sldLayoutId id="2147483729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44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92AC-E407-094E-B242-2E962234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journal club!!!</a:t>
            </a:r>
          </a:p>
        </p:txBody>
      </p:sp>
    </p:spTree>
    <p:extLst>
      <p:ext uri="{BB962C8B-B14F-4D97-AF65-F5344CB8AC3E}">
        <p14:creationId xmlns:p14="http://schemas.microsoft.com/office/powerpoint/2010/main" val="350370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picture containing cat, animal, mammal, indoor&#10;&#10;Description automatically generated">
            <a:extLst>
              <a:ext uri="{FF2B5EF4-FFF2-40B4-BE49-F238E27FC236}">
                <a16:creationId xmlns:a16="http://schemas.microsoft.com/office/drawing/2014/main" id="{78FEB2E8-E215-EC47-BDCD-264CD8E76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86" y="786040"/>
            <a:ext cx="8526949" cy="5673405"/>
          </a:xfrm>
        </p:spPr>
      </p:pic>
    </p:spTree>
    <p:extLst>
      <p:ext uri="{BB962C8B-B14F-4D97-AF65-F5344CB8AC3E}">
        <p14:creationId xmlns:p14="http://schemas.microsoft.com/office/powerpoint/2010/main" val="427196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0ED6-848A-6B45-9663-C923D881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84" y="1348755"/>
            <a:ext cx="4363654" cy="47091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Sumatriptan treatment elicits long-lasting increases in neuronal NOS labelling in multiple classes of retrogradely-labelled dural afferents </a:t>
            </a:r>
            <a:br>
              <a:rPr lang="en-US" sz="3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3600" b="0" kern="1200" cap="all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5" name="TextBox 3">
            <a:extLst>
              <a:ext uri="{FF2B5EF4-FFF2-40B4-BE49-F238E27FC236}">
                <a16:creationId xmlns:a16="http://schemas.microsoft.com/office/drawing/2014/main" id="{3275EBDE-182A-4AEA-BA3A-A4E581DE3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64325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085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4FCCA3-09C2-0D40-A271-62887D458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"/>
            <a:ext cx="10020820" cy="6857999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A5731F9-C247-C648-9F36-121BECED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/>
          <a:lstStyle/>
          <a:p>
            <a:r>
              <a:rPr lang="en-US" dirty="0"/>
              <a:t>Fig. 1</a:t>
            </a:r>
          </a:p>
        </p:txBody>
      </p:sp>
    </p:spTree>
    <p:extLst>
      <p:ext uri="{BB962C8B-B14F-4D97-AF65-F5344CB8AC3E}">
        <p14:creationId xmlns:p14="http://schemas.microsoft.com/office/powerpoint/2010/main" val="237171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B8FBB429-3401-7046-ADA1-095370FDD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66691"/>
          <a:stretch/>
        </p:blipFill>
        <p:spPr>
          <a:xfrm>
            <a:off x="579943" y="1890876"/>
            <a:ext cx="10298502" cy="4967769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768228-3A51-7D44-9AB3-D09C5DBC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/>
          <a:lstStyle/>
          <a:p>
            <a:r>
              <a:rPr lang="en-US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191722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39C5B258-AAEE-564E-A74D-936BBC40C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826" b="32280"/>
          <a:stretch/>
        </p:blipFill>
        <p:spPr>
          <a:xfrm>
            <a:off x="1049529" y="1890876"/>
            <a:ext cx="9828916" cy="496700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768228-3A51-7D44-9AB3-D09C5DBC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>
            <a:normAutofit/>
          </a:bodyPr>
          <a:lstStyle/>
          <a:p>
            <a:r>
              <a:rPr lang="en-US" dirty="0"/>
              <a:t>Fig. 2 </a:t>
            </a:r>
          </a:p>
        </p:txBody>
      </p:sp>
    </p:spTree>
    <p:extLst>
      <p:ext uri="{BB962C8B-B14F-4D97-AF65-F5344CB8AC3E}">
        <p14:creationId xmlns:p14="http://schemas.microsoft.com/office/powerpoint/2010/main" val="1337970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AA23583-9B61-6540-9A05-4E55A57244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72"/>
          <a:stretch/>
        </p:blipFill>
        <p:spPr>
          <a:xfrm>
            <a:off x="465831" y="1890876"/>
            <a:ext cx="10416076" cy="496712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D768228-3A51-7D44-9AB3-D09C5DBC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/>
          <a:lstStyle/>
          <a:p>
            <a:r>
              <a:rPr lang="en-US" dirty="0"/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297175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C780A-8F60-6D41-BB9B-B7202AD5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312 </a:t>
            </a:r>
            <a:r>
              <a:rPr lang="en-US" dirty="0" err="1">
                <a:solidFill>
                  <a:schemeClr val="bg1">
                    <a:lumMod val="85000"/>
                    <a:lumOff val="15000"/>
                  </a:schemeClr>
                </a:solidFill>
              </a:rPr>
              <a:t>dural</a:t>
            </a: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afferents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2F1BA-DE9F-432D-B054-7833EBAAC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98256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6855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FF80962-E72C-2945-929C-1BB6B311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/>
          <a:lstStyle/>
          <a:p>
            <a:r>
              <a:rPr lang="en-US" dirty="0"/>
              <a:t>Fig. 3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0547EC6C-3D74-4B47-A477-AC3DA62BA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" r="-1" b="-1"/>
          <a:stretch/>
        </p:blipFill>
        <p:spPr>
          <a:xfrm>
            <a:off x="1072584" y="214341"/>
            <a:ext cx="8270210" cy="642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7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83C4D4F7-C0FA-6441-ABA8-CF0EB29B6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87203" cy="6858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FF80962-E72C-2945-929C-1BB6B311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/>
          <a:lstStyle/>
          <a:p>
            <a:r>
              <a:rPr lang="en-US" dirty="0"/>
              <a:t>Fig. 4</a:t>
            </a:r>
          </a:p>
        </p:txBody>
      </p:sp>
    </p:spTree>
    <p:extLst>
      <p:ext uri="{BB962C8B-B14F-4D97-AF65-F5344CB8AC3E}">
        <p14:creationId xmlns:p14="http://schemas.microsoft.com/office/powerpoint/2010/main" val="385167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BDD945-34F3-A44E-A9EF-14D3BB4D3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95" b="51087"/>
          <a:stretch/>
        </p:blipFill>
        <p:spPr>
          <a:xfrm>
            <a:off x="125506" y="307485"/>
            <a:ext cx="8588188" cy="655051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54E89-1ACA-0547-BBED-CF2FCC2CB88C}"/>
              </a:ext>
            </a:extLst>
          </p:cNvPr>
          <p:cNvSpPr txBox="1">
            <a:spLocks/>
          </p:cNvSpPr>
          <p:nvPr/>
        </p:nvSpPr>
        <p:spPr>
          <a:xfrm>
            <a:off x="9901877" y="959094"/>
            <a:ext cx="146472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Fig. 5</a:t>
            </a:r>
          </a:p>
        </p:txBody>
      </p:sp>
    </p:spTree>
    <p:extLst>
      <p:ext uri="{BB962C8B-B14F-4D97-AF65-F5344CB8AC3E}">
        <p14:creationId xmlns:p14="http://schemas.microsoft.com/office/powerpoint/2010/main" val="663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2898D-031B-A249-A214-AA0413F6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1142026"/>
            <a:ext cx="6308590" cy="3779995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Triptan-induced enhancement of neuronal nitric oxide synthase in trigeminal ganglion </a:t>
            </a:r>
            <a:r>
              <a:rPr lang="en-US" dirty="0" err="1">
                <a:solidFill>
                  <a:schemeClr val="tx1"/>
                </a:solidFill>
              </a:rPr>
              <a:t>dural</a:t>
            </a:r>
            <a:r>
              <a:rPr lang="en-US" dirty="0">
                <a:solidFill>
                  <a:schemeClr val="tx1"/>
                </a:solidFill>
              </a:rPr>
              <a:t> afferents underlies increased responsiveness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potential migraine triggers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71791-FB43-8744-8C36-CE663740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4941881"/>
            <a:ext cx="5884842" cy="11470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Milena De Felice,1 Michael H. Ossipov,1 </a:t>
            </a:r>
            <a:r>
              <a:rPr lang="en-US" sz="1400" dirty="0" err="1"/>
              <a:t>Ruizhong</a:t>
            </a:r>
            <a:r>
              <a:rPr lang="en-US" sz="1400" dirty="0"/>
              <a:t> Wang,1 Gregory Dussor,1 Josephine Lai,1 Ian D. Meng,2 Juliana Chichorro,3 John S. Andrews,4 Suman Rakhit,4 Shawn Maddaford,4 David Dodick5 and Frank Porreca1 </a:t>
            </a:r>
          </a:p>
          <a:p>
            <a:pPr>
              <a:lnSpc>
                <a:spcPct val="110000"/>
              </a:lnSpc>
            </a:pP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51D39-B27D-4102-8A47-44E5842F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" r="-1" b="7461"/>
          <a:stretch/>
        </p:blipFill>
        <p:spPr>
          <a:xfrm>
            <a:off x="6947210" y="10"/>
            <a:ext cx="52447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53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D797B-207F-AF43-A3B8-FD9F6BD62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919"/>
          <a:stretch/>
        </p:blipFill>
        <p:spPr>
          <a:xfrm>
            <a:off x="58676" y="-1"/>
            <a:ext cx="9453874" cy="6687671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854E89-1ACA-0547-BBED-CF2FCC2CB88C}"/>
              </a:ext>
            </a:extLst>
          </p:cNvPr>
          <p:cNvSpPr txBox="1">
            <a:spLocks/>
          </p:cNvSpPr>
          <p:nvPr/>
        </p:nvSpPr>
        <p:spPr>
          <a:xfrm>
            <a:off x="10092294" y="2312739"/>
            <a:ext cx="146472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Fig. 5</a:t>
            </a:r>
          </a:p>
        </p:txBody>
      </p:sp>
    </p:spTree>
    <p:extLst>
      <p:ext uri="{BB962C8B-B14F-4D97-AF65-F5344CB8AC3E}">
        <p14:creationId xmlns:p14="http://schemas.microsoft.com/office/powerpoint/2010/main" val="374239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C489E-CB78-2A4B-84EB-343AD2E1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89" y="83924"/>
            <a:ext cx="9557359" cy="66901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5471DBB-7745-2A49-84D6-6E4E0191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082" y="702156"/>
            <a:ext cx="1464726" cy="1188720"/>
          </a:xfrm>
        </p:spPr>
        <p:txBody>
          <a:bodyPr/>
          <a:lstStyle/>
          <a:p>
            <a:r>
              <a:rPr lang="en-US" dirty="0"/>
              <a:t>Fig. 6</a:t>
            </a:r>
          </a:p>
        </p:txBody>
      </p:sp>
    </p:spTree>
    <p:extLst>
      <p:ext uri="{BB962C8B-B14F-4D97-AF65-F5344CB8AC3E}">
        <p14:creationId xmlns:p14="http://schemas.microsoft.com/office/powerpoint/2010/main" val="321807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27C1-536C-D848-8080-99E09D9A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B53D1-F8BF-864E-8A0A-A749E1F65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931" y="743796"/>
            <a:ext cx="11442138" cy="5412048"/>
          </a:xfrm>
        </p:spPr>
      </p:pic>
    </p:spTree>
    <p:extLst>
      <p:ext uri="{BB962C8B-B14F-4D97-AF65-F5344CB8AC3E}">
        <p14:creationId xmlns:p14="http://schemas.microsoft.com/office/powerpoint/2010/main" val="16425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68592-B041-6A4B-B264-AA846375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chemeClr val="bg1">
                    <a:lumMod val="85000"/>
                    <a:lumOff val="15000"/>
                  </a:schemeClr>
                </a:solidFill>
              </a:rPr>
              <a:t>Abbreviations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570ED7-250C-4F54-959E-B9D35D61E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54451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6168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79E62A-071E-314A-9BFC-3E965F70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4100"/>
              <a:t>Nitric oxide hypothesis of migraine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66369-729A-47A2-9080-9746220B5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742678"/>
              </p:ext>
            </p:extLst>
          </p:nvPr>
        </p:nvGraphicFramePr>
        <p:xfrm>
          <a:off x="4598438" y="1207783"/>
          <a:ext cx="7288762" cy="5444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5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21221-C237-DB4F-A381-18BDDE7D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Drug targets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ACC0BD-FA4D-4D97-86EB-EA60103D1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12880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802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CC80C-35BA-F744-B86C-C8ED7001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Triptans (sumatriptan)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A847E-C2C5-EF40-9D62-45F7BA97D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24" y="2349215"/>
            <a:ext cx="3409782" cy="3823607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used in acute treatment of migraine</a:t>
            </a:r>
          </a:p>
          <a:p>
            <a:r>
              <a:rPr lang="en-US" sz="2800" dirty="0">
                <a:solidFill>
                  <a:srgbClr val="FFFFFF"/>
                </a:solidFill>
              </a:rPr>
              <a:t>possibly scavenges NO, increases superoxide</a:t>
            </a:r>
          </a:p>
          <a:p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035A68-E5DC-45B6-B8B4-A5532759B591}"/>
              </a:ext>
            </a:extLst>
          </p:cNvPr>
          <p:cNvSpPr/>
          <p:nvPr/>
        </p:nvSpPr>
        <p:spPr>
          <a:xfrm>
            <a:off x="5523830" y="936141"/>
            <a:ext cx="4968305" cy="4968305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20" name="Partial Circle 19">
            <a:extLst>
              <a:ext uri="{FF2B5EF4-FFF2-40B4-BE49-F238E27FC236}">
                <a16:creationId xmlns:a16="http://schemas.microsoft.com/office/drawing/2014/main" id="{D3388C30-99A8-4FC0-93DE-4D5008B959A5}"/>
              </a:ext>
            </a:extLst>
          </p:cNvPr>
          <p:cNvSpPr/>
          <p:nvPr/>
        </p:nvSpPr>
        <p:spPr>
          <a:xfrm>
            <a:off x="5523830" y="936141"/>
            <a:ext cx="4968305" cy="4968305"/>
          </a:xfrm>
          <a:prstGeom prst="pie">
            <a:avLst>
              <a:gd name="adj1" fmla="val 16200000"/>
              <a:gd name="adj2" fmla="val 9720000"/>
            </a:avLst>
          </a:prstGeom>
          <a:solidFill>
            <a:schemeClr val="accent1"/>
          </a:solidFill>
        </p:spPr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68763D0-3A3C-4692-B0F8-C42E8899C7D9}"/>
              </a:ext>
            </a:extLst>
          </p:cNvPr>
          <p:cNvSpPr/>
          <p:nvPr/>
        </p:nvSpPr>
        <p:spPr>
          <a:xfrm>
            <a:off x="5896452" y="1308763"/>
            <a:ext cx="4223061" cy="4223061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7" name="Graphic 6" descr="Skeleton">
            <a:extLst>
              <a:ext uri="{FF2B5EF4-FFF2-40B4-BE49-F238E27FC236}">
                <a16:creationId xmlns:a16="http://schemas.microsoft.com/office/drawing/2014/main" id="{C077CA63-F63E-4E60-9803-8CB55F759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7174" y="1979485"/>
            <a:ext cx="2881617" cy="2881617"/>
          </a:xfrm>
          <a:prstGeom prst="rect">
            <a:avLst/>
          </a:prstGeom>
          <a:solidFill>
            <a:prstClr val="white"/>
          </a:solidFill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4CD774-63B3-9F49-B231-17EF739E046C}"/>
              </a:ext>
            </a:extLst>
          </p:cNvPr>
          <p:cNvSpPr txBox="1">
            <a:spLocks/>
          </p:cNvSpPr>
          <p:nvPr/>
        </p:nvSpPr>
        <p:spPr>
          <a:xfrm>
            <a:off x="5523830" y="4488996"/>
            <a:ext cx="6337161" cy="3823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relief in 45-70% of patients</a:t>
            </a:r>
          </a:p>
        </p:txBody>
      </p:sp>
    </p:spTree>
    <p:extLst>
      <p:ext uri="{BB962C8B-B14F-4D97-AF65-F5344CB8AC3E}">
        <p14:creationId xmlns:p14="http://schemas.microsoft.com/office/powerpoint/2010/main" val="2895218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6A-FA22-1044-A94E-94448354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Medication overuse headache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4A0A0D-C40C-45FB-A2C1-1CFDE9993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84091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399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A2898D-031B-A249-A214-AA0413F61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620" y="1142026"/>
            <a:ext cx="6308590" cy="3779995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Triptan-induced enhancement of neuronal nitric oxide synthase in trigeminal ganglion </a:t>
            </a:r>
            <a:r>
              <a:rPr lang="en-US" dirty="0" err="1">
                <a:solidFill>
                  <a:schemeClr val="tx1"/>
                </a:solidFill>
              </a:rPr>
              <a:t>dural</a:t>
            </a:r>
            <a:r>
              <a:rPr lang="en-US" dirty="0">
                <a:solidFill>
                  <a:schemeClr val="tx1"/>
                </a:solidFill>
              </a:rPr>
              <a:t> afferents underlies increased responsiveness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potential migraine triggers 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71791-FB43-8744-8C36-CE6637401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620" y="4941881"/>
            <a:ext cx="5884842" cy="1147054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Milena De Felice,1 Michael H. Ossipov,1 </a:t>
            </a:r>
            <a:r>
              <a:rPr lang="en-US" sz="1400" dirty="0" err="1"/>
              <a:t>Ruizhong</a:t>
            </a:r>
            <a:r>
              <a:rPr lang="en-US" sz="1400" dirty="0"/>
              <a:t> Wang,1 Gregory Dussor,1 Josephine Lai,1 Ian D. Meng,2 Juliana Chichorro,3 John S. Andrews,4 Suman Rakhit,4 Shawn Maddaford,4 David Dodick5 and Frank Porreca1 </a:t>
            </a:r>
          </a:p>
          <a:p>
            <a:pPr>
              <a:lnSpc>
                <a:spcPct val="110000"/>
              </a:lnSpc>
            </a:pP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51D39-B27D-4102-8A47-44E5842F33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5" r="-1" b="7461"/>
          <a:stretch/>
        </p:blipFill>
        <p:spPr>
          <a:xfrm>
            <a:off x="6947210" y="10"/>
            <a:ext cx="524479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574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412E24"/>
      </a:dk2>
      <a:lt2>
        <a:srgbClr val="E2E4E8"/>
      </a:lt2>
      <a:accent1>
        <a:srgbClr val="CD991C"/>
      </a:accent1>
      <a:accent2>
        <a:srgbClr val="E2622E"/>
      </a:accent2>
      <a:accent3>
        <a:srgbClr val="98A822"/>
      </a:accent3>
      <a:accent4>
        <a:srgbClr val="1C9DD0"/>
      </a:accent4>
      <a:accent5>
        <a:srgbClr val="2E64E2"/>
      </a:accent5>
      <a:accent6>
        <a:srgbClr val="5948D9"/>
      </a:accent6>
      <a:hlink>
        <a:srgbClr val="5879C7"/>
      </a:hlink>
      <a:folHlink>
        <a:srgbClr val="7F7F7F"/>
      </a:folHlink>
    </a:clrScheme>
    <a:fontScheme name="Dividend">
      <a:majorFont>
        <a:latin typeface="Univers Condensed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Univers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494</Words>
  <Application>Microsoft Macintosh PowerPoint</Application>
  <PresentationFormat>Widescreen</PresentationFormat>
  <Paragraphs>74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Gill Sans MT</vt:lpstr>
      <vt:lpstr>Univers</vt:lpstr>
      <vt:lpstr>Univers Condensed</vt:lpstr>
      <vt:lpstr>Wingdings 2</vt:lpstr>
      <vt:lpstr>DividendVTI</vt:lpstr>
      <vt:lpstr>Welcome to journal club!!!</vt:lpstr>
      <vt:lpstr>Triptan-induced enhancement of neuronal nitric oxide synthase in trigeminal ganglion dural afferents underlies increased responsiveness to potential migraine triggers  </vt:lpstr>
      <vt:lpstr>PowerPoint Presentation</vt:lpstr>
      <vt:lpstr>Abbreviations</vt:lpstr>
      <vt:lpstr>Nitric oxide hypothesis of migraine</vt:lpstr>
      <vt:lpstr>Drug targets</vt:lpstr>
      <vt:lpstr>Triptans (sumatriptan)</vt:lpstr>
      <vt:lpstr>Medication overuse headache</vt:lpstr>
      <vt:lpstr>Triptan-induced enhancement of neuronal nitric oxide synthase in trigeminal ganglion dural afferents underlies increased responsiveness to potential migraine triggers  </vt:lpstr>
      <vt:lpstr>PowerPoint Presentation</vt:lpstr>
      <vt:lpstr>Sumatriptan treatment elicits long-lasting increases in neuronal NOS labelling in multiple classes of retrogradely-labelled dural afferents  </vt:lpstr>
      <vt:lpstr>Fig. 1</vt:lpstr>
      <vt:lpstr>Fig. 2</vt:lpstr>
      <vt:lpstr>Fig. 2 </vt:lpstr>
      <vt:lpstr>Fig. 2</vt:lpstr>
      <vt:lpstr>312 dural afferents</vt:lpstr>
      <vt:lpstr>Fig. 3</vt:lpstr>
      <vt:lpstr>Fig. 4</vt:lpstr>
      <vt:lpstr>PowerPoint Presentation</vt:lpstr>
      <vt:lpstr>PowerPoint Presentation</vt:lpstr>
      <vt:lpstr>Fig.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Comens, Isadora Caroline</dc:creator>
  <cp:lastModifiedBy>Comens, Isadora Caroline</cp:lastModifiedBy>
  <cp:revision>8</cp:revision>
  <dcterms:created xsi:type="dcterms:W3CDTF">2020-04-15T23:59:23Z</dcterms:created>
  <dcterms:modified xsi:type="dcterms:W3CDTF">2020-04-26T21:52:03Z</dcterms:modified>
</cp:coreProperties>
</file>