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1" autoAdjust="0"/>
    <p:restoredTop sz="94660"/>
  </p:normalViewPr>
  <p:slideViewPr>
    <p:cSldViewPr>
      <p:cViewPr varScale="1">
        <p:scale>
          <a:sx n="88" d="100"/>
          <a:sy n="88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5D4C28-A137-4F01-8C8C-5923A115E7E0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A45853-8691-4BB9-8C0F-0D9B0D81E637}">
      <dgm:prSet phldrT="[Text]"/>
      <dgm:spPr/>
      <dgm:t>
        <a:bodyPr/>
        <a:lstStyle/>
        <a:p>
          <a:r>
            <a:rPr lang="en-US" dirty="0" smtClean="0"/>
            <a:t>Initialize world</a:t>
          </a:r>
          <a:endParaRPr lang="en-US" dirty="0"/>
        </a:p>
      </dgm:t>
    </dgm:pt>
    <dgm:pt modelId="{CECEE4BA-D648-472F-9461-EF945F24FAA1}" type="parTrans" cxnId="{75AA8C95-2796-41A1-8C50-CF23A3DD8B04}">
      <dgm:prSet/>
      <dgm:spPr/>
      <dgm:t>
        <a:bodyPr/>
        <a:lstStyle/>
        <a:p>
          <a:endParaRPr lang="en-US"/>
        </a:p>
      </dgm:t>
    </dgm:pt>
    <dgm:pt modelId="{F029C91D-7DF0-4ED6-AA02-7D29A5150211}" type="sibTrans" cxnId="{75AA8C95-2796-41A1-8C50-CF23A3DD8B04}">
      <dgm:prSet/>
      <dgm:spPr/>
      <dgm:t>
        <a:bodyPr/>
        <a:lstStyle/>
        <a:p>
          <a:endParaRPr lang="en-US"/>
        </a:p>
      </dgm:t>
    </dgm:pt>
    <dgm:pt modelId="{EE6160A2-904F-4339-A1B2-9CE82D7FDA02}">
      <dgm:prSet phldrT="[Text]"/>
      <dgm:spPr/>
      <dgm:t>
        <a:bodyPr/>
        <a:lstStyle/>
        <a:p>
          <a:r>
            <a:rPr lang="en-US" dirty="0" smtClean="0"/>
            <a:t>Main loop</a:t>
          </a:r>
          <a:endParaRPr lang="en-US" dirty="0"/>
        </a:p>
      </dgm:t>
    </dgm:pt>
    <dgm:pt modelId="{A29D1800-4286-4DA6-8089-3126E1C97573}" type="parTrans" cxnId="{5A146539-70BB-4171-BF32-F8025BC7782B}">
      <dgm:prSet/>
      <dgm:spPr/>
      <dgm:t>
        <a:bodyPr/>
        <a:lstStyle/>
        <a:p>
          <a:endParaRPr lang="en-US"/>
        </a:p>
      </dgm:t>
    </dgm:pt>
    <dgm:pt modelId="{9E5F40A5-70CE-4F75-B620-BC6442290F1D}" type="sibTrans" cxnId="{5A146539-70BB-4171-BF32-F8025BC7782B}">
      <dgm:prSet/>
      <dgm:spPr/>
      <dgm:t>
        <a:bodyPr/>
        <a:lstStyle/>
        <a:p>
          <a:endParaRPr lang="en-US"/>
        </a:p>
      </dgm:t>
    </dgm:pt>
    <dgm:pt modelId="{9D29E091-7D32-4B72-81A0-1BFCB4669719}">
      <dgm:prSet phldrT="[Text]"/>
      <dgm:spPr/>
      <dgm:t>
        <a:bodyPr/>
        <a:lstStyle/>
        <a:p>
          <a:r>
            <a:rPr lang="en-US" dirty="0" smtClean="0"/>
            <a:t>Restart/Fetch level</a:t>
          </a:r>
          <a:endParaRPr lang="en-US" dirty="0"/>
        </a:p>
      </dgm:t>
    </dgm:pt>
    <dgm:pt modelId="{B24C8D6E-763A-4BEC-86EE-D60C1CD5195C}" type="parTrans" cxnId="{EF2B39B3-8A7C-4B77-9CF6-9D9E73E03527}">
      <dgm:prSet/>
      <dgm:spPr/>
      <dgm:t>
        <a:bodyPr/>
        <a:lstStyle/>
        <a:p>
          <a:endParaRPr lang="en-US"/>
        </a:p>
      </dgm:t>
    </dgm:pt>
    <dgm:pt modelId="{493DE0DE-11F8-46F1-87B5-09ABB9763B4B}" type="sibTrans" cxnId="{EF2B39B3-8A7C-4B77-9CF6-9D9E73E03527}">
      <dgm:prSet/>
      <dgm:spPr/>
      <dgm:t>
        <a:bodyPr/>
        <a:lstStyle/>
        <a:p>
          <a:endParaRPr lang="en-US"/>
        </a:p>
      </dgm:t>
    </dgm:pt>
    <dgm:pt modelId="{F85E2B0F-9D89-4C81-BFAE-71A7F47DD3DA}" type="pres">
      <dgm:prSet presAssocID="{D05D4C28-A137-4F01-8C8C-5923A115E7E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BD3D86-568C-4156-82CB-E2EDA5581C3F}" type="pres">
      <dgm:prSet presAssocID="{9DA45853-8691-4BB9-8C0F-0D9B0D81E63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34AC90-A789-4E0A-A52F-A15F51749867}" type="pres">
      <dgm:prSet presAssocID="{F029C91D-7DF0-4ED6-AA02-7D29A515021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F4BBDB2-B244-4C17-B226-FBC691ADCE1D}" type="pres">
      <dgm:prSet presAssocID="{F029C91D-7DF0-4ED6-AA02-7D29A515021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2EBF4A6-D358-4346-A401-2362D705172E}" type="pres">
      <dgm:prSet presAssocID="{EE6160A2-904F-4339-A1B2-9CE82D7FDA0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89B72-08E5-4B66-AFD9-36A556451334}" type="pres">
      <dgm:prSet presAssocID="{9E5F40A5-70CE-4F75-B620-BC6442290F1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F5F5B58-16A0-4D30-96D3-C98C85F424A9}" type="pres">
      <dgm:prSet presAssocID="{9E5F40A5-70CE-4F75-B620-BC6442290F1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C116DCD-F8CB-49CB-8F6D-D55E10629622}" type="pres">
      <dgm:prSet presAssocID="{9D29E091-7D32-4B72-81A0-1BFCB466971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09EF8-7733-4473-B224-181190BE0A41}" type="pres">
      <dgm:prSet presAssocID="{493DE0DE-11F8-46F1-87B5-09ABB9763B4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684DADE-E05D-4A7C-BCFA-E436CE643224}" type="pres">
      <dgm:prSet presAssocID="{493DE0DE-11F8-46F1-87B5-09ABB9763B4B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C9A3AC0-53EE-4202-9A7A-B7F448FECDBF}" type="presOf" srcId="{9D29E091-7D32-4B72-81A0-1BFCB4669719}" destId="{1C116DCD-F8CB-49CB-8F6D-D55E10629622}" srcOrd="0" destOrd="0" presId="urn:microsoft.com/office/officeart/2005/8/layout/cycle2"/>
    <dgm:cxn modelId="{5A146539-70BB-4171-BF32-F8025BC7782B}" srcId="{D05D4C28-A137-4F01-8C8C-5923A115E7E0}" destId="{EE6160A2-904F-4339-A1B2-9CE82D7FDA02}" srcOrd="1" destOrd="0" parTransId="{A29D1800-4286-4DA6-8089-3126E1C97573}" sibTransId="{9E5F40A5-70CE-4F75-B620-BC6442290F1D}"/>
    <dgm:cxn modelId="{1BA57B87-C6AE-4506-B914-F6B5DA5C9A90}" type="presOf" srcId="{EE6160A2-904F-4339-A1B2-9CE82D7FDA02}" destId="{B2EBF4A6-D358-4346-A401-2362D705172E}" srcOrd="0" destOrd="0" presId="urn:microsoft.com/office/officeart/2005/8/layout/cycle2"/>
    <dgm:cxn modelId="{E794F156-8B00-4375-9A03-10D9DDA1B36A}" type="presOf" srcId="{9E5F40A5-70CE-4F75-B620-BC6442290F1D}" destId="{3E889B72-08E5-4B66-AFD9-36A556451334}" srcOrd="0" destOrd="0" presId="urn:microsoft.com/office/officeart/2005/8/layout/cycle2"/>
    <dgm:cxn modelId="{DD0ADEFE-DDA9-468C-8250-CC286A60E6D8}" type="presOf" srcId="{D05D4C28-A137-4F01-8C8C-5923A115E7E0}" destId="{F85E2B0F-9D89-4C81-BFAE-71A7F47DD3DA}" srcOrd="0" destOrd="0" presId="urn:microsoft.com/office/officeart/2005/8/layout/cycle2"/>
    <dgm:cxn modelId="{0F0DB856-C535-4A09-9F7B-0B49A7D6DF48}" type="presOf" srcId="{493DE0DE-11F8-46F1-87B5-09ABB9763B4B}" destId="{4684DADE-E05D-4A7C-BCFA-E436CE643224}" srcOrd="1" destOrd="0" presId="urn:microsoft.com/office/officeart/2005/8/layout/cycle2"/>
    <dgm:cxn modelId="{7742A71D-F193-40DB-A088-423B9F1CB910}" type="presOf" srcId="{9DA45853-8691-4BB9-8C0F-0D9B0D81E637}" destId="{3DBD3D86-568C-4156-82CB-E2EDA5581C3F}" srcOrd="0" destOrd="0" presId="urn:microsoft.com/office/officeart/2005/8/layout/cycle2"/>
    <dgm:cxn modelId="{75AA8C95-2796-41A1-8C50-CF23A3DD8B04}" srcId="{D05D4C28-A137-4F01-8C8C-5923A115E7E0}" destId="{9DA45853-8691-4BB9-8C0F-0D9B0D81E637}" srcOrd="0" destOrd="0" parTransId="{CECEE4BA-D648-472F-9461-EF945F24FAA1}" sibTransId="{F029C91D-7DF0-4ED6-AA02-7D29A5150211}"/>
    <dgm:cxn modelId="{FBAA16AE-EFFD-4927-A810-E38BB216ADC0}" type="presOf" srcId="{F029C91D-7DF0-4ED6-AA02-7D29A5150211}" destId="{2534AC90-A789-4E0A-A52F-A15F51749867}" srcOrd="0" destOrd="0" presId="urn:microsoft.com/office/officeart/2005/8/layout/cycle2"/>
    <dgm:cxn modelId="{EF2B39B3-8A7C-4B77-9CF6-9D9E73E03527}" srcId="{D05D4C28-A137-4F01-8C8C-5923A115E7E0}" destId="{9D29E091-7D32-4B72-81A0-1BFCB4669719}" srcOrd="2" destOrd="0" parTransId="{B24C8D6E-763A-4BEC-86EE-D60C1CD5195C}" sibTransId="{493DE0DE-11F8-46F1-87B5-09ABB9763B4B}"/>
    <dgm:cxn modelId="{64BF6AB6-0924-49AA-86CB-54671D956957}" type="presOf" srcId="{493DE0DE-11F8-46F1-87B5-09ABB9763B4B}" destId="{D5609EF8-7733-4473-B224-181190BE0A41}" srcOrd="0" destOrd="0" presId="urn:microsoft.com/office/officeart/2005/8/layout/cycle2"/>
    <dgm:cxn modelId="{5B104C71-6D9F-4814-92A2-D34B38CA2855}" type="presOf" srcId="{9E5F40A5-70CE-4F75-B620-BC6442290F1D}" destId="{7F5F5B58-16A0-4D30-96D3-C98C85F424A9}" srcOrd="1" destOrd="0" presId="urn:microsoft.com/office/officeart/2005/8/layout/cycle2"/>
    <dgm:cxn modelId="{13432F63-9ECC-46D8-9A75-E9134FDEE93B}" type="presOf" srcId="{F029C91D-7DF0-4ED6-AA02-7D29A5150211}" destId="{5F4BBDB2-B244-4C17-B226-FBC691ADCE1D}" srcOrd="1" destOrd="0" presId="urn:microsoft.com/office/officeart/2005/8/layout/cycle2"/>
    <dgm:cxn modelId="{A88466EF-419E-4156-B1A8-928590230633}" type="presParOf" srcId="{F85E2B0F-9D89-4C81-BFAE-71A7F47DD3DA}" destId="{3DBD3D86-568C-4156-82CB-E2EDA5581C3F}" srcOrd="0" destOrd="0" presId="urn:microsoft.com/office/officeart/2005/8/layout/cycle2"/>
    <dgm:cxn modelId="{2BA7583A-B93A-4017-925E-C2654B144631}" type="presParOf" srcId="{F85E2B0F-9D89-4C81-BFAE-71A7F47DD3DA}" destId="{2534AC90-A789-4E0A-A52F-A15F51749867}" srcOrd="1" destOrd="0" presId="urn:microsoft.com/office/officeart/2005/8/layout/cycle2"/>
    <dgm:cxn modelId="{80E56C54-19AF-402B-8708-69121BC94CA8}" type="presParOf" srcId="{2534AC90-A789-4E0A-A52F-A15F51749867}" destId="{5F4BBDB2-B244-4C17-B226-FBC691ADCE1D}" srcOrd="0" destOrd="0" presId="urn:microsoft.com/office/officeart/2005/8/layout/cycle2"/>
    <dgm:cxn modelId="{F5B45B55-281F-48CE-9EE5-E31F6DC90E89}" type="presParOf" srcId="{F85E2B0F-9D89-4C81-BFAE-71A7F47DD3DA}" destId="{B2EBF4A6-D358-4346-A401-2362D705172E}" srcOrd="2" destOrd="0" presId="urn:microsoft.com/office/officeart/2005/8/layout/cycle2"/>
    <dgm:cxn modelId="{A309F996-E4B6-413E-88C2-7F36F7D9CA74}" type="presParOf" srcId="{F85E2B0F-9D89-4C81-BFAE-71A7F47DD3DA}" destId="{3E889B72-08E5-4B66-AFD9-36A556451334}" srcOrd="3" destOrd="0" presId="urn:microsoft.com/office/officeart/2005/8/layout/cycle2"/>
    <dgm:cxn modelId="{68451B0C-EC3F-41B1-8215-3C91FC872365}" type="presParOf" srcId="{3E889B72-08E5-4B66-AFD9-36A556451334}" destId="{7F5F5B58-16A0-4D30-96D3-C98C85F424A9}" srcOrd="0" destOrd="0" presId="urn:microsoft.com/office/officeart/2005/8/layout/cycle2"/>
    <dgm:cxn modelId="{0C55CC7B-B379-49D2-ABE5-E9FFDF52BD2A}" type="presParOf" srcId="{F85E2B0F-9D89-4C81-BFAE-71A7F47DD3DA}" destId="{1C116DCD-F8CB-49CB-8F6D-D55E10629622}" srcOrd="4" destOrd="0" presId="urn:microsoft.com/office/officeart/2005/8/layout/cycle2"/>
    <dgm:cxn modelId="{B9A3B39C-9B6B-4E68-BCFD-A0173AA22418}" type="presParOf" srcId="{F85E2B0F-9D89-4C81-BFAE-71A7F47DD3DA}" destId="{D5609EF8-7733-4473-B224-181190BE0A41}" srcOrd="5" destOrd="0" presId="urn:microsoft.com/office/officeart/2005/8/layout/cycle2"/>
    <dgm:cxn modelId="{B178B739-28B4-4005-9971-EFB5270629EE}" type="presParOf" srcId="{D5609EF8-7733-4473-B224-181190BE0A41}" destId="{4684DADE-E05D-4A7C-BCFA-E436CE643224}" srcOrd="0" destOrd="0" presId="urn:microsoft.com/office/officeart/2005/8/layout/cycle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DEEE0E-158D-485F-8C5F-544E00CD75EA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B7517B-C235-48B4-8883-B1DFA351A815}">
      <dgm:prSet phldrT="[Text]"/>
      <dgm:spPr/>
      <dgm:t>
        <a:bodyPr/>
        <a:lstStyle/>
        <a:p>
          <a:r>
            <a:rPr lang="en-US" dirty="0" smtClean="0"/>
            <a:t>Check for input</a:t>
          </a:r>
          <a:endParaRPr lang="en-US" dirty="0"/>
        </a:p>
      </dgm:t>
    </dgm:pt>
    <dgm:pt modelId="{0BB5B31F-B8C7-48AB-A4C9-539B6CBAD76C}" type="parTrans" cxnId="{AD056E4C-F532-4301-A834-A1F47D06C93D}">
      <dgm:prSet/>
      <dgm:spPr/>
      <dgm:t>
        <a:bodyPr/>
        <a:lstStyle/>
        <a:p>
          <a:endParaRPr lang="en-US"/>
        </a:p>
      </dgm:t>
    </dgm:pt>
    <dgm:pt modelId="{8E3F2F57-18F3-4560-A9EB-AD8E1C592D23}" type="sibTrans" cxnId="{AD056E4C-F532-4301-A834-A1F47D06C93D}">
      <dgm:prSet/>
      <dgm:spPr/>
      <dgm:t>
        <a:bodyPr/>
        <a:lstStyle/>
        <a:p>
          <a:endParaRPr lang="en-US"/>
        </a:p>
      </dgm:t>
    </dgm:pt>
    <dgm:pt modelId="{1D3A9E94-AB4A-4033-BE40-AC426E745F79}">
      <dgm:prSet phldrT="[Text]"/>
      <dgm:spPr/>
      <dgm:t>
        <a:bodyPr/>
        <a:lstStyle/>
        <a:p>
          <a:r>
            <a:rPr lang="en-US" dirty="0" smtClean="0"/>
            <a:t>Check location for obstacle</a:t>
          </a:r>
          <a:endParaRPr lang="en-US" dirty="0"/>
        </a:p>
      </dgm:t>
    </dgm:pt>
    <dgm:pt modelId="{4609CD17-61A0-4B02-BF4C-BB97BDFE8103}" type="parTrans" cxnId="{4443C0A3-2B53-43A3-8828-A2107399A458}">
      <dgm:prSet/>
      <dgm:spPr/>
      <dgm:t>
        <a:bodyPr/>
        <a:lstStyle/>
        <a:p>
          <a:endParaRPr lang="en-US"/>
        </a:p>
      </dgm:t>
    </dgm:pt>
    <dgm:pt modelId="{95B0D25D-CC84-478F-B034-7B45598E4BA5}" type="sibTrans" cxnId="{4443C0A3-2B53-43A3-8828-A2107399A458}">
      <dgm:prSet/>
      <dgm:spPr/>
      <dgm:t>
        <a:bodyPr/>
        <a:lstStyle/>
        <a:p>
          <a:endParaRPr lang="en-US"/>
        </a:p>
      </dgm:t>
    </dgm:pt>
    <dgm:pt modelId="{5700758B-B4AD-4E9D-8324-B1D3F7276880}">
      <dgm:prSet phldrT="[Text]"/>
      <dgm:spPr/>
      <dgm:t>
        <a:bodyPr/>
        <a:lstStyle/>
        <a:p>
          <a:r>
            <a:rPr lang="en-US" dirty="0" smtClean="0"/>
            <a:t>Handle obstacle</a:t>
          </a:r>
          <a:endParaRPr lang="en-US" dirty="0"/>
        </a:p>
      </dgm:t>
    </dgm:pt>
    <dgm:pt modelId="{56831376-1ADE-46BC-9114-90487778F9BA}" type="parTrans" cxnId="{C9683004-BB23-42FD-91EA-A2E816B4A011}">
      <dgm:prSet/>
      <dgm:spPr/>
      <dgm:t>
        <a:bodyPr/>
        <a:lstStyle/>
        <a:p>
          <a:endParaRPr lang="en-US"/>
        </a:p>
      </dgm:t>
    </dgm:pt>
    <dgm:pt modelId="{9F606597-460B-4026-8F5F-D0A7BABC45BB}" type="sibTrans" cxnId="{C9683004-BB23-42FD-91EA-A2E816B4A011}">
      <dgm:prSet/>
      <dgm:spPr/>
      <dgm:t>
        <a:bodyPr/>
        <a:lstStyle/>
        <a:p>
          <a:endParaRPr lang="en-US"/>
        </a:p>
      </dgm:t>
    </dgm:pt>
    <dgm:pt modelId="{D69FDBA5-0929-487F-BB5C-B61C91C03AE1}">
      <dgm:prSet phldrT="[Text]"/>
      <dgm:spPr/>
      <dgm:t>
        <a:bodyPr/>
        <a:lstStyle/>
        <a:p>
          <a:r>
            <a:rPr lang="en-US" dirty="0" smtClean="0"/>
            <a:t>Draw screen</a:t>
          </a:r>
          <a:endParaRPr lang="en-US" dirty="0"/>
        </a:p>
      </dgm:t>
    </dgm:pt>
    <dgm:pt modelId="{88EDC757-3DC4-41E6-9C1C-07F9112E5A60}" type="parTrans" cxnId="{B1846020-D107-41B8-8783-0E6522BAF1DB}">
      <dgm:prSet/>
      <dgm:spPr/>
      <dgm:t>
        <a:bodyPr/>
        <a:lstStyle/>
        <a:p>
          <a:endParaRPr lang="en-US"/>
        </a:p>
      </dgm:t>
    </dgm:pt>
    <dgm:pt modelId="{EE06954D-D212-4AD9-B538-A8696DA4F5EF}" type="sibTrans" cxnId="{B1846020-D107-41B8-8783-0E6522BAF1DB}">
      <dgm:prSet/>
      <dgm:spPr/>
      <dgm:t>
        <a:bodyPr/>
        <a:lstStyle/>
        <a:p>
          <a:endParaRPr lang="en-US"/>
        </a:p>
      </dgm:t>
    </dgm:pt>
    <dgm:pt modelId="{2EB19870-A0E7-4EA2-9BAF-E4A3D90ED2C3}">
      <dgm:prSet phldrT="[Text]"/>
      <dgm:spPr/>
      <dgm:t>
        <a:bodyPr/>
        <a:lstStyle/>
        <a:p>
          <a:r>
            <a:rPr lang="en-US" smtClean="0"/>
            <a:t>Check for win</a:t>
          </a:r>
          <a:endParaRPr lang="en-US" dirty="0"/>
        </a:p>
      </dgm:t>
    </dgm:pt>
    <dgm:pt modelId="{5C5DFF6F-B33A-4821-B7EE-2A5E06136596}" type="parTrans" cxnId="{D67D0832-E455-49DD-89DA-BB760BEF6DCA}">
      <dgm:prSet/>
      <dgm:spPr/>
      <dgm:t>
        <a:bodyPr/>
        <a:lstStyle/>
        <a:p>
          <a:endParaRPr lang="en-US"/>
        </a:p>
      </dgm:t>
    </dgm:pt>
    <dgm:pt modelId="{A7D7BA59-EEFA-4395-BA70-A6EB405A1B07}" type="sibTrans" cxnId="{D67D0832-E455-49DD-89DA-BB760BEF6DCA}">
      <dgm:prSet/>
      <dgm:spPr/>
      <dgm:t>
        <a:bodyPr/>
        <a:lstStyle/>
        <a:p>
          <a:endParaRPr lang="en-US"/>
        </a:p>
      </dgm:t>
    </dgm:pt>
    <dgm:pt modelId="{8AE62F41-1EC5-48E2-8A19-43B0FEB49771}" type="pres">
      <dgm:prSet presAssocID="{8ADEEE0E-158D-485F-8C5F-544E00CD75E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8AA558-9E99-4223-99C7-115AEF7B760D}" type="pres">
      <dgm:prSet presAssocID="{D69FDBA5-0929-487F-BB5C-B61C91C03AE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7DCAF-A0BB-4B57-AC4B-B49B70B1F864}" type="pres">
      <dgm:prSet presAssocID="{EE06954D-D212-4AD9-B538-A8696DA4F5EF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CC2BB23-842A-40E7-9BE4-57153FCA103E}" type="pres">
      <dgm:prSet presAssocID="{EE06954D-D212-4AD9-B538-A8696DA4F5E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1F9597A-AE17-4A7C-8EF7-FAB151E4847C}" type="pres">
      <dgm:prSet presAssocID="{2EB19870-A0E7-4EA2-9BAF-E4A3D90ED2C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70274-A9CF-4E62-8E8C-5B7A88162AD8}" type="pres">
      <dgm:prSet presAssocID="{A7D7BA59-EEFA-4395-BA70-A6EB405A1B0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DD19EB34-1698-4A28-A552-35520963EE08}" type="pres">
      <dgm:prSet presAssocID="{A7D7BA59-EEFA-4395-BA70-A6EB405A1B0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EB80599-C710-4BD3-82AA-9155C0E4B05F}" type="pres">
      <dgm:prSet presAssocID="{DDB7517B-C235-48B4-8883-B1DFA351A81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48BC4-9AF2-4423-89A8-04441C6121F6}" type="pres">
      <dgm:prSet presAssocID="{8E3F2F57-18F3-4560-A9EB-AD8E1C592D23}" presName="sibTrans" presStyleLbl="sibTrans2D1" presStyleIdx="2" presStyleCnt="5"/>
      <dgm:spPr/>
      <dgm:t>
        <a:bodyPr/>
        <a:lstStyle/>
        <a:p>
          <a:endParaRPr lang="en-US"/>
        </a:p>
      </dgm:t>
    </dgm:pt>
    <dgm:pt modelId="{FF1BFA1B-2072-4F90-8F71-7F3E9C2E4E1C}" type="pres">
      <dgm:prSet presAssocID="{8E3F2F57-18F3-4560-A9EB-AD8E1C592D23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E8D2840-47AC-4ACD-8315-DC30F3F5842D}" type="pres">
      <dgm:prSet presAssocID="{1D3A9E94-AB4A-4033-BE40-AC426E745F7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279A9-EB44-4C53-81CE-A545208E15A9}" type="pres">
      <dgm:prSet presAssocID="{95B0D25D-CC84-478F-B034-7B45598E4BA5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19E4C8C-EB4F-46B0-9A2B-345C58D666F4}" type="pres">
      <dgm:prSet presAssocID="{95B0D25D-CC84-478F-B034-7B45598E4BA5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975349D-0CBB-48D1-B69A-95CDED856019}" type="pres">
      <dgm:prSet presAssocID="{5700758B-B4AD-4E9D-8324-B1D3F727688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38F3E-BD05-4664-9F98-467E3EE80C74}" type="pres">
      <dgm:prSet presAssocID="{9F606597-460B-4026-8F5F-D0A7BABC45BB}" presName="sibTrans" presStyleLbl="sibTrans2D1" presStyleIdx="4" presStyleCnt="5"/>
      <dgm:spPr/>
      <dgm:t>
        <a:bodyPr/>
        <a:lstStyle/>
        <a:p>
          <a:endParaRPr lang="en-US"/>
        </a:p>
      </dgm:t>
    </dgm:pt>
    <dgm:pt modelId="{E83E57C3-E36E-44EF-BD06-9FF454915581}" type="pres">
      <dgm:prSet presAssocID="{9F606597-460B-4026-8F5F-D0A7BABC45BB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F6273CDB-A98A-483B-AA29-5B9472650F29}" type="presOf" srcId="{8E3F2F57-18F3-4560-A9EB-AD8E1C592D23}" destId="{FF1BFA1B-2072-4F90-8F71-7F3E9C2E4E1C}" srcOrd="1" destOrd="0" presId="urn:microsoft.com/office/officeart/2005/8/layout/cycle2"/>
    <dgm:cxn modelId="{E6205140-40B4-4BDC-AD9E-99B546C42055}" type="presOf" srcId="{9F606597-460B-4026-8F5F-D0A7BABC45BB}" destId="{E83E57C3-E36E-44EF-BD06-9FF454915581}" srcOrd="1" destOrd="0" presId="urn:microsoft.com/office/officeart/2005/8/layout/cycle2"/>
    <dgm:cxn modelId="{B1846020-D107-41B8-8783-0E6522BAF1DB}" srcId="{8ADEEE0E-158D-485F-8C5F-544E00CD75EA}" destId="{D69FDBA5-0929-487F-BB5C-B61C91C03AE1}" srcOrd="0" destOrd="0" parTransId="{88EDC757-3DC4-41E6-9C1C-07F9112E5A60}" sibTransId="{EE06954D-D212-4AD9-B538-A8696DA4F5EF}"/>
    <dgm:cxn modelId="{93B0C115-E259-4F7F-B07B-450AE206A57A}" type="presOf" srcId="{EE06954D-D212-4AD9-B538-A8696DA4F5EF}" destId="{5C37DCAF-A0BB-4B57-AC4B-B49B70B1F864}" srcOrd="0" destOrd="0" presId="urn:microsoft.com/office/officeart/2005/8/layout/cycle2"/>
    <dgm:cxn modelId="{67AB14D1-09AF-440F-ABC1-DF338E81B389}" type="presOf" srcId="{8E3F2F57-18F3-4560-A9EB-AD8E1C592D23}" destId="{3DB48BC4-9AF2-4423-89A8-04441C6121F6}" srcOrd="0" destOrd="0" presId="urn:microsoft.com/office/officeart/2005/8/layout/cycle2"/>
    <dgm:cxn modelId="{3884B323-10D8-4098-9A68-794160BB263D}" type="presOf" srcId="{5700758B-B4AD-4E9D-8324-B1D3F7276880}" destId="{6975349D-0CBB-48D1-B69A-95CDED856019}" srcOrd="0" destOrd="0" presId="urn:microsoft.com/office/officeart/2005/8/layout/cycle2"/>
    <dgm:cxn modelId="{AD056E4C-F532-4301-A834-A1F47D06C93D}" srcId="{8ADEEE0E-158D-485F-8C5F-544E00CD75EA}" destId="{DDB7517B-C235-48B4-8883-B1DFA351A815}" srcOrd="2" destOrd="0" parTransId="{0BB5B31F-B8C7-48AB-A4C9-539B6CBAD76C}" sibTransId="{8E3F2F57-18F3-4560-A9EB-AD8E1C592D23}"/>
    <dgm:cxn modelId="{6D1C5925-3DDA-4335-9BF9-79E6AC6FE026}" type="presOf" srcId="{1D3A9E94-AB4A-4033-BE40-AC426E745F79}" destId="{BE8D2840-47AC-4ACD-8315-DC30F3F5842D}" srcOrd="0" destOrd="0" presId="urn:microsoft.com/office/officeart/2005/8/layout/cycle2"/>
    <dgm:cxn modelId="{D67D0832-E455-49DD-89DA-BB760BEF6DCA}" srcId="{8ADEEE0E-158D-485F-8C5F-544E00CD75EA}" destId="{2EB19870-A0E7-4EA2-9BAF-E4A3D90ED2C3}" srcOrd="1" destOrd="0" parTransId="{5C5DFF6F-B33A-4821-B7EE-2A5E06136596}" sibTransId="{A7D7BA59-EEFA-4395-BA70-A6EB405A1B07}"/>
    <dgm:cxn modelId="{5A0C8A67-F684-4D87-B49A-F1C606464EC8}" type="presOf" srcId="{2EB19870-A0E7-4EA2-9BAF-E4A3D90ED2C3}" destId="{51F9597A-AE17-4A7C-8EF7-FAB151E4847C}" srcOrd="0" destOrd="0" presId="urn:microsoft.com/office/officeart/2005/8/layout/cycle2"/>
    <dgm:cxn modelId="{63CEB605-3F18-4E76-95F2-DE906D5777DF}" type="presOf" srcId="{95B0D25D-CC84-478F-B034-7B45598E4BA5}" destId="{519E4C8C-EB4F-46B0-9A2B-345C58D666F4}" srcOrd="1" destOrd="0" presId="urn:microsoft.com/office/officeart/2005/8/layout/cycle2"/>
    <dgm:cxn modelId="{3C85EE72-E6D6-447C-B643-BF70257564AC}" type="presOf" srcId="{A7D7BA59-EEFA-4395-BA70-A6EB405A1B07}" destId="{55A70274-A9CF-4E62-8E8C-5B7A88162AD8}" srcOrd="0" destOrd="0" presId="urn:microsoft.com/office/officeart/2005/8/layout/cycle2"/>
    <dgm:cxn modelId="{8D3CB95B-72E9-454D-BC65-999494FEF53A}" type="presOf" srcId="{9F606597-460B-4026-8F5F-D0A7BABC45BB}" destId="{B3438F3E-BD05-4664-9F98-467E3EE80C74}" srcOrd="0" destOrd="0" presId="urn:microsoft.com/office/officeart/2005/8/layout/cycle2"/>
    <dgm:cxn modelId="{051EC568-7AD1-44C9-B648-43C644A6437A}" type="presOf" srcId="{DDB7517B-C235-48B4-8883-B1DFA351A815}" destId="{AEB80599-C710-4BD3-82AA-9155C0E4B05F}" srcOrd="0" destOrd="0" presId="urn:microsoft.com/office/officeart/2005/8/layout/cycle2"/>
    <dgm:cxn modelId="{FA410A08-0189-432A-B2B1-5E839250C156}" type="presOf" srcId="{A7D7BA59-EEFA-4395-BA70-A6EB405A1B07}" destId="{DD19EB34-1698-4A28-A552-35520963EE08}" srcOrd="1" destOrd="0" presId="urn:microsoft.com/office/officeart/2005/8/layout/cycle2"/>
    <dgm:cxn modelId="{4443C0A3-2B53-43A3-8828-A2107399A458}" srcId="{8ADEEE0E-158D-485F-8C5F-544E00CD75EA}" destId="{1D3A9E94-AB4A-4033-BE40-AC426E745F79}" srcOrd="3" destOrd="0" parTransId="{4609CD17-61A0-4B02-BF4C-BB97BDFE8103}" sibTransId="{95B0D25D-CC84-478F-B034-7B45598E4BA5}"/>
    <dgm:cxn modelId="{DE0B3137-D289-4844-8958-50AA761D4B47}" type="presOf" srcId="{D69FDBA5-0929-487F-BB5C-B61C91C03AE1}" destId="{078AA558-9E99-4223-99C7-115AEF7B760D}" srcOrd="0" destOrd="0" presId="urn:microsoft.com/office/officeart/2005/8/layout/cycle2"/>
    <dgm:cxn modelId="{577C279F-602B-4C99-9FCF-1140575016DD}" type="presOf" srcId="{95B0D25D-CC84-478F-B034-7B45598E4BA5}" destId="{CC9279A9-EB44-4C53-81CE-A545208E15A9}" srcOrd="0" destOrd="0" presId="urn:microsoft.com/office/officeart/2005/8/layout/cycle2"/>
    <dgm:cxn modelId="{CF660860-8EBB-4D9A-B59A-0E7F1266236E}" type="presOf" srcId="{EE06954D-D212-4AD9-B538-A8696DA4F5EF}" destId="{ACC2BB23-842A-40E7-9BE4-57153FCA103E}" srcOrd="1" destOrd="0" presId="urn:microsoft.com/office/officeart/2005/8/layout/cycle2"/>
    <dgm:cxn modelId="{07D85689-8749-46D4-A11E-2AA7BA4958D8}" type="presOf" srcId="{8ADEEE0E-158D-485F-8C5F-544E00CD75EA}" destId="{8AE62F41-1EC5-48E2-8A19-43B0FEB49771}" srcOrd="0" destOrd="0" presId="urn:microsoft.com/office/officeart/2005/8/layout/cycle2"/>
    <dgm:cxn modelId="{C9683004-BB23-42FD-91EA-A2E816B4A011}" srcId="{8ADEEE0E-158D-485F-8C5F-544E00CD75EA}" destId="{5700758B-B4AD-4E9D-8324-B1D3F7276880}" srcOrd="4" destOrd="0" parTransId="{56831376-1ADE-46BC-9114-90487778F9BA}" sibTransId="{9F606597-460B-4026-8F5F-D0A7BABC45BB}"/>
    <dgm:cxn modelId="{EE6B77E1-A471-4BD5-985D-78C756F161C3}" type="presParOf" srcId="{8AE62F41-1EC5-48E2-8A19-43B0FEB49771}" destId="{078AA558-9E99-4223-99C7-115AEF7B760D}" srcOrd="0" destOrd="0" presId="urn:microsoft.com/office/officeart/2005/8/layout/cycle2"/>
    <dgm:cxn modelId="{FD20C641-3E0A-4834-A6AA-16FA172701FD}" type="presParOf" srcId="{8AE62F41-1EC5-48E2-8A19-43B0FEB49771}" destId="{5C37DCAF-A0BB-4B57-AC4B-B49B70B1F864}" srcOrd="1" destOrd="0" presId="urn:microsoft.com/office/officeart/2005/8/layout/cycle2"/>
    <dgm:cxn modelId="{1E3BCCCD-D123-4F85-9B29-0AD5D5DC534D}" type="presParOf" srcId="{5C37DCAF-A0BB-4B57-AC4B-B49B70B1F864}" destId="{ACC2BB23-842A-40E7-9BE4-57153FCA103E}" srcOrd="0" destOrd="0" presId="urn:microsoft.com/office/officeart/2005/8/layout/cycle2"/>
    <dgm:cxn modelId="{564EE223-2DD4-471D-89A9-27F120DDBD6A}" type="presParOf" srcId="{8AE62F41-1EC5-48E2-8A19-43B0FEB49771}" destId="{51F9597A-AE17-4A7C-8EF7-FAB151E4847C}" srcOrd="2" destOrd="0" presId="urn:microsoft.com/office/officeart/2005/8/layout/cycle2"/>
    <dgm:cxn modelId="{8E221CE4-9055-4A87-BD63-3EFB4C941C1F}" type="presParOf" srcId="{8AE62F41-1EC5-48E2-8A19-43B0FEB49771}" destId="{55A70274-A9CF-4E62-8E8C-5B7A88162AD8}" srcOrd="3" destOrd="0" presId="urn:microsoft.com/office/officeart/2005/8/layout/cycle2"/>
    <dgm:cxn modelId="{DCF37A65-E2B4-42F6-BF0A-B0570B318990}" type="presParOf" srcId="{55A70274-A9CF-4E62-8E8C-5B7A88162AD8}" destId="{DD19EB34-1698-4A28-A552-35520963EE08}" srcOrd="0" destOrd="0" presId="urn:microsoft.com/office/officeart/2005/8/layout/cycle2"/>
    <dgm:cxn modelId="{4D621000-C61C-4471-806D-25299432CFA1}" type="presParOf" srcId="{8AE62F41-1EC5-48E2-8A19-43B0FEB49771}" destId="{AEB80599-C710-4BD3-82AA-9155C0E4B05F}" srcOrd="4" destOrd="0" presId="urn:microsoft.com/office/officeart/2005/8/layout/cycle2"/>
    <dgm:cxn modelId="{8F8005A2-67E4-4418-A562-3A0D638CE4B3}" type="presParOf" srcId="{8AE62F41-1EC5-48E2-8A19-43B0FEB49771}" destId="{3DB48BC4-9AF2-4423-89A8-04441C6121F6}" srcOrd="5" destOrd="0" presId="urn:microsoft.com/office/officeart/2005/8/layout/cycle2"/>
    <dgm:cxn modelId="{93D4B812-F428-4778-B454-8C0EABDE9959}" type="presParOf" srcId="{3DB48BC4-9AF2-4423-89A8-04441C6121F6}" destId="{FF1BFA1B-2072-4F90-8F71-7F3E9C2E4E1C}" srcOrd="0" destOrd="0" presId="urn:microsoft.com/office/officeart/2005/8/layout/cycle2"/>
    <dgm:cxn modelId="{AF5C976A-FCA9-47F3-97F8-4104D41667A6}" type="presParOf" srcId="{8AE62F41-1EC5-48E2-8A19-43B0FEB49771}" destId="{BE8D2840-47AC-4ACD-8315-DC30F3F5842D}" srcOrd="6" destOrd="0" presId="urn:microsoft.com/office/officeart/2005/8/layout/cycle2"/>
    <dgm:cxn modelId="{4F6ADC21-E6C8-4CAB-B1D9-B334392673C1}" type="presParOf" srcId="{8AE62F41-1EC5-48E2-8A19-43B0FEB49771}" destId="{CC9279A9-EB44-4C53-81CE-A545208E15A9}" srcOrd="7" destOrd="0" presId="urn:microsoft.com/office/officeart/2005/8/layout/cycle2"/>
    <dgm:cxn modelId="{F4AB94BB-BBD2-44A5-834C-97EDBC77BB19}" type="presParOf" srcId="{CC9279A9-EB44-4C53-81CE-A545208E15A9}" destId="{519E4C8C-EB4F-46B0-9A2B-345C58D666F4}" srcOrd="0" destOrd="0" presId="urn:microsoft.com/office/officeart/2005/8/layout/cycle2"/>
    <dgm:cxn modelId="{C48EE224-4E19-49F5-BF37-C0681425CD79}" type="presParOf" srcId="{8AE62F41-1EC5-48E2-8A19-43B0FEB49771}" destId="{6975349D-0CBB-48D1-B69A-95CDED856019}" srcOrd="8" destOrd="0" presId="urn:microsoft.com/office/officeart/2005/8/layout/cycle2"/>
    <dgm:cxn modelId="{0C62DF0E-B088-4539-B0EA-15A6B8412260}" type="presParOf" srcId="{8AE62F41-1EC5-48E2-8A19-43B0FEB49771}" destId="{B3438F3E-BD05-4664-9F98-467E3EE80C74}" srcOrd="9" destOrd="0" presId="urn:microsoft.com/office/officeart/2005/8/layout/cycle2"/>
    <dgm:cxn modelId="{3C05234C-1452-4C46-9A37-A4BF69C520CD}" type="presParOf" srcId="{B3438F3E-BD05-4664-9F98-467E3EE80C74}" destId="{E83E57C3-E36E-44EF-BD06-9FF454915581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4D65DD-9EE8-41C3-BE12-42A7202EC713}" type="datetimeFigureOut">
              <a:rPr lang="en-US" smtClean="0"/>
              <a:pPr/>
              <a:t>12/13/2007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F1BF8-5445-456A-AD7F-2DF2207140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4D65DD-9EE8-41C3-BE12-42A7202EC713}" type="datetimeFigureOut">
              <a:rPr lang="en-US" smtClean="0"/>
              <a:pPr/>
              <a:t>12/13/2007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F1BF8-5445-456A-AD7F-2DF220714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4D65DD-9EE8-41C3-BE12-42A7202EC713}" type="datetimeFigureOut">
              <a:rPr lang="en-US" smtClean="0"/>
              <a:pPr/>
              <a:t>12/13/2007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F1BF8-5445-456A-AD7F-2DF220714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4D65DD-9EE8-41C3-BE12-42A7202EC713}" type="datetimeFigureOut">
              <a:rPr lang="en-US" smtClean="0"/>
              <a:pPr/>
              <a:t>12/13/2007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F1BF8-5445-456A-AD7F-2DF220714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4D65DD-9EE8-41C3-BE12-42A7202EC713}" type="datetimeFigureOut">
              <a:rPr lang="en-US" smtClean="0"/>
              <a:pPr/>
              <a:t>12/13/2007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F1BF8-5445-456A-AD7F-2DF2207140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4D65DD-9EE8-41C3-BE12-42A7202EC713}" type="datetimeFigureOut">
              <a:rPr lang="en-US" smtClean="0"/>
              <a:pPr/>
              <a:t>12/13/2007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F1BF8-5445-456A-AD7F-2DF220714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4D65DD-9EE8-41C3-BE12-42A7202EC713}" type="datetimeFigureOut">
              <a:rPr lang="en-US" smtClean="0"/>
              <a:pPr/>
              <a:t>12/13/2007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F1BF8-5445-456A-AD7F-2DF2207140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4D65DD-9EE8-41C3-BE12-42A7202EC713}" type="datetimeFigureOut">
              <a:rPr lang="en-US" smtClean="0"/>
              <a:pPr/>
              <a:t>12/13/2007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F1BF8-5445-456A-AD7F-2DF220714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4D65DD-9EE8-41C3-BE12-42A7202EC713}" type="datetimeFigureOut">
              <a:rPr lang="en-US" smtClean="0"/>
              <a:pPr/>
              <a:t>12/13/2007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F1BF8-5445-456A-AD7F-2DF220714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4D65DD-9EE8-41C3-BE12-42A7202EC713}" type="datetimeFigureOut">
              <a:rPr lang="en-US" smtClean="0"/>
              <a:pPr/>
              <a:t>12/13/2007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F1BF8-5445-456A-AD7F-2DF220714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34D65DD-9EE8-41C3-BE12-42A7202EC713}" type="datetimeFigureOut">
              <a:rPr lang="en-US" smtClean="0"/>
              <a:pPr/>
              <a:t>12/13/2007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60F1BF8-5445-456A-AD7F-2DF220714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34D65DD-9EE8-41C3-BE12-42A7202EC713}" type="datetimeFigureOut">
              <a:rPr lang="en-US" smtClean="0"/>
              <a:pPr/>
              <a:t>12/13/2007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60F1BF8-5445-456A-AD7F-2DF220714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YASC</a:t>
            </a:r>
            <a:br>
              <a:rPr lang="en-US" dirty="0" smtClean="0"/>
            </a:br>
            <a:r>
              <a:rPr lang="en-US" sz="3600" dirty="0" smtClean="0"/>
              <a:t>(Yet Another </a:t>
            </a:r>
            <a:r>
              <a:rPr lang="en-US" sz="3600" dirty="0" err="1" smtClean="0"/>
              <a:t>Sokoban</a:t>
            </a:r>
            <a:r>
              <a:rPr lang="en-US" sz="3600" dirty="0" smtClean="0"/>
              <a:t> Clone)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Josh Simmons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28600"/>
            <a:ext cx="3810000" cy="326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lum bright="-71000"/>
          </a:blip>
          <a:srcRect/>
          <a:stretch>
            <a:fillRect/>
          </a:stretch>
        </p:blipFill>
        <p:spPr bwMode="auto">
          <a:xfrm>
            <a:off x="6477000" y="533400"/>
            <a:ext cx="1828800" cy="201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Sokoban</a:t>
            </a:r>
            <a:r>
              <a:rPr lang="en-US" dirty="0" smtClean="0"/>
              <a:t> clone</a:t>
            </a:r>
          </a:p>
          <a:p>
            <a:r>
              <a:rPr lang="en-US" dirty="0" smtClean="0"/>
              <a:t>Mimic original mechanics as closely as possible.</a:t>
            </a:r>
          </a:p>
          <a:p>
            <a:r>
              <a:rPr lang="en-US" dirty="0" smtClean="0"/>
              <a:t>Easy to add/design new levels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14400" y="178435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6">
            <a:lum bright="-71000"/>
          </a:blip>
          <a:srcRect/>
          <a:stretch>
            <a:fillRect/>
          </a:stretch>
        </p:blipFill>
        <p:spPr bwMode="auto">
          <a:xfrm>
            <a:off x="6477000" y="533400"/>
            <a:ext cx="1828800" cy="201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Loop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78435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6">
            <a:lum bright="-71000"/>
          </a:blip>
          <a:srcRect/>
          <a:stretch>
            <a:fillRect/>
          </a:stretch>
        </p:blipFill>
        <p:spPr bwMode="auto">
          <a:xfrm>
            <a:off x="6477000" y="533400"/>
            <a:ext cx="1828800" cy="201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lum bright="-71000"/>
          </a:blip>
          <a:srcRect/>
          <a:stretch>
            <a:fillRect/>
          </a:stretch>
        </p:blipFill>
        <p:spPr bwMode="auto">
          <a:xfrm>
            <a:off x="6477000" y="533400"/>
            <a:ext cx="1828800" cy="201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Assembler, in some cases, is preferable to higher level languages</a:t>
            </a:r>
          </a:p>
          <a:p>
            <a:r>
              <a:rPr lang="en-US" dirty="0" smtClean="0"/>
              <a:t>The same techniques used for game design at a higher level apply</a:t>
            </a:r>
          </a:p>
          <a:p>
            <a:r>
              <a:rPr lang="en-US" dirty="0" smtClean="0"/>
              <a:t>Level design and customization </a:t>
            </a:r>
            <a:r>
              <a:rPr lang="en-US" dirty="0" smtClean="0">
                <a:sym typeface="Wingdings" pitchFamily="2" charset="2"/>
              </a:rPr>
              <a:t> Fun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33</TotalTime>
  <Words>78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</vt:lpstr>
      <vt:lpstr>YASC (Yet Another Sokoban Clone) </vt:lpstr>
      <vt:lpstr>Project Goals</vt:lpstr>
      <vt:lpstr>Design</vt:lpstr>
      <vt:lpstr>Main Loop</vt:lpstr>
      <vt:lpstr>Lessons Learned</vt:lpstr>
    </vt:vector>
  </TitlesOfParts>
  <Company>Whitworth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YASC (Yet Another Sokoban Clone)</dc:title>
  <dc:creator>Instructional Resources</dc:creator>
  <cp:lastModifiedBy>Instructional Resources</cp:lastModifiedBy>
  <cp:revision>6</cp:revision>
  <dcterms:created xsi:type="dcterms:W3CDTF">2007-12-13T23:03:08Z</dcterms:created>
  <dcterms:modified xsi:type="dcterms:W3CDTF">2007-12-14T00:38:04Z</dcterms:modified>
</cp:coreProperties>
</file>